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omments/modernComment_496_84479F6A.xml" ContentType="application/vnd.ms-powerpoint.comment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3.xml" ContentType="application/vnd.openxmlformats-officedocument.presentationml.notesSlide+xml"/>
  <Override PartName="/ppt/comments/modernComment_4A1_290171F.xml" ContentType="application/vnd.ms-powerpoint.comment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3"/>
    <p:sldMasterId id="2147483692" r:id="rId4"/>
    <p:sldMasterId id="2147483709" r:id="rId5"/>
    <p:sldMasterId id="2147483728" r:id="rId6"/>
    <p:sldMasterId id="2147483660" r:id="rId7"/>
  </p:sldMasterIdLst>
  <p:notesMasterIdLst>
    <p:notesMasterId r:id="rId54"/>
  </p:notesMasterIdLst>
  <p:sldIdLst>
    <p:sldId id="274" r:id="rId8"/>
    <p:sldId id="725" r:id="rId9"/>
    <p:sldId id="755" r:id="rId10"/>
    <p:sldId id="757" r:id="rId11"/>
    <p:sldId id="760" r:id="rId12"/>
    <p:sldId id="759" r:id="rId13"/>
    <p:sldId id="761" r:id="rId14"/>
    <p:sldId id="762" r:id="rId15"/>
    <p:sldId id="1189" r:id="rId16"/>
    <p:sldId id="1195" r:id="rId17"/>
    <p:sldId id="1202" r:id="rId18"/>
    <p:sldId id="1201" r:id="rId19"/>
    <p:sldId id="778" r:id="rId20"/>
    <p:sldId id="782" r:id="rId21"/>
    <p:sldId id="783" r:id="rId22"/>
    <p:sldId id="784" r:id="rId23"/>
    <p:sldId id="785" r:id="rId24"/>
    <p:sldId id="786" r:id="rId25"/>
    <p:sldId id="787" r:id="rId26"/>
    <p:sldId id="788" r:id="rId27"/>
    <p:sldId id="789" r:id="rId28"/>
    <p:sldId id="1160" r:id="rId29"/>
    <p:sldId id="1161" r:id="rId30"/>
    <p:sldId id="1162" r:id="rId31"/>
    <p:sldId id="1163" r:id="rId32"/>
    <p:sldId id="1164" r:id="rId33"/>
    <p:sldId id="1167" r:id="rId34"/>
    <p:sldId id="1168" r:id="rId35"/>
    <p:sldId id="1165" r:id="rId36"/>
    <p:sldId id="1166" r:id="rId37"/>
    <p:sldId id="1169" r:id="rId38"/>
    <p:sldId id="1191" r:id="rId39"/>
    <p:sldId id="1179" r:id="rId40"/>
    <p:sldId id="1172" r:id="rId41"/>
    <p:sldId id="1174" r:id="rId42"/>
    <p:sldId id="1185" r:id="rId43"/>
    <p:sldId id="1187" r:id="rId44"/>
    <p:sldId id="1186" r:id="rId45"/>
    <p:sldId id="1196" r:id="rId46"/>
    <p:sldId id="1197" r:id="rId47"/>
    <p:sldId id="1198" r:id="rId48"/>
    <p:sldId id="1194" r:id="rId49"/>
    <p:sldId id="1183" r:id="rId50"/>
    <p:sldId id="1181" r:id="rId51"/>
    <p:sldId id="1175" r:id="rId52"/>
    <p:sldId id="1200"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9BF937-9660-FC25-3CCC-9788D457BF28}" name="Amber Robinson" initials="AR" userId="S::amber.robinson@kinnectohio.org::0942a980-712a-4886-8e4e-dbbd0967a3f3" providerId="AD"/>
  <p188:author id="{4B0DCD8D-F7B4-12C2-0D4C-4582A252C50F}" name="Steinmetz, Samantha" initials="SS" userId="S::ssteinmetz_chapinhall.org#ext#@kinnectohio.org::7058f006-36aa-479b-8d93-2a23368ca54e" providerId="AD"/>
  <p188:author id="{EC47E6D4-C630-F8AD-F0ED-9C95A61B50CF}" name="Steinmetz, Samantha" initials="SS" userId="S::SSteinmetz@chapinhall.org::947cb095-faab-49b1-844f-d7f28c508d0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erkowski, Stephanie" initials="PS" lastIdx="2" clrIdx="0">
    <p:extLst>
      <p:ext uri="{19B8F6BF-5375-455C-9EA6-DF929625EA0E}">
        <p15:presenceInfo xmlns:p15="http://schemas.microsoft.com/office/powerpoint/2012/main" userId="S::sperkowski@chapinhall.org::6239a367-f4e5-46d1-90b9-467dcfd8af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555"/>
    <a:srgbClr val="04A6E8"/>
    <a:srgbClr val="EAEAEA"/>
    <a:srgbClr val="FF0000"/>
    <a:srgbClr val="055182"/>
    <a:srgbClr val="55BDE7"/>
    <a:srgbClr val="1B405B"/>
    <a:srgbClr val="8CC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5F11B7-F288-4C72-B129-68A28DFEF1A0}" v="367" dt="2023-03-31T19:17:09.155"/>
    <p1510:client id="{EB0F274F-4C6C-DF0C-6864-981CD7233AAB}" v="7" dt="2023-03-31T15:16:28.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4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commentAuthors" Target="commentAuthor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3.xml"/><Relationship Id="rId61" Type="http://schemas.microsoft.com/office/2015/10/relationships/revisionInfo" Target="revisionInfo.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notesMaster" Target="notesMasters/notesMaster1.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microsoft.com/office/2016/11/relationships/changesInfo" Target="changesInfos/changesInfo1.xml"/><Relationship Id="rId4" Type="http://schemas.openxmlformats.org/officeDocument/2006/relationships/slideMaster" Target="slideMasters/slideMaster2.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inmetz, Samantha" userId="S::ssteinmetz_chapinhall.org#ext#@kinnectohio.org::7058f006-36aa-479b-8d93-2a23368ca54e" providerId="AD" clId="Web-{A377C25F-4998-4F7E-9D01-4D3A78B571F2}"/>
    <pc:docChg chg="mod addSld delSld modSld sldOrd">
      <pc:chgData name="Steinmetz, Samantha" userId="S::ssteinmetz_chapinhall.org#ext#@kinnectohio.org::7058f006-36aa-479b-8d93-2a23368ca54e" providerId="AD" clId="Web-{A377C25F-4998-4F7E-9D01-4D3A78B571F2}" dt="2023-02-20T22:06:15.960" v="195" actId="1076"/>
      <pc:docMkLst>
        <pc:docMk/>
      </pc:docMkLst>
      <pc:sldChg chg="modSp">
        <pc:chgData name="Steinmetz, Samantha" userId="S::ssteinmetz_chapinhall.org#ext#@kinnectohio.org::7058f006-36aa-479b-8d93-2a23368ca54e" providerId="AD" clId="Web-{A377C25F-4998-4F7E-9D01-4D3A78B571F2}" dt="2023-02-20T21:32:17.105" v="95" actId="20577"/>
        <pc:sldMkLst>
          <pc:docMk/>
          <pc:sldMk cId="242235762" sldId="725"/>
        </pc:sldMkLst>
        <pc:spChg chg="mod">
          <ac:chgData name="Steinmetz, Samantha" userId="S::ssteinmetz_chapinhall.org#ext#@kinnectohio.org::7058f006-36aa-479b-8d93-2a23368ca54e" providerId="AD" clId="Web-{A377C25F-4998-4F7E-9D01-4D3A78B571F2}" dt="2023-02-20T21:32:17.105" v="95" actId="20577"/>
          <ac:spMkLst>
            <pc:docMk/>
            <pc:sldMk cId="242235762" sldId="725"/>
            <ac:spMk id="10" creationId="{BE207F9D-FFE5-4C1E-82CC-6DE168437DD8}"/>
          </ac:spMkLst>
        </pc:spChg>
      </pc:sldChg>
      <pc:sldChg chg="addSp delSp modSp addCm delCm modNotes">
        <pc:chgData name="Steinmetz, Samantha" userId="S::ssteinmetz_chapinhall.org#ext#@kinnectohio.org::7058f006-36aa-479b-8d93-2a23368ca54e" providerId="AD" clId="Web-{A377C25F-4998-4F7E-9D01-4D3A78B571F2}" dt="2023-02-20T22:04:18.253" v="174"/>
        <pc:sldMkLst>
          <pc:docMk/>
          <pc:sldMk cId="3442735270" sldId="755"/>
        </pc:sldMkLst>
        <pc:spChg chg="mod">
          <ac:chgData name="Steinmetz, Samantha" userId="S::ssteinmetz_chapinhall.org#ext#@kinnectohio.org::7058f006-36aa-479b-8d93-2a23368ca54e" providerId="AD" clId="Web-{A377C25F-4998-4F7E-9D01-4D3A78B571F2}" dt="2023-02-20T21:41:46.985" v="122" actId="20577"/>
          <ac:spMkLst>
            <pc:docMk/>
            <pc:sldMk cId="3442735270" sldId="755"/>
            <ac:spMk id="2" creationId="{62C9DCAB-CA4A-8D4C-9CAA-5C9CBBEF6179}"/>
          </ac:spMkLst>
        </pc:spChg>
        <pc:picChg chg="add del">
          <ac:chgData name="Steinmetz, Samantha" userId="S::ssteinmetz_chapinhall.org#ext#@kinnectohio.org::7058f006-36aa-479b-8d93-2a23368ca54e" providerId="AD" clId="Web-{A377C25F-4998-4F7E-9D01-4D3A78B571F2}" dt="2023-02-20T22:04:18.253" v="174"/>
          <ac:picMkLst>
            <pc:docMk/>
            <pc:sldMk cId="3442735270" sldId="755"/>
            <ac:picMk id="6" creationId="{53FA5721-DEA7-5E4B-8D82-606CB2B9988D}"/>
          </ac:picMkLst>
        </pc:picChg>
        <pc:extLst>
          <p:ext xmlns:p="http://schemas.openxmlformats.org/presentationml/2006/main" uri="{D6D511B9-2390-475A-947B-AFAB55BFBCF1}">
            <pc226:cmChg xmlns:pc226="http://schemas.microsoft.com/office/powerpoint/2022/06/main/command" chg="add">
              <pc226:chgData name="Steinmetz, Samantha" userId="S::ssteinmetz_chapinhall.org#ext#@kinnectohio.org::7058f006-36aa-479b-8d93-2a23368ca54e" providerId="AD" clId="Web-{A377C25F-4998-4F7E-9D01-4D3A78B571F2}" dt="2023-02-20T21:42:07.079" v="123"/>
              <pc2:cmMkLst xmlns:pc2="http://schemas.microsoft.com/office/powerpoint/2019/9/main/command">
                <pc:docMk/>
                <pc:sldMk cId="3442735270" sldId="755"/>
                <pc2:cmMk id="{5B245A48-2D46-4235-B162-8982B68052DE}"/>
              </pc2:cmMkLst>
            </pc226:cmChg>
            <pc226:cmChg xmlns:pc226="http://schemas.microsoft.com/office/powerpoint/2022/06/main/command" chg="add del">
              <pc226:chgData name="Steinmetz, Samantha" userId="S::ssteinmetz_chapinhall.org#ext#@kinnectohio.org::7058f006-36aa-479b-8d93-2a23368ca54e" providerId="AD" clId="Web-{A377C25F-4998-4F7E-9D01-4D3A78B571F2}" dt="2023-02-20T21:16:06.116" v="7"/>
              <pc2:cmMkLst xmlns:pc2="http://schemas.microsoft.com/office/powerpoint/2019/9/main/command">
                <pc:docMk/>
                <pc:sldMk cId="3442735270" sldId="755"/>
                <pc2:cmMk id="{701D7A59-1F65-4E51-886D-C02D21CA8C16}"/>
              </pc2:cmMkLst>
            </pc226:cmChg>
          </p:ext>
        </pc:extLst>
      </pc:sldChg>
      <pc:sldChg chg="del">
        <pc:chgData name="Steinmetz, Samantha" userId="S::ssteinmetz_chapinhall.org#ext#@kinnectohio.org::7058f006-36aa-479b-8d93-2a23368ca54e" providerId="AD" clId="Web-{A377C25F-4998-4F7E-9D01-4D3A78B571F2}" dt="2023-02-20T21:19:35.264" v="15"/>
        <pc:sldMkLst>
          <pc:docMk/>
          <pc:sldMk cId="607227748" sldId="781"/>
        </pc:sldMkLst>
      </pc:sldChg>
      <pc:sldChg chg="ord">
        <pc:chgData name="Steinmetz, Samantha" userId="S::ssteinmetz_chapinhall.org#ext#@kinnectohio.org::7058f006-36aa-479b-8d93-2a23368ca54e" providerId="AD" clId="Web-{A377C25F-4998-4F7E-9D01-4D3A78B571F2}" dt="2023-02-20T21:19:17.983" v="14"/>
        <pc:sldMkLst>
          <pc:docMk/>
          <pc:sldMk cId="2466668863" sldId="782"/>
        </pc:sldMkLst>
      </pc:sldChg>
      <pc:sldChg chg="ord addCm">
        <pc:chgData name="Steinmetz, Samantha" userId="S::ssteinmetz_chapinhall.org#ext#@kinnectohio.org::7058f006-36aa-479b-8d93-2a23368ca54e" providerId="AD" clId="Web-{A377C25F-4998-4F7E-9D01-4D3A78B571F2}" dt="2023-02-20T21:44:17.365" v="124"/>
        <pc:sldMkLst>
          <pc:docMk/>
          <pc:sldMk cId="95184659" sldId="783"/>
        </pc:sldMkLst>
        <pc:extLst>
          <p:ext xmlns:p="http://schemas.openxmlformats.org/presentationml/2006/main" uri="{D6D511B9-2390-475A-947B-AFAB55BFBCF1}">
            <pc226:cmChg xmlns:pc226="http://schemas.microsoft.com/office/powerpoint/2022/06/main/command" chg="add">
              <pc226:chgData name="Steinmetz, Samantha" userId="S::ssteinmetz_chapinhall.org#ext#@kinnectohio.org::7058f006-36aa-479b-8d93-2a23368ca54e" providerId="AD" clId="Web-{A377C25F-4998-4F7E-9D01-4D3A78B571F2}" dt="2023-02-20T21:44:17.365" v="124"/>
              <pc2:cmMkLst xmlns:pc2="http://schemas.microsoft.com/office/powerpoint/2019/9/main/command">
                <pc:docMk/>
                <pc:sldMk cId="95184659" sldId="783"/>
                <pc2:cmMk id="{EFB487BD-55D7-4697-88D6-5688CFB9C671}"/>
              </pc2:cmMkLst>
            </pc226:cmChg>
          </p:ext>
        </pc:extLst>
      </pc:sldChg>
      <pc:sldChg chg="ord">
        <pc:chgData name="Steinmetz, Samantha" userId="S::ssteinmetz_chapinhall.org#ext#@kinnectohio.org::7058f006-36aa-479b-8d93-2a23368ca54e" providerId="AD" clId="Web-{A377C25F-4998-4F7E-9D01-4D3A78B571F2}" dt="2023-02-20T21:19:52.296" v="17"/>
        <pc:sldMkLst>
          <pc:docMk/>
          <pc:sldMk cId="4176370255" sldId="784"/>
        </pc:sldMkLst>
      </pc:sldChg>
      <pc:sldChg chg="ord">
        <pc:chgData name="Steinmetz, Samantha" userId="S::ssteinmetz_chapinhall.org#ext#@kinnectohio.org::7058f006-36aa-479b-8d93-2a23368ca54e" providerId="AD" clId="Web-{A377C25F-4998-4F7E-9D01-4D3A78B571F2}" dt="2023-02-20T21:20:04.328" v="18"/>
        <pc:sldMkLst>
          <pc:docMk/>
          <pc:sldMk cId="3824374874" sldId="785"/>
        </pc:sldMkLst>
      </pc:sldChg>
      <pc:sldChg chg="modSp ord modNotes">
        <pc:chgData name="Steinmetz, Samantha" userId="S::ssteinmetz_chapinhall.org#ext#@kinnectohio.org::7058f006-36aa-479b-8d93-2a23368ca54e" providerId="AD" clId="Web-{A377C25F-4998-4F7E-9D01-4D3A78B571F2}" dt="2023-02-20T21:44:43.944" v="129" actId="1076"/>
        <pc:sldMkLst>
          <pc:docMk/>
          <pc:sldMk cId="359368990" sldId="786"/>
        </pc:sldMkLst>
        <pc:picChg chg="mod">
          <ac:chgData name="Steinmetz, Samantha" userId="S::ssteinmetz_chapinhall.org#ext#@kinnectohio.org::7058f006-36aa-479b-8d93-2a23368ca54e" providerId="AD" clId="Web-{A377C25F-4998-4F7E-9D01-4D3A78B571F2}" dt="2023-02-20T21:44:43.944" v="129" actId="1076"/>
          <ac:picMkLst>
            <pc:docMk/>
            <pc:sldMk cId="359368990" sldId="786"/>
            <ac:picMk id="4" creationId="{FCEDBE4C-861E-BA10-A073-1FA3FA0F2751}"/>
          </ac:picMkLst>
        </pc:picChg>
        <pc:picChg chg="mod">
          <ac:chgData name="Steinmetz, Samantha" userId="S::ssteinmetz_chapinhall.org#ext#@kinnectohio.org::7058f006-36aa-479b-8d93-2a23368ca54e" providerId="AD" clId="Web-{A377C25F-4998-4F7E-9D01-4D3A78B571F2}" dt="2023-02-20T21:20:39.798" v="26" actId="14100"/>
          <ac:picMkLst>
            <pc:docMk/>
            <pc:sldMk cId="359368990" sldId="786"/>
            <ac:picMk id="5" creationId="{7079CD01-8945-D321-9820-0EB2DFA6F063}"/>
          </ac:picMkLst>
        </pc:picChg>
      </pc:sldChg>
      <pc:sldChg chg="ord">
        <pc:chgData name="Steinmetz, Samantha" userId="S::ssteinmetz_chapinhall.org#ext#@kinnectohio.org::7058f006-36aa-479b-8d93-2a23368ca54e" providerId="AD" clId="Web-{A377C25F-4998-4F7E-9D01-4D3A78B571F2}" dt="2023-02-20T21:21:15.846" v="65"/>
        <pc:sldMkLst>
          <pc:docMk/>
          <pc:sldMk cId="2764282525" sldId="787"/>
        </pc:sldMkLst>
      </pc:sldChg>
      <pc:sldChg chg="ord">
        <pc:chgData name="Steinmetz, Samantha" userId="S::ssteinmetz_chapinhall.org#ext#@kinnectohio.org::7058f006-36aa-479b-8d93-2a23368ca54e" providerId="AD" clId="Web-{A377C25F-4998-4F7E-9D01-4D3A78B571F2}" dt="2023-02-20T21:21:25.737" v="66"/>
        <pc:sldMkLst>
          <pc:docMk/>
          <pc:sldMk cId="862932851" sldId="788"/>
        </pc:sldMkLst>
      </pc:sldChg>
      <pc:sldChg chg="ord addCm">
        <pc:chgData name="Steinmetz, Samantha" userId="S::ssteinmetz_chapinhall.org#ext#@kinnectohio.org::7058f006-36aa-479b-8d93-2a23368ca54e" providerId="AD" clId="Web-{A377C25F-4998-4F7E-9D01-4D3A78B571F2}" dt="2023-02-20T21:22:11.801" v="69"/>
        <pc:sldMkLst>
          <pc:docMk/>
          <pc:sldMk cId="3841602434" sldId="789"/>
        </pc:sldMkLst>
        <pc:extLst>
          <p:ext xmlns:p="http://schemas.openxmlformats.org/presentationml/2006/main" uri="{D6D511B9-2390-475A-947B-AFAB55BFBCF1}">
            <pc226:cmChg xmlns:pc226="http://schemas.microsoft.com/office/powerpoint/2022/06/main/command" chg="add">
              <pc226:chgData name="Steinmetz, Samantha" userId="S::ssteinmetz_chapinhall.org#ext#@kinnectohio.org::7058f006-36aa-479b-8d93-2a23368ca54e" providerId="AD" clId="Web-{A377C25F-4998-4F7E-9D01-4D3A78B571F2}" dt="2023-02-20T21:22:11.801" v="69"/>
              <pc2:cmMkLst xmlns:pc2="http://schemas.microsoft.com/office/powerpoint/2019/9/main/command">
                <pc:docMk/>
                <pc:sldMk cId="3841602434" sldId="789"/>
                <pc2:cmMk id="{BF1701B2-C1EC-4089-ADA1-5D9F7BBF9E16}"/>
              </pc2:cmMkLst>
            </pc226:cmChg>
          </p:ext>
        </pc:extLst>
      </pc:sldChg>
      <pc:sldChg chg="ord">
        <pc:chgData name="Steinmetz, Samantha" userId="S::ssteinmetz_chapinhall.org#ext#@kinnectohio.org::7058f006-36aa-479b-8d93-2a23368ca54e" providerId="AD" clId="Web-{A377C25F-4998-4F7E-9D01-4D3A78B571F2}" dt="2023-02-20T21:22:17.630" v="70"/>
        <pc:sldMkLst>
          <pc:docMk/>
          <pc:sldMk cId="21063882" sldId="1160"/>
        </pc:sldMkLst>
      </pc:sldChg>
      <pc:sldChg chg="ord">
        <pc:chgData name="Steinmetz, Samantha" userId="S::ssteinmetz_chapinhall.org#ext#@kinnectohio.org::7058f006-36aa-479b-8d93-2a23368ca54e" providerId="AD" clId="Web-{A377C25F-4998-4F7E-9D01-4D3A78B571F2}" dt="2023-02-20T21:22:31.333" v="71"/>
        <pc:sldMkLst>
          <pc:docMk/>
          <pc:sldMk cId="786959870" sldId="1161"/>
        </pc:sldMkLst>
      </pc:sldChg>
      <pc:sldChg chg="addSp modSp ord">
        <pc:chgData name="Steinmetz, Samantha" userId="S::ssteinmetz_chapinhall.org#ext#@kinnectohio.org::7058f006-36aa-479b-8d93-2a23368ca54e" providerId="AD" clId="Web-{A377C25F-4998-4F7E-9D01-4D3A78B571F2}" dt="2023-02-20T22:06:15.960" v="195" actId="1076"/>
        <pc:sldMkLst>
          <pc:docMk/>
          <pc:sldMk cId="89380932" sldId="1162"/>
        </pc:sldMkLst>
        <pc:spChg chg="add mod">
          <ac:chgData name="Steinmetz, Samantha" userId="S::ssteinmetz_chapinhall.org#ext#@kinnectohio.org::7058f006-36aa-479b-8d93-2a23368ca54e" providerId="AD" clId="Web-{A377C25F-4998-4F7E-9D01-4D3A78B571F2}" dt="2023-02-20T21:47:35.325" v="159" actId="1076"/>
          <ac:spMkLst>
            <pc:docMk/>
            <pc:sldMk cId="89380932" sldId="1162"/>
            <ac:spMk id="23" creationId="{7A3D72B2-0693-60BC-E1A3-0E62FDE9EB03}"/>
          </ac:spMkLst>
        </pc:spChg>
        <pc:spChg chg="add mod">
          <ac:chgData name="Steinmetz, Samantha" userId="S::ssteinmetz_chapinhall.org#ext#@kinnectohio.org::7058f006-36aa-479b-8d93-2a23368ca54e" providerId="AD" clId="Web-{A377C25F-4998-4F7E-9D01-4D3A78B571F2}" dt="2023-02-20T22:05:57.194" v="192"/>
          <ac:spMkLst>
            <pc:docMk/>
            <pc:sldMk cId="89380932" sldId="1162"/>
            <ac:spMk id="24" creationId="{3823B103-FD49-1E52-F465-47D547C49F4E}"/>
          </ac:spMkLst>
        </pc:spChg>
        <pc:spChg chg="add mod">
          <ac:chgData name="Steinmetz, Samantha" userId="S::ssteinmetz_chapinhall.org#ext#@kinnectohio.org::7058f006-36aa-479b-8d93-2a23368ca54e" providerId="AD" clId="Web-{A377C25F-4998-4F7E-9D01-4D3A78B571F2}" dt="2023-02-20T22:05:59.147" v="193"/>
          <ac:spMkLst>
            <pc:docMk/>
            <pc:sldMk cId="89380932" sldId="1162"/>
            <ac:spMk id="25" creationId="{DF7A3EFF-A8C9-7999-7AEF-6F76273E3634}"/>
          </ac:spMkLst>
        </pc:spChg>
        <pc:graphicFrameChg chg="mod modGraphic">
          <ac:chgData name="Steinmetz, Samantha" userId="S::ssteinmetz_chapinhall.org#ext#@kinnectohio.org::7058f006-36aa-479b-8d93-2a23368ca54e" providerId="AD" clId="Web-{A377C25F-4998-4F7E-9D01-4D3A78B571F2}" dt="2023-02-20T22:06:15.960" v="195" actId="1076"/>
          <ac:graphicFrameMkLst>
            <pc:docMk/>
            <pc:sldMk cId="89380932" sldId="1162"/>
            <ac:graphicFrameMk id="3" creationId="{EF551666-1CB6-ADF1-A99A-E3285122335E}"/>
          </ac:graphicFrameMkLst>
        </pc:graphicFrameChg>
      </pc:sldChg>
      <pc:sldChg chg="modSp ord">
        <pc:chgData name="Steinmetz, Samantha" userId="S::ssteinmetz_chapinhall.org#ext#@kinnectohio.org::7058f006-36aa-479b-8d93-2a23368ca54e" providerId="AD" clId="Web-{A377C25F-4998-4F7E-9D01-4D3A78B571F2}" dt="2023-02-20T21:49:48.377" v="166" actId="20577"/>
        <pc:sldMkLst>
          <pc:docMk/>
          <pc:sldMk cId="2012524522" sldId="1163"/>
        </pc:sldMkLst>
        <pc:graphicFrameChg chg="modGraphic">
          <ac:chgData name="Steinmetz, Samantha" userId="S::ssteinmetz_chapinhall.org#ext#@kinnectohio.org::7058f006-36aa-479b-8d93-2a23368ca54e" providerId="AD" clId="Web-{A377C25F-4998-4F7E-9D01-4D3A78B571F2}" dt="2023-02-20T21:49:48.377" v="166" actId="20577"/>
          <ac:graphicFrameMkLst>
            <pc:docMk/>
            <pc:sldMk cId="2012524522" sldId="1163"/>
            <ac:graphicFrameMk id="5" creationId="{A82B2695-AFD5-5783-D2D1-D9FBC6C6CF22}"/>
          </ac:graphicFrameMkLst>
        </pc:graphicFrameChg>
      </pc:sldChg>
      <pc:sldChg chg="ord">
        <pc:chgData name="Steinmetz, Samantha" userId="S::ssteinmetz_chapinhall.org#ext#@kinnectohio.org::7058f006-36aa-479b-8d93-2a23368ca54e" providerId="AD" clId="Web-{A377C25F-4998-4F7E-9D01-4D3A78B571F2}" dt="2023-02-20T21:23:19.882" v="77"/>
        <pc:sldMkLst>
          <pc:docMk/>
          <pc:sldMk cId="3150260899" sldId="1164"/>
        </pc:sldMkLst>
      </pc:sldChg>
      <pc:sldChg chg="ord">
        <pc:chgData name="Steinmetz, Samantha" userId="S::ssteinmetz_chapinhall.org#ext#@kinnectohio.org::7058f006-36aa-479b-8d93-2a23368ca54e" providerId="AD" clId="Web-{A377C25F-4998-4F7E-9D01-4D3A78B571F2}" dt="2023-02-20T21:22:57.850" v="76"/>
        <pc:sldMkLst>
          <pc:docMk/>
          <pc:sldMk cId="2828587057" sldId="1165"/>
        </pc:sldMkLst>
      </pc:sldChg>
      <pc:sldChg chg="del">
        <pc:chgData name="Steinmetz, Samantha" userId="S::ssteinmetz_chapinhall.org#ext#@kinnectohio.org::7058f006-36aa-479b-8d93-2a23368ca54e" providerId="AD" clId="Web-{A377C25F-4998-4F7E-9D01-4D3A78B571F2}" dt="2023-02-20T21:22:55.256" v="74"/>
        <pc:sldMkLst>
          <pc:docMk/>
          <pc:sldMk cId="1874628651" sldId="1170"/>
        </pc:sldMkLst>
      </pc:sldChg>
      <pc:sldChg chg="del">
        <pc:chgData name="Steinmetz, Samantha" userId="S::ssteinmetz_chapinhall.org#ext#@kinnectohio.org::7058f006-36aa-479b-8d93-2a23368ca54e" providerId="AD" clId="Web-{A377C25F-4998-4F7E-9D01-4D3A78B571F2}" dt="2023-02-20T21:22:55.256" v="75"/>
        <pc:sldMkLst>
          <pc:docMk/>
          <pc:sldMk cId="673038953" sldId="1171"/>
        </pc:sldMkLst>
      </pc:sldChg>
      <pc:sldChg chg="addCm">
        <pc:chgData name="Steinmetz, Samantha" userId="S::ssteinmetz_chapinhall.org#ext#@kinnectohio.org::7058f006-36aa-479b-8d93-2a23368ca54e" providerId="AD" clId="Web-{A377C25F-4998-4F7E-9D01-4D3A78B571F2}" dt="2023-02-20T21:56:12.344" v="167"/>
        <pc:sldMkLst>
          <pc:docMk/>
          <pc:sldMk cId="3467803517" sldId="1172"/>
        </pc:sldMkLst>
        <pc:extLst>
          <p:ext xmlns:p="http://schemas.openxmlformats.org/presentationml/2006/main" uri="{D6D511B9-2390-475A-947B-AFAB55BFBCF1}">
            <pc226:cmChg xmlns:pc226="http://schemas.microsoft.com/office/powerpoint/2022/06/main/command" chg="add">
              <pc226:chgData name="Steinmetz, Samantha" userId="S::ssteinmetz_chapinhall.org#ext#@kinnectohio.org::7058f006-36aa-479b-8d93-2a23368ca54e" providerId="AD" clId="Web-{A377C25F-4998-4F7E-9D01-4D3A78B571F2}" dt="2023-02-20T21:56:12.344" v="167"/>
              <pc2:cmMkLst xmlns:pc2="http://schemas.microsoft.com/office/powerpoint/2019/9/main/command">
                <pc:docMk/>
                <pc:sldMk cId="3467803517" sldId="1172"/>
                <pc2:cmMk id="{2225572C-03E5-4292-9116-B668B65993C6}"/>
              </pc2:cmMkLst>
            </pc226:cmChg>
          </p:ext>
        </pc:extLst>
      </pc:sldChg>
      <pc:sldChg chg="modSp addCm">
        <pc:chgData name="Steinmetz, Samantha" userId="S::ssteinmetz_chapinhall.org#ext#@kinnectohio.org::7058f006-36aa-479b-8d93-2a23368ca54e" providerId="AD" clId="Web-{A377C25F-4998-4F7E-9D01-4D3A78B571F2}" dt="2023-02-20T21:57:48.988" v="168"/>
        <pc:sldMkLst>
          <pc:docMk/>
          <pc:sldMk cId="2219286378" sldId="1174"/>
        </pc:sldMkLst>
        <pc:spChg chg="mod">
          <ac:chgData name="Steinmetz, Samantha" userId="S::ssteinmetz_chapinhall.org#ext#@kinnectohio.org::7058f006-36aa-479b-8d93-2a23368ca54e" providerId="AD" clId="Web-{A377C25F-4998-4F7E-9D01-4D3A78B571F2}" dt="2023-02-20T21:24:14.431" v="78" actId="20577"/>
          <ac:spMkLst>
            <pc:docMk/>
            <pc:sldMk cId="2219286378" sldId="1174"/>
            <ac:spMk id="11" creationId="{033C9C35-FE38-D7F7-0EFE-4B8C5B5654FB}"/>
          </ac:spMkLst>
        </pc:spChg>
        <pc:graphicFrameChg chg="modGraphic">
          <ac:chgData name="Steinmetz, Samantha" userId="S::ssteinmetz_chapinhall.org#ext#@kinnectohio.org::7058f006-36aa-479b-8d93-2a23368ca54e" providerId="AD" clId="Web-{A377C25F-4998-4F7E-9D01-4D3A78B571F2}" dt="2023-02-20T21:24:27.713" v="81" actId="20577"/>
          <ac:graphicFrameMkLst>
            <pc:docMk/>
            <pc:sldMk cId="2219286378" sldId="1174"/>
            <ac:graphicFrameMk id="5" creationId="{8FE0C3EF-D6CB-191A-621D-EEB2B0B61108}"/>
          </ac:graphicFrameMkLst>
        </pc:graphicFrameChg>
        <pc:extLst>
          <p:ext xmlns:p="http://schemas.openxmlformats.org/presentationml/2006/main" uri="{D6D511B9-2390-475A-947B-AFAB55BFBCF1}">
            <pc226:cmChg xmlns:pc226="http://schemas.microsoft.com/office/powerpoint/2022/06/main/command" chg="add">
              <pc226:chgData name="Steinmetz, Samantha" userId="S::ssteinmetz_chapinhall.org#ext#@kinnectohio.org::7058f006-36aa-479b-8d93-2a23368ca54e" providerId="AD" clId="Web-{A377C25F-4998-4F7E-9D01-4D3A78B571F2}" dt="2023-02-20T21:57:48.988" v="168"/>
              <pc2:cmMkLst xmlns:pc2="http://schemas.microsoft.com/office/powerpoint/2019/9/main/command">
                <pc:docMk/>
                <pc:sldMk cId="2219286378" sldId="1174"/>
                <pc2:cmMk id="{864DFE5A-8625-47EA-AC87-B40053BA7911}"/>
              </pc2:cmMkLst>
            </pc226:cmChg>
          </p:ext>
        </pc:extLst>
      </pc:sldChg>
      <pc:sldChg chg="addCm modCm">
        <pc:chgData name="Steinmetz, Samantha" userId="S::ssteinmetz_chapinhall.org#ext#@kinnectohio.org::7058f006-36aa-479b-8d93-2a23368ca54e" providerId="AD" clId="Web-{A377C25F-4998-4F7E-9D01-4D3A78B571F2}" dt="2023-02-20T21:59:18.101" v="171"/>
        <pc:sldMkLst>
          <pc:docMk/>
          <pc:sldMk cId="1293193869" sldId="1179"/>
        </pc:sldMkLst>
        <pc:extLst>
          <p:ext xmlns:p="http://schemas.openxmlformats.org/presentationml/2006/main" uri="{D6D511B9-2390-475A-947B-AFAB55BFBCF1}">
            <pc226:cmChg xmlns:pc226="http://schemas.microsoft.com/office/powerpoint/2022/06/main/command" chg="add">
              <pc226:chgData name="Steinmetz, Samantha" userId="S::ssteinmetz_chapinhall.org#ext#@kinnectohio.org::7058f006-36aa-479b-8d93-2a23368ca54e" providerId="AD" clId="Web-{A377C25F-4998-4F7E-9D01-4D3A78B571F2}" dt="2023-02-20T21:59:18.101" v="171"/>
              <pc2:cmMkLst xmlns:pc2="http://schemas.microsoft.com/office/powerpoint/2019/9/main/command">
                <pc:docMk/>
                <pc:sldMk cId="1293193869" sldId="1179"/>
                <pc2:cmMk id="{B4A0522A-EC00-453A-842D-FF706B58B39D}"/>
              </pc2:cmMkLst>
              <pc226:cmRplyChg chg="add">
                <pc226:chgData name="Steinmetz, Samantha" userId="S::ssteinmetz_chapinhall.org#ext#@kinnectohio.org::7058f006-36aa-479b-8d93-2a23368ca54e" providerId="AD" clId="Web-{A377C25F-4998-4F7E-9D01-4D3A78B571F2}" dt="2023-02-20T21:59:18.101" v="171"/>
                <pc2:cmRplyMkLst xmlns:pc2="http://schemas.microsoft.com/office/powerpoint/2019/9/main/command">
                  <pc:docMk/>
                  <pc:sldMk cId="1293193869" sldId="1179"/>
                  <pc2:cmMk id="{B4A0522A-EC00-453A-842D-FF706B58B39D}"/>
                  <pc2:cmRplyMk id="{D36B3CC6-350D-4D2C-B0D8-D271F2313961}"/>
                </pc2:cmRplyMkLst>
              </pc226:cmRplyChg>
            </pc226:cmChg>
          </p:ext>
        </pc:extLst>
      </pc:sldChg>
      <pc:sldChg chg="modSp addCm">
        <pc:chgData name="Steinmetz, Samantha" userId="S::ssteinmetz_chapinhall.org#ext#@kinnectohio.org::7058f006-36aa-479b-8d93-2a23368ca54e" providerId="AD" clId="Web-{A377C25F-4998-4F7E-9D01-4D3A78B571F2}" dt="2023-02-20T22:00:35.557" v="172"/>
        <pc:sldMkLst>
          <pc:docMk/>
          <pc:sldMk cId="2764248832" sldId="1181"/>
        </pc:sldMkLst>
        <pc:spChg chg="mod">
          <ac:chgData name="Steinmetz, Samantha" userId="S::ssteinmetz_chapinhall.org#ext#@kinnectohio.org::7058f006-36aa-479b-8d93-2a23368ca54e" providerId="AD" clId="Web-{A377C25F-4998-4F7E-9D01-4D3A78B571F2}" dt="2023-02-20T21:27:53.923" v="90" actId="20577"/>
          <ac:spMkLst>
            <pc:docMk/>
            <pc:sldMk cId="2764248832" sldId="1181"/>
            <ac:spMk id="2" creationId="{053A0C27-8A1C-DF35-9417-3C6B7CA8458A}"/>
          </ac:spMkLst>
        </pc:spChg>
        <pc:extLst>
          <p:ext xmlns:p="http://schemas.openxmlformats.org/presentationml/2006/main" uri="{D6D511B9-2390-475A-947B-AFAB55BFBCF1}">
            <pc226:cmChg xmlns:pc226="http://schemas.microsoft.com/office/powerpoint/2022/06/main/command" chg="add">
              <pc226:chgData name="Steinmetz, Samantha" userId="S::ssteinmetz_chapinhall.org#ext#@kinnectohio.org::7058f006-36aa-479b-8d93-2a23368ca54e" providerId="AD" clId="Web-{A377C25F-4998-4F7E-9D01-4D3A78B571F2}" dt="2023-02-20T22:00:35.557" v="172"/>
              <pc2:cmMkLst xmlns:pc2="http://schemas.microsoft.com/office/powerpoint/2019/9/main/command">
                <pc:docMk/>
                <pc:sldMk cId="2764248832" sldId="1181"/>
                <pc2:cmMk id="{57C17E1E-935F-4C8C-A407-FEDD8A169B61}"/>
              </pc2:cmMkLst>
            </pc226:cmChg>
          </p:ext>
        </pc:extLst>
      </pc:sldChg>
      <pc:sldChg chg="modSp">
        <pc:chgData name="Steinmetz, Samantha" userId="S::ssteinmetz_chapinhall.org#ext#@kinnectohio.org::7058f006-36aa-479b-8d93-2a23368ca54e" providerId="AD" clId="Web-{A377C25F-4998-4F7E-9D01-4D3A78B571F2}" dt="2023-02-20T21:28:20.534" v="91" actId="20577"/>
        <pc:sldMkLst>
          <pc:docMk/>
          <pc:sldMk cId="1029206353" sldId="1182"/>
        </pc:sldMkLst>
        <pc:spChg chg="mod">
          <ac:chgData name="Steinmetz, Samantha" userId="S::ssteinmetz_chapinhall.org#ext#@kinnectohio.org::7058f006-36aa-479b-8d93-2a23368ca54e" providerId="AD" clId="Web-{A377C25F-4998-4F7E-9D01-4D3A78B571F2}" dt="2023-02-20T21:28:20.534" v="91" actId="20577"/>
          <ac:spMkLst>
            <pc:docMk/>
            <pc:sldMk cId="1029206353" sldId="1182"/>
            <ac:spMk id="2" creationId="{60C5F041-DF72-AD39-3D57-EA4FA0133B4F}"/>
          </ac:spMkLst>
        </pc:spChg>
      </pc:sldChg>
      <pc:sldChg chg="modSp addCm">
        <pc:chgData name="Steinmetz, Samantha" userId="S::ssteinmetz_chapinhall.org#ext#@kinnectohio.org::7058f006-36aa-479b-8d93-2a23368ca54e" providerId="AD" clId="Web-{A377C25F-4998-4F7E-9D01-4D3A78B571F2}" dt="2023-02-20T21:58:33.006" v="170"/>
        <pc:sldMkLst>
          <pc:docMk/>
          <pc:sldMk cId="42997535" sldId="1185"/>
        </pc:sldMkLst>
        <pc:picChg chg="mod">
          <ac:chgData name="Steinmetz, Samantha" userId="S::ssteinmetz_chapinhall.org#ext#@kinnectohio.org::7058f006-36aa-479b-8d93-2a23368ca54e" providerId="AD" clId="Web-{A377C25F-4998-4F7E-9D01-4D3A78B571F2}" dt="2023-02-20T21:58:03.801" v="169" actId="14100"/>
          <ac:picMkLst>
            <pc:docMk/>
            <pc:sldMk cId="42997535" sldId="1185"/>
            <ac:picMk id="4" creationId="{2902D7B6-8BE9-4DFB-3475-D378D3AE71C9}"/>
          </ac:picMkLst>
        </pc:picChg>
        <pc:extLst>
          <p:ext xmlns:p="http://schemas.openxmlformats.org/presentationml/2006/main" uri="{D6D511B9-2390-475A-947B-AFAB55BFBCF1}">
            <pc226:cmChg xmlns:pc226="http://schemas.microsoft.com/office/powerpoint/2022/06/main/command" chg="add">
              <pc226:chgData name="Steinmetz, Samantha" userId="S::ssteinmetz_chapinhall.org#ext#@kinnectohio.org::7058f006-36aa-479b-8d93-2a23368ca54e" providerId="AD" clId="Web-{A377C25F-4998-4F7E-9D01-4D3A78B571F2}" dt="2023-02-20T21:58:33.006" v="170"/>
              <pc2:cmMkLst xmlns:pc2="http://schemas.microsoft.com/office/powerpoint/2019/9/main/command">
                <pc:docMk/>
                <pc:sldMk cId="42997535" sldId="1185"/>
                <pc2:cmMk id="{2AD4D858-8E9F-42E2-BEA3-F5858FBEC739}"/>
              </pc2:cmMkLst>
            </pc226:cmChg>
          </p:ext>
        </pc:extLst>
      </pc:sldChg>
      <pc:sldChg chg="modSp">
        <pc:chgData name="Steinmetz, Samantha" userId="S::ssteinmetz_chapinhall.org#ext#@kinnectohio.org::7058f006-36aa-479b-8d93-2a23368ca54e" providerId="AD" clId="Web-{A377C25F-4998-4F7E-9D01-4D3A78B571F2}" dt="2023-02-20T21:24:51.948" v="86" actId="1076"/>
        <pc:sldMkLst>
          <pc:docMk/>
          <pc:sldMk cId="4092516411" sldId="1186"/>
        </pc:sldMkLst>
        <pc:picChg chg="mod">
          <ac:chgData name="Steinmetz, Samantha" userId="S::ssteinmetz_chapinhall.org#ext#@kinnectohio.org::7058f006-36aa-479b-8d93-2a23368ca54e" providerId="AD" clId="Web-{A377C25F-4998-4F7E-9D01-4D3A78B571F2}" dt="2023-02-20T21:24:51.948" v="86" actId="1076"/>
          <ac:picMkLst>
            <pc:docMk/>
            <pc:sldMk cId="4092516411" sldId="1186"/>
            <ac:picMk id="4" creationId="{DF885D8F-FC87-FC82-C849-72F04A426479}"/>
          </ac:picMkLst>
        </pc:picChg>
      </pc:sldChg>
      <pc:sldChg chg="modSp">
        <pc:chgData name="Steinmetz, Samantha" userId="S::ssteinmetz_chapinhall.org#ext#@kinnectohio.org::7058f006-36aa-479b-8d93-2a23368ca54e" providerId="AD" clId="Web-{A377C25F-4998-4F7E-9D01-4D3A78B571F2}" dt="2023-02-20T21:25:03.214" v="88" actId="1076"/>
        <pc:sldMkLst>
          <pc:docMk/>
          <pc:sldMk cId="4286258822" sldId="1187"/>
        </pc:sldMkLst>
        <pc:picChg chg="mod">
          <ac:chgData name="Steinmetz, Samantha" userId="S::ssteinmetz_chapinhall.org#ext#@kinnectohio.org::7058f006-36aa-479b-8d93-2a23368ca54e" providerId="AD" clId="Web-{A377C25F-4998-4F7E-9D01-4D3A78B571F2}" dt="2023-02-20T21:25:03.214" v="88" actId="1076"/>
          <ac:picMkLst>
            <pc:docMk/>
            <pc:sldMk cId="4286258822" sldId="1187"/>
            <ac:picMk id="6" creationId="{0F262C51-32E9-76FC-7EB1-3BC81AA6580A}"/>
          </ac:picMkLst>
        </pc:picChg>
      </pc:sldChg>
      <pc:sldChg chg="new del">
        <pc:chgData name="Steinmetz, Samantha" userId="S::ssteinmetz_chapinhall.org#ext#@kinnectohio.org::7058f006-36aa-479b-8d93-2a23368ca54e" providerId="AD" clId="Web-{A377C25F-4998-4F7E-9D01-4D3A78B571F2}" dt="2023-02-20T21:17:54.776" v="11"/>
        <pc:sldMkLst>
          <pc:docMk/>
          <pc:sldMk cId="2441840814" sldId="1188"/>
        </pc:sldMkLst>
      </pc:sldChg>
      <pc:sldChg chg="add ord">
        <pc:chgData name="Steinmetz, Samantha" userId="S::ssteinmetz_chapinhall.org#ext#@kinnectohio.org::7058f006-36aa-479b-8d93-2a23368ca54e" providerId="AD" clId="Web-{A377C25F-4998-4F7E-9D01-4D3A78B571F2}" dt="2023-02-20T21:17:57.355" v="12"/>
        <pc:sldMkLst>
          <pc:docMk/>
          <pc:sldMk cId="151900783" sldId="1189"/>
        </pc:sldMkLst>
      </pc:sldChg>
      <pc:sldChg chg="add">
        <pc:chgData name="Steinmetz, Samantha" userId="S::ssteinmetz_chapinhall.org#ext#@kinnectohio.org::7058f006-36aa-479b-8d93-2a23368ca54e" providerId="AD" clId="Web-{A377C25F-4998-4F7E-9D01-4D3A78B571F2}" dt="2023-02-20T21:18:03.324" v="13"/>
        <pc:sldMkLst>
          <pc:docMk/>
          <pc:sldMk cId="2902794086" sldId="1190"/>
        </pc:sldMkLst>
      </pc:sldChg>
      <pc:sldChg chg="delSp add del replId">
        <pc:chgData name="Steinmetz, Samantha" userId="S::ssteinmetz_chapinhall.org#ext#@kinnectohio.org::7058f006-36aa-479b-8d93-2a23368ca54e" providerId="AD" clId="Web-{A377C25F-4998-4F7E-9D01-4D3A78B571F2}" dt="2023-02-20T22:05:29.349" v="191"/>
        <pc:sldMkLst>
          <pc:docMk/>
          <pc:sldMk cId="2554717691" sldId="1191"/>
        </pc:sldMkLst>
        <pc:picChg chg="del">
          <ac:chgData name="Steinmetz, Samantha" userId="S::ssteinmetz_chapinhall.org#ext#@kinnectohio.org::7058f006-36aa-479b-8d93-2a23368ca54e" providerId="AD" clId="Web-{A377C25F-4998-4F7E-9D01-4D3A78B571F2}" dt="2023-02-20T22:04:30.706" v="176"/>
          <ac:picMkLst>
            <pc:docMk/>
            <pc:sldMk cId="2554717691" sldId="1191"/>
            <ac:picMk id="6" creationId="{53FA5721-DEA7-5E4B-8D82-606CB2B9988D}"/>
          </ac:picMkLst>
        </pc:picChg>
      </pc:sldChg>
      <pc:sldChg chg="modSp new del">
        <pc:chgData name="Steinmetz, Samantha" userId="S::ssteinmetz_chapinhall.org#ext#@kinnectohio.org::7058f006-36aa-479b-8d93-2a23368ca54e" providerId="AD" clId="Web-{A377C25F-4998-4F7E-9D01-4D3A78B571F2}" dt="2023-02-20T22:05:26.802" v="190"/>
        <pc:sldMkLst>
          <pc:docMk/>
          <pc:sldMk cId="2121693084" sldId="1192"/>
        </pc:sldMkLst>
        <pc:spChg chg="mod">
          <ac:chgData name="Steinmetz, Samantha" userId="S::ssteinmetz_chapinhall.org#ext#@kinnectohio.org::7058f006-36aa-479b-8d93-2a23368ca54e" providerId="AD" clId="Web-{A377C25F-4998-4F7E-9D01-4D3A78B571F2}" dt="2023-02-20T22:04:45.160" v="187" actId="20577"/>
          <ac:spMkLst>
            <pc:docMk/>
            <pc:sldMk cId="2121693084" sldId="1192"/>
            <ac:spMk id="2" creationId="{285F1B95-CCD9-598F-0B90-7A06FCBEBC48}"/>
          </ac:spMkLst>
        </pc:spChg>
        <pc:spChg chg="mod">
          <ac:chgData name="Steinmetz, Samantha" userId="S::ssteinmetz_chapinhall.org#ext#@kinnectohio.org::7058f006-36aa-479b-8d93-2a23368ca54e" providerId="AD" clId="Web-{A377C25F-4998-4F7E-9D01-4D3A78B571F2}" dt="2023-02-20T22:04:53.941" v="189" actId="20577"/>
          <ac:spMkLst>
            <pc:docMk/>
            <pc:sldMk cId="2121693084" sldId="1192"/>
            <ac:spMk id="3" creationId="{CF23E9E3-1B5F-37DE-6C33-5FE74C457E93}"/>
          </ac:spMkLst>
        </pc:spChg>
      </pc:sldChg>
      <pc:sldMasterChg chg="addSldLayout">
        <pc:chgData name="Steinmetz, Samantha" userId="S::ssteinmetz_chapinhall.org#ext#@kinnectohio.org::7058f006-36aa-479b-8d93-2a23368ca54e" providerId="AD" clId="Web-{A377C25F-4998-4F7E-9D01-4D3A78B571F2}" dt="2023-02-20T21:17:46.198" v="10"/>
        <pc:sldMasterMkLst>
          <pc:docMk/>
          <pc:sldMasterMk cId="1836027018" sldId="2147483745"/>
        </pc:sldMasterMkLst>
        <pc:sldLayoutChg chg="add">
          <pc:chgData name="Steinmetz, Samantha" userId="S::ssteinmetz_chapinhall.org#ext#@kinnectohio.org::7058f006-36aa-479b-8d93-2a23368ca54e" providerId="AD" clId="Web-{A377C25F-4998-4F7E-9D01-4D3A78B571F2}" dt="2023-02-20T21:17:46.198" v="10"/>
          <pc:sldLayoutMkLst>
            <pc:docMk/>
            <pc:sldMasterMk cId="1836027018" sldId="2147483745"/>
            <pc:sldLayoutMk cId="1089104854" sldId="2147483747"/>
          </pc:sldLayoutMkLst>
        </pc:sldLayoutChg>
        <pc:sldLayoutChg chg="add">
          <pc:chgData name="Steinmetz, Samantha" userId="S::ssteinmetz_chapinhall.org#ext#@kinnectohio.org::7058f006-36aa-479b-8d93-2a23368ca54e" providerId="AD" clId="Web-{A377C25F-4998-4F7E-9D01-4D3A78B571F2}" dt="2023-02-20T21:17:46.198" v="10"/>
          <pc:sldLayoutMkLst>
            <pc:docMk/>
            <pc:sldMasterMk cId="1836027018" sldId="2147483745"/>
            <pc:sldLayoutMk cId="2459080574" sldId="2147483748"/>
          </pc:sldLayoutMkLst>
        </pc:sldLayoutChg>
        <pc:sldLayoutChg chg="add">
          <pc:chgData name="Steinmetz, Samantha" userId="S::ssteinmetz_chapinhall.org#ext#@kinnectohio.org::7058f006-36aa-479b-8d93-2a23368ca54e" providerId="AD" clId="Web-{A377C25F-4998-4F7E-9D01-4D3A78B571F2}" dt="2023-02-20T21:17:46.198" v="10"/>
          <pc:sldLayoutMkLst>
            <pc:docMk/>
            <pc:sldMasterMk cId="1836027018" sldId="2147483745"/>
            <pc:sldLayoutMk cId="4213363310" sldId="2147483749"/>
          </pc:sldLayoutMkLst>
        </pc:sldLayoutChg>
        <pc:sldLayoutChg chg="add">
          <pc:chgData name="Steinmetz, Samantha" userId="S::ssteinmetz_chapinhall.org#ext#@kinnectohio.org::7058f006-36aa-479b-8d93-2a23368ca54e" providerId="AD" clId="Web-{A377C25F-4998-4F7E-9D01-4D3A78B571F2}" dt="2023-02-20T21:17:46.198" v="10"/>
          <pc:sldLayoutMkLst>
            <pc:docMk/>
            <pc:sldMasterMk cId="1836027018" sldId="2147483745"/>
            <pc:sldLayoutMk cId="1051359692" sldId="2147483750"/>
          </pc:sldLayoutMkLst>
        </pc:sldLayoutChg>
        <pc:sldLayoutChg chg="add">
          <pc:chgData name="Steinmetz, Samantha" userId="S::ssteinmetz_chapinhall.org#ext#@kinnectohio.org::7058f006-36aa-479b-8d93-2a23368ca54e" providerId="AD" clId="Web-{A377C25F-4998-4F7E-9D01-4D3A78B571F2}" dt="2023-02-20T21:17:46.198" v="10"/>
          <pc:sldLayoutMkLst>
            <pc:docMk/>
            <pc:sldMasterMk cId="1836027018" sldId="2147483745"/>
            <pc:sldLayoutMk cId="1528958452" sldId="2147483751"/>
          </pc:sldLayoutMkLst>
        </pc:sldLayoutChg>
        <pc:sldLayoutChg chg="add">
          <pc:chgData name="Steinmetz, Samantha" userId="S::ssteinmetz_chapinhall.org#ext#@kinnectohio.org::7058f006-36aa-479b-8d93-2a23368ca54e" providerId="AD" clId="Web-{A377C25F-4998-4F7E-9D01-4D3A78B571F2}" dt="2023-02-20T21:17:46.198" v="10"/>
          <pc:sldLayoutMkLst>
            <pc:docMk/>
            <pc:sldMasterMk cId="1836027018" sldId="2147483745"/>
            <pc:sldLayoutMk cId="794010240" sldId="2147483752"/>
          </pc:sldLayoutMkLst>
        </pc:sldLayoutChg>
        <pc:sldLayoutChg chg="add">
          <pc:chgData name="Steinmetz, Samantha" userId="S::ssteinmetz_chapinhall.org#ext#@kinnectohio.org::7058f006-36aa-479b-8d93-2a23368ca54e" providerId="AD" clId="Web-{A377C25F-4998-4F7E-9D01-4D3A78B571F2}" dt="2023-02-20T21:17:46.198" v="10"/>
          <pc:sldLayoutMkLst>
            <pc:docMk/>
            <pc:sldMasterMk cId="1836027018" sldId="2147483745"/>
            <pc:sldLayoutMk cId="2764819229" sldId="2147483753"/>
          </pc:sldLayoutMkLst>
        </pc:sldLayoutChg>
        <pc:sldLayoutChg chg="add">
          <pc:chgData name="Steinmetz, Samantha" userId="S::ssteinmetz_chapinhall.org#ext#@kinnectohio.org::7058f006-36aa-479b-8d93-2a23368ca54e" providerId="AD" clId="Web-{A377C25F-4998-4F7E-9D01-4D3A78B571F2}" dt="2023-02-20T21:17:46.198" v="10"/>
          <pc:sldLayoutMkLst>
            <pc:docMk/>
            <pc:sldMasterMk cId="1836027018" sldId="2147483745"/>
            <pc:sldLayoutMk cId="86141456" sldId="2147483754"/>
          </pc:sldLayoutMkLst>
        </pc:sldLayoutChg>
        <pc:sldLayoutChg chg="add">
          <pc:chgData name="Steinmetz, Samantha" userId="S::ssteinmetz_chapinhall.org#ext#@kinnectohio.org::7058f006-36aa-479b-8d93-2a23368ca54e" providerId="AD" clId="Web-{A377C25F-4998-4F7E-9D01-4D3A78B571F2}" dt="2023-02-20T21:17:46.198" v="10"/>
          <pc:sldLayoutMkLst>
            <pc:docMk/>
            <pc:sldMasterMk cId="1836027018" sldId="2147483745"/>
            <pc:sldLayoutMk cId="2851427676" sldId="2147483755"/>
          </pc:sldLayoutMkLst>
        </pc:sldLayoutChg>
        <pc:sldLayoutChg chg="add">
          <pc:chgData name="Steinmetz, Samantha" userId="S::ssteinmetz_chapinhall.org#ext#@kinnectohio.org::7058f006-36aa-479b-8d93-2a23368ca54e" providerId="AD" clId="Web-{A377C25F-4998-4F7E-9D01-4D3A78B571F2}" dt="2023-02-20T21:17:46.198" v="10"/>
          <pc:sldLayoutMkLst>
            <pc:docMk/>
            <pc:sldMasterMk cId="1836027018" sldId="2147483745"/>
            <pc:sldLayoutMk cId="1209726188" sldId="2147483756"/>
          </pc:sldLayoutMkLst>
        </pc:sldLayoutChg>
        <pc:sldLayoutChg chg="add">
          <pc:chgData name="Steinmetz, Samantha" userId="S::ssteinmetz_chapinhall.org#ext#@kinnectohio.org::7058f006-36aa-479b-8d93-2a23368ca54e" providerId="AD" clId="Web-{A377C25F-4998-4F7E-9D01-4D3A78B571F2}" dt="2023-02-20T21:17:46.198" v="10"/>
          <pc:sldLayoutMkLst>
            <pc:docMk/>
            <pc:sldMasterMk cId="1836027018" sldId="2147483745"/>
            <pc:sldLayoutMk cId="3535676285" sldId="2147483757"/>
          </pc:sldLayoutMkLst>
        </pc:sldLayoutChg>
        <pc:sldLayoutChg chg="add">
          <pc:chgData name="Steinmetz, Samantha" userId="S::ssteinmetz_chapinhall.org#ext#@kinnectohio.org::7058f006-36aa-479b-8d93-2a23368ca54e" providerId="AD" clId="Web-{A377C25F-4998-4F7E-9D01-4D3A78B571F2}" dt="2023-02-20T21:17:46.198" v="10"/>
          <pc:sldLayoutMkLst>
            <pc:docMk/>
            <pc:sldMasterMk cId="1836027018" sldId="2147483745"/>
            <pc:sldLayoutMk cId="1494168650" sldId="2147483758"/>
          </pc:sldLayoutMkLst>
        </pc:sldLayoutChg>
        <pc:sldLayoutChg chg="add">
          <pc:chgData name="Steinmetz, Samantha" userId="S::ssteinmetz_chapinhall.org#ext#@kinnectohio.org::7058f006-36aa-479b-8d93-2a23368ca54e" providerId="AD" clId="Web-{A377C25F-4998-4F7E-9D01-4D3A78B571F2}" dt="2023-02-20T21:17:46.198" v="10"/>
          <pc:sldLayoutMkLst>
            <pc:docMk/>
            <pc:sldMasterMk cId="1836027018" sldId="2147483745"/>
            <pc:sldLayoutMk cId="2927687627" sldId="2147483759"/>
          </pc:sldLayoutMkLst>
        </pc:sldLayoutChg>
      </pc:sldMasterChg>
    </pc:docChg>
  </pc:docChgLst>
  <pc:docChgLst>
    <pc:chgData name="Steinmetz, Samantha" userId="947cb095-faab-49b1-844f-d7f28c508d05" providerId="ADAL" clId="{197A3711-E150-4FF6-A0A5-104E0CB24133}"/>
    <pc:docChg chg="custSel addSld delSld modSld">
      <pc:chgData name="Steinmetz, Samantha" userId="947cb095-faab-49b1-844f-d7f28c508d05" providerId="ADAL" clId="{197A3711-E150-4FF6-A0A5-104E0CB24133}" dt="2023-03-15T18:38:01.891" v="477" actId="2711"/>
      <pc:docMkLst>
        <pc:docMk/>
      </pc:docMkLst>
      <pc:sldChg chg="modSp mod">
        <pc:chgData name="Steinmetz, Samantha" userId="947cb095-faab-49b1-844f-d7f28c508d05" providerId="ADAL" clId="{197A3711-E150-4FF6-A0A5-104E0CB24133}" dt="2023-03-15T18:18:04.434" v="140" actId="20577"/>
        <pc:sldMkLst>
          <pc:docMk/>
          <pc:sldMk cId="1509302884" sldId="274"/>
        </pc:sldMkLst>
        <pc:spChg chg="mod">
          <ac:chgData name="Steinmetz, Samantha" userId="947cb095-faab-49b1-844f-d7f28c508d05" providerId="ADAL" clId="{197A3711-E150-4FF6-A0A5-104E0CB24133}" dt="2023-03-15T18:18:04.434" v="140" actId="20577"/>
          <ac:spMkLst>
            <pc:docMk/>
            <pc:sldMk cId="1509302884" sldId="274"/>
            <ac:spMk id="4" creationId="{847F2AB1-FD49-4560-B98E-EC6FA72E9B8C}"/>
          </ac:spMkLst>
        </pc:spChg>
      </pc:sldChg>
      <pc:sldChg chg="modSp mod">
        <pc:chgData name="Steinmetz, Samantha" userId="947cb095-faab-49b1-844f-d7f28c508d05" providerId="ADAL" clId="{197A3711-E150-4FF6-A0A5-104E0CB24133}" dt="2023-03-15T18:17:50.633" v="136" actId="2711"/>
        <pc:sldMkLst>
          <pc:docMk/>
          <pc:sldMk cId="242235762" sldId="725"/>
        </pc:sldMkLst>
        <pc:spChg chg="mod">
          <ac:chgData name="Steinmetz, Samantha" userId="947cb095-faab-49b1-844f-d7f28c508d05" providerId="ADAL" clId="{197A3711-E150-4FF6-A0A5-104E0CB24133}" dt="2023-03-15T18:17:50.633" v="136" actId="2711"/>
          <ac:spMkLst>
            <pc:docMk/>
            <pc:sldMk cId="242235762" sldId="725"/>
            <ac:spMk id="5" creationId="{AA838000-591D-48FE-9911-B300062CDED6}"/>
          </ac:spMkLst>
        </pc:spChg>
      </pc:sldChg>
      <pc:sldChg chg="addSp delSp modSp mod modClrScheme chgLayout">
        <pc:chgData name="Steinmetz, Samantha" userId="947cb095-faab-49b1-844f-d7f28c508d05" providerId="ADAL" clId="{197A3711-E150-4FF6-A0A5-104E0CB24133}" dt="2023-03-15T18:17:43.815" v="135" actId="27636"/>
        <pc:sldMkLst>
          <pc:docMk/>
          <pc:sldMk cId="3442735270" sldId="755"/>
        </pc:sldMkLst>
        <pc:spChg chg="del">
          <ac:chgData name="Steinmetz, Samantha" userId="947cb095-faab-49b1-844f-d7f28c508d05" providerId="ADAL" clId="{197A3711-E150-4FF6-A0A5-104E0CB24133}" dt="2023-03-15T17:55:14.233" v="2" actId="26606"/>
          <ac:spMkLst>
            <pc:docMk/>
            <pc:sldMk cId="3442735270" sldId="755"/>
            <ac:spMk id="2" creationId="{62C9DCAB-CA4A-8D4C-9CAA-5C9CBBEF6179}"/>
          </ac:spMkLst>
        </pc:spChg>
        <pc:spChg chg="mod">
          <ac:chgData name="Steinmetz, Samantha" userId="947cb095-faab-49b1-844f-d7f28c508d05" providerId="ADAL" clId="{197A3711-E150-4FF6-A0A5-104E0CB24133}" dt="2023-03-15T18:17:43.815" v="135" actId="27636"/>
          <ac:spMkLst>
            <pc:docMk/>
            <pc:sldMk cId="3442735270" sldId="755"/>
            <ac:spMk id="5" creationId="{AA838000-591D-48FE-9911-B300062CDED6}"/>
          </ac:spMkLst>
        </pc:spChg>
        <pc:spChg chg="add del mod">
          <ac:chgData name="Steinmetz, Samantha" userId="947cb095-faab-49b1-844f-d7f28c508d05" providerId="ADAL" clId="{197A3711-E150-4FF6-A0A5-104E0CB24133}" dt="2023-03-15T17:55:17.037" v="3" actId="478"/>
          <ac:spMkLst>
            <pc:docMk/>
            <pc:sldMk cId="3442735270" sldId="755"/>
            <ac:spMk id="11" creationId="{E7C13D57-0B04-E384-3B8C-91969CD8A43A}"/>
          </ac:spMkLst>
        </pc:spChg>
        <pc:graphicFrameChg chg="add mod">
          <ac:chgData name="Steinmetz, Samantha" userId="947cb095-faab-49b1-844f-d7f28c508d05" providerId="ADAL" clId="{197A3711-E150-4FF6-A0A5-104E0CB24133}" dt="2023-03-15T17:57:11.170" v="22" actId="14100"/>
          <ac:graphicFrameMkLst>
            <pc:docMk/>
            <pc:sldMk cId="3442735270" sldId="755"/>
            <ac:graphicFrameMk id="7" creationId="{CA2C36CE-9122-0F98-1AA7-948C2FAE3BD2}"/>
          </ac:graphicFrameMkLst>
        </pc:graphicFrameChg>
        <pc:picChg chg="add del mod">
          <ac:chgData name="Steinmetz, Samantha" userId="947cb095-faab-49b1-844f-d7f28c508d05" providerId="ADAL" clId="{197A3711-E150-4FF6-A0A5-104E0CB24133}" dt="2023-03-15T17:57:20.663" v="23" actId="478"/>
          <ac:picMkLst>
            <pc:docMk/>
            <pc:sldMk cId="3442735270" sldId="755"/>
            <ac:picMk id="3" creationId="{09F3C8B2-37B9-6F2D-A63F-7458335ED2FD}"/>
          </ac:picMkLst>
        </pc:picChg>
        <pc:picChg chg="del">
          <ac:chgData name="Steinmetz, Samantha" userId="947cb095-faab-49b1-844f-d7f28c508d05" providerId="ADAL" clId="{197A3711-E150-4FF6-A0A5-104E0CB24133}" dt="2023-03-15T17:54:46.193" v="1" actId="478"/>
          <ac:picMkLst>
            <pc:docMk/>
            <pc:sldMk cId="3442735270" sldId="755"/>
            <ac:picMk id="6" creationId="{53FA5721-DEA7-5E4B-8D82-606CB2B9988D}"/>
          </ac:picMkLst>
        </pc:picChg>
      </pc:sldChg>
      <pc:sldChg chg="modSp mod">
        <pc:chgData name="Steinmetz, Samantha" userId="947cb095-faab-49b1-844f-d7f28c508d05" providerId="ADAL" clId="{197A3711-E150-4FF6-A0A5-104E0CB24133}" dt="2023-03-15T18:17:36.983" v="133" actId="14100"/>
        <pc:sldMkLst>
          <pc:docMk/>
          <pc:sldMk cId="4124674073" sldId="757"/>
        </pc:sldMkLst>
        <pc:spChg chg="mod">
          <ac:chgData name="Steinmetz, Samantha" userId="947cb095-faab-49b1-844f-d7f28c508d05" providerId="ADAL" clId="{197A3711-E150-4FF6-A0A5-104E0CB24133}" dt="2023-03-15T18:17:36.983" v="133" actId="14100"/>
          <ac:spMkLst>
            <pc:docMk/>
            <pc:sldMk cId="4124674073" sldId="757"/>
            <ac:spMk id="5" creationId="{AA838000-591D-48FE-9911-B300062CDED6}"/>
          </ac:spMkLst>
        </pc:spChg>
      </pc:sldChg>
      <pc:sldChg chg="addSp delSp modSp mod">
        <pc:chgData name="Steinmetz, Samantha" userId="947cb095-faab-49b1-844f-d7f28c508d05" providerId="ADAL" clId="{197A3711-E150-4FF6-A0A5-104E0CB24133}" dt="2023-03-15T18:17:18.381" v="129"/>
        <pc:sldMkLst>
          <pc:docMk/>
          <pc:sldMk cId="45763458" sldId="759"/>
        </pc:sldMkLst>
        <pc:spChg chg="add mod">
          <ac:chgData name="Steinmetz, Samantha" userId="947cb095-faab-49b1-844f-d7f28c508d05" providerId="ADAL" clId="{197A3711-E150-4FF6-A0A5-104E0CB24133}" dt="2023-03-15T18:17:18.381" v="129"/>
          <ac:spMkLst>
            <pc:docMk/>
            <pc:sldMk cId="45763458" sldId="759"/>
            <ac:spMk id="2" creationId="{56E0813F-4A35-1B77-37E6-EEC812DE4D0B}"/>
          </ac:spMkLst>
        </pc:spChg>
        <pc:spChg chg="del">
          <ac:chgData name="Steinmetz, Samantha" userId="947cb095-faab-49b1-844f-d7f28c508d05" providerId="ADAL" clId="{197A3711-E150-4FF6-A0A5-104E0CB24133}" dt="2023-03-15T18:17:17.835" v="128" actId="478"/>
          <ac:spMkLst>
            <pc:docMk/>
            <pc:sldMk cId="45763458" sldId="759"/>
            <ac:spMk id="15" creationId="{B390C937-F9F2-274C-BBD3-32A9FAA1F106}"/>
          </ac:spMkLst>
        </pc:spChg>
      </pc:sldChg>
      <pc:sldChg chg="addSp delSp modSp mod">
        <pc:chgData name="Steinmetz, Samantha" userId="947cb095-faab-49b1-844f-d7f28c508d05" providerId="ADAL" clId="{197A3711-E150-4FF6-A0A5-104E0CB24133}" dt="2023-03-15T18:17:23.040" v="131"/>
        <pc:sldMkLst>
          <pc:docMk/>
          <pc:sldMk cId="2649176565" sldId="760"/>
        </pc:sldMkLst>
        <pc:spChg chg="add mod">
          <ac:chgData name="Steinmetz, Samantha" userId="947cb095-faab-49b1-844f-d7f28c508d05" providerId="ADAL" clId="{197A3711-E150-4FF6-A0A5-104E0CB24133}" dt="2023-03-15T18:17:23.040" v="131"/>
          <ac:spMkLst>
            <pc:docMk/>
            <pc:sldMk cId="2649176565" sldId="760"/>
            <ac:spMk id="2" creationId="{B125149A-4A06-C927-5B39-8B0C35E6F65C}"/>
          </ac:spMkLst>
        </pc:spChg>
        <pc:spChg chg="del">
          <ac:chgData name="Steinmetz, Samantha" userId="947cb095-faab-49b1-844f-d7f28c508d05" providerId="ADAL" clId="{197A3711-E150-4FF6-A0A5-104E0CB24133}" dt="2023-03-15T18:17:22.690" v="130" actId="478"/>
          <ac:spMkLst>
            <pc:docMk/>
            <pc:sldMk cId="2649176565" sldId="760"/>
            <ac:spMk id="15" creationId="{B390C937-F9F2-274C-BBD3-32A9FAA1F106}"/>
          </ac:spMkLst>
        </pc:spChg>
      </pc:sldChg>
      <pc:sldChg chg="addSp delSp modSp mod">
        <pc:chgData name="Steinmetz, Samantha" userId="947cb095-faab-49b1-844f-d7f28c508d05" providerId="ADAL" clId="{197A3711-E150-4FF6-A0A5-104E0CB24133}" dt="2023-03-15T18:17:12.816" v="127"/>
        <pc:sldMkLst>
          <pc:docMk/>
          <pc:sldMk cId="2730791395" sldId="761"/>
        </pc:sldMkLst>
        <pc:spChg chg="add mod">
          <ac:chgData name="Steinmetz, Samantha" userId="947cb095-faab-49b1-844f-d7f28c508d05" providerId="ADAL" clId="{197A3711-E150-4FF6-A0A5-104E0CB24133}" dt="2023-03-15T18:17:12.816" v="127"/>
          <ac:spMkLst>
            <pc:docMk/>
            <pc:sldMk cId="2730791395" sldId="761"/>
            <ac:spMk id="3" creationId="{8773D3A6-D911-363E-6C4D-76263562E5A8}"/>
          </ac:spMkLst>
        </pc:spChg>
        <pc:spChg chg="del">
          <ac:chgData name="Steinmetz, Samantha" userId="947cb095-faab-49b1-844f-d7f28c508d05" providerId="ADAL" clId="{197A3711-E150-4FF6-A0A5-104E0CB24133}" dt="2023-03-15T18:17:12.125" v="126" actId="478"/>
          <ac:spMkLst>
            <pc:docMk/>
            <pc:sldMk cId="2730791395" sldId="761"/>
            <ac:spMk id="15" creationId="{B390C937-F9F2-274C-BBD3-32A9FAA1F106}"/>
          </ac:spMkLst>
        </pc:spChg>
      </pc:sldChg>
      <pc:sldChg chg="modSp mod">
        <pc:chgData name="Steinmetz, Samantha" userId="947cb095-faab-49b1-844f-d7f28c508d05" providerId="ADAL" clId="{197A3711-E150-4FF6-A0A5-104E0CB24133}" dt="2023-03-15T18:17:08.250" v="125" actId="1076"/>
        <pc:sldMkLst>
          <pc:docMk/>
          <pc:sldMk cId="439450318" sldId="762"/>
        </pc:sldMkLst>
        <pc:spChg chg="mod">
          <ac:chgData name="Steinmetz, Samantha" userId="947cb095-faab-49b1-844f-d7f28c508d05" providerId="ADAL" clId="{197A3711-E150-4FF6-A0A5-104E0CB24133}" dt="2023-03-15T18:17:08.250" v="125" actId="1076"/>
          <ac:spMkLst>
            <pc:docMk/>
            <pc:sldMk cId="439450318" sldId="762"/>
            <ac:spMk id="15" creationId="{B390C937-F9F2-274C-BBD3-32A9FAA1F106}"/>
          </ac:spMkLst>
        </pc:spChg>
      </pc:sldChg>
      <pc:sldChg chg="modSp mod">
        <pc:chgData name="Steinmetz, Samantha" userId="947cb095-faab-49b1-844f-d7f28c508d05" providerId="ADAL" clId="{197A3711-E150-4FF6-A0A5-104E0CB24133}" dt="2023-03-15T18:16:38.202" v="121" actId="14100"/>
        <pc:sldMkLst>
          <pc:docMk/>
          <pc:sldMk cId="299705742" sldId="778"/>
        </pc:sldMkLst>
        <pc:spChg chg="mod">
          <ac:chgData name="Steinmetz, Samantha" userId="947cb095-faab-49b1-844f-d7f28c508d05" providerId="ADAL" clId="{197A3711-E150-4FF6-A0A5-104E0CB24133}" dt="2023-03-15T18:16:38.202" v="121" actId="14100"/>
          <ac:spMkLst>
            <pc:docMk/>
            <pc:sldMk cId="299705742" sldId="778"/>
            <ac:spMk id="5" creationId="{AA838000-591D-48FE-9911-B300062CDED6}"/>
          </ac:spMkLst>
        </pc:spChg>
      </pc:sldChg>
      <pc:sldChg chg="modSp mod">
        <pc:chgData name="Steinmetz, Samantha" userId="947cb095-faab-49b1-844f-d7f28c508d05" providerId="ADAL" clId="{197A3711-E150-4FF6-A0A5-104E0CB24133}" dt="2023-03-15T18:16:21.523" v="118" actId="1076"/>
        <pc:sldMkLst>
          <pc:docMk/>
          <pc:sldMk cId="2466668863" sldId="782"/>
        </pc:sldMkLst>
        <pc:graphicFrameChg chg="mod">
          <ac:chgData name="Steinmetz, Samantha" userId="947cb095-faab-49b1-844f-d7f28c508d05" providerId="ADAL" clId="{197A3711-E150-4FF6-A0A5-104E0CB24133}" dt="2023-03-15T18:16:21.523" v="118" actId="1076"/>
          <ac:graphicFrameMkLst>
            <pc:docMk/>
            <pc:sldMk cId="2466668863" sldId="782"/>
            <ac:graphicFrameMk id="7" creationId="{66862E62-7089-1796-73C9-30129928F3CE}"/>
          </ac:graphicFrameMkLst>
        </pc:graphicFrameChg>
      </pc:sldChg>
      <pc:sldChg chg="modSp mod delCm">
        <pc:chgData name="Steinmetz, Samantha" userId="947cb095-faab-49b1-844f-d7f28c508d05" providerId="ADAL" clId="{197A3711-E150-4FF6-A0A5-104E0CB24133}" dt="2023-03-15T18:15:46.361" v="112" actId="2711"/>
        <pc:sldMkLst>
          <pc:docMk/>
          <pc:sldMk cId="95184659" sldId="783"/>
        </pc:sldMkLst>
        <pc:graphicFrameChg chg="mod">
          <ac:chgData name="Steinmetz, Samantha" userId="947cb095-faab-49b1-844f-d7f28c508d05" providerId="ADAL" clId="{197A3711-E150-4FF6-A0A5-104E0CB24133}" dt="2023-03-15T18:15:46.361" v="112" actId="2711"/>
          <ac:graphicFrameMkLst>
            <pc:docMk/>
            <pc:sldMk cId="95184659" sldId="783"/>
            <ac:graphicFrameMk id="3" creationId="{5624E42B-93D8-F875-BD69-45A56FC4C84C}"/>
          </ac:graphicFrameMkLst>
        </pc:graphicFrameChg>
        <pc:extLst>
          <p:ext xmlns:p="http://schemas.openxmlformats.org/presentationml/2006/main" uri="{D6D511B9-2390-475A-947B-AFAB55BFBCF1}">
            <pc226:cmChg xmlns:pc226="http://schemas.microsoft.com/office/powerpoint/2022/06/main/command" chg="del">
              <pc226:chgData name="Steinmetz, Samantha" userId="947cb095-faab-49b1-844f-d7f28c508d05" providerId="ADAL" clId="{197A3711-E150-4FF6-A0A5-104E0CB24133}" dt="2023-03-15T18:15:00.599" v="107"/>
              <pc2:cmMkLst xmlns:pc2="http://schemas.microsoft.com/office/powerpoint/2019/9/main/command">
                <pc:docMk/>
                <pc:sldMk cId="95184659" sldId="783"/>
                <pc2:cmMk id="{EFB487BD-55D7-4697-88D6-5688CFB9C671}"/>
              </pc2:cmMkLst>
            </pc226:cmChg>
          </p:ext>
        </pc:extLst>
      </pc:sldChg>
      <pc:sldChg chg="modSp mod">
        <pc:chgData name="Steinmetz, Samantha" userId="947cb095-faab-49b1-844f-d7f28c508d05" providerId="ADAL" clId="{197A3711-E150-4FF6-A0A5-104E0CB24133}" dt="2023-03-15T18:18:49.014" v="142" actId="1076"/>
        <pc:sldMkLst>
          <pc:docMk/>
          <pc:sldMk cId="359368990" sldId="786"/>
        </pc:sldMkLst>
        <pc:picChg chg="mod">
          <ac:chgData name="Steinmetz, Samantha" userId="947cb095-faab-49b1-844f-d7f28c508d05" providerId="ADAL" clId="{197A3711-E150-4FF6-A0A5-104E0CB24133}" dt="2023-03-15T18:18:49.014" v="142" actId="1076"/>
          <ac:picMkLst>
            <pc:docMk/>
            <pc:sldMk cId="359368990" sldId="786"/>
            <ac:picMk id="5" creationId="{7079CD01-8945-D321-9820-0EB2DFA6F063}"/>
          </ac:picMkLst>
        </pc:picChg>
      </pc:sldChg>
      <pc:sldChg chg="modSp delCm">
        <pc:chgData name="Steinmetz, Samantha" userId="947cb095-faab-49b1-844f-d7f28c508d05" providerId="ADAL" clId="{197A3711-E150-4FF6-A0A5-104E0CB24133}" dt="2023-03-15T18:19:25.233" v="146" actId="2711"/>
        <pc:sldMkLst>
          <pc:docMk/>
          <pc:sldMk cId="3841602434" sldId="789"/>
        </pc:sldMkLst>
        <pc:graphicFrameChg chg="mod">
          <ac:chgData name="Steinmetz, Samantha" userId="947cb095-faab-49b1-844f-d7f28c508d05" providerId="ADAL" clId="{197A3711-E150-4FF6-A0A5-104E0CB24133}" dt="2023-03-15T18:19:25.233" v="146" actId="2711"/>
          <ac:graphicFrameMkLst>
            <pc:docMk/>
            <pc:sldMk cId="3841602434" sldId="789"/>
            <ac:graphicFrameMk id="5" creationId="{8FC2A1B7-53E4-6AD5-2BBE-6B881FF1E6A8}"/>
          </ac:graphicFrameMkLst>
        </pc:graphicFrameChg>
        <pc:extLst>
          <p:ext xmlns:p="http://schemas.openxmlformats.org/presentationml/2006/main" uri="{D6D511B9-2390-475A-947B-AFAB55BFBCF1}">
            <pc226:cmChg xmlns:pc226="http://schemas.microsoft.com/office/powerpoint/2022/06/main/command" chg="del">
              <pc226:chgData name="Steinmetz, Samantha" userId="947cb095-faab-49b1-844f-d7f28c508d05" providerId="ADAL" clId="{197A3711-E150-4FF6-A0A5-104E0CB24133}" dt="2023-03-15T18:19:06.126" v="143"/>
              <pc2:cmMkLst xmlns:pc2="http://schemas.microsoft.com/office/powerpoint/2019/9/main/command">
                <pc:docMk/>
                <pc:sldMk cId="3841602434" sldId="789"/>
                <pc2:cmMk id="{BF1701B2-C1EC-4089-ADA1-5D9F7BBF9E16}"/>
              </pc2:cmMkLst>
            </pc226:cmChg>
          </p:ext>
        </pc:extLst>
      </pc:sldChg>
      <pc:sldChg chg="modSp">
        <pc:chgData name="Steinmetz, Samantha" userId="947cb095-faab-49b1-844f-d7f28c508d05" providerId="ADAL" clId="{197A3711-E150-4FF6-A0A5-104E0CB24133}" dt="2023-03-15T18:19:48.509" v="148" actId="255"/>
        <pc:sldMkLst>
          <pc:docMk/>
          <pc:sldMk cId="89380932" sldId="1162"/>
        </pc:sldMkLst>
        <pc:graphicFrameChg chg="mod">
          <ac:chgData name="Steinmetz, Samantha" userId="947cb095-faab-49b1-844f-d7f28c508d05" providerId="ADAL" clId="{197A3711-E150-4FF6-A0A5-104E0CB24133}" dt="2023-03-15T18:19:48.509" v="148" actId="255"/>
          <ac:graphicFrameMkLst>
            <pc:docMk/>
            <pc:sldMk cId="89380932" sldId="1162"/>
            <ac:graphicFrameMk id="3" creationId="{EF551666-1CB6-ADF1-A99A-E3285122335E}"/>
          </ac:graphicFrameMkLst>
        </pc:graphicFrameChg>
      </pc:sldChg>
      <pc:sldChg chg="modSp">
        <pc:chgData name="Steinmetz, Samantha" userId="947cb095-faab-49b1-844f-d7f28c508d05" providerId="ADAL" clId="{197A3711-E150-4FF6-A0A5-104E0CB24133}" dt="2023-03-15T18:20:03.332" v="150" actId="2711"/>
        <pc:sldMkLst>
          <pc:docMk/>
          <pc:sldMk cId="2012524522" sldId="1163"/>
        </pc:sldMkLst>
        <pc:graphicFrameChg chg="mod">
          <ac:chgData name="Steinmetz, Samantha" userId="947cb095-faab-49b1-844f-d7f28c508d05" providerId="ADAL" clId="{197A3711-E150-4FF6-A0A5-104E0CB24133}" dt="2023-03-15T18:20:03.332" v="150" actId="2711"/>
          <ac:graphicFrameMkLst>
            <pc:docMk/>
            <pc:sldMk cId="2012524522" sldId="1163"/>
            <ac:graphicFrameMk id="5" creationId="{A82B2695-AFD5-5783-D2D1-D9FBC6C6CF22}"/>
          </ac:graphicFrameMkLst>
        </pc:graphicFrameChg>
      </pc:sldChg>
      <pc:sldChg chg="modSp">
        <pc:chgData name="Steinmetz, Samantha" userId="947cb095-faab-49b1-844f-d7f28c508d05" providerId="ADAL" clId="{197A3711-E150-4FF6-A0A5-104E0CB24133}" dt="2023-03-15T18:20:38.331" v="157" actId="2711"/>
        <pc:sldMkLst>
          <pc:docMk/>
          <pc:sldMk cId="2828587057" sldId="1165"/>
        </pc:sldMkLst>
        <pc:graphicFrameChg chg="mod">
          <ac:chgData name="Steinmetz, Samantha" userId="947cb095-faab-49b1-844f-d7f28c508d05" providerId="ADAL" clId="{197A3711-E150-4FF6-A0A5-104E0CB24133}" dt="2023-03-15T18:20:38.331" v="157" actId="2711"/>
          <ac:graphicFrameMkLst>
            <pc:docMk/>
            <pc:sldMk cId="2828587057" sldId="1165"/>
            <ac:graphicFrameMk id="3" creationId="{E7F00324-8510-FB27-8709-17C6390A33A8}"/>
          </ac:graphicFrameMkLst>
        </pc:graphicFrameChg>
      </pc:sldChg>
      <pc:sldChg chg="modSp">
        <pc:chgData name="Steinmetz, Samantha" userId="947cb095-faab-49b1-844f-d7f28c508d05" providerId="ADAL" clId="{197A3711-E150-4FF6-A0A5-104E0CB24133}" dt="2023-03-15T18:21:11.791" v="164" actId="2711"/>
        <pc:sldMkLst>
          <pc:docMk/>
          <pc:sldMk cId="2759597481" sldId="1166"/>
        </pc:sldMkLst>
        <pc:graphicFrameChg chg="mod">
          <ac:chgData name="Steinmetz, Samantha" userId="947cb095-faab-49b1-844f-d7f28c508d05" providerId="ADAL" clId="{197A3711-E150-4FF6-A0A5-104E0CB24133}" dt="2023-03-15T18:21:11.791" v="164" actId="2711"/>
          <ac:graphicFrameMkLst>
            <pc:docMk/>
            <pc:sldMk cId="2759597481" sldId="1166"/>
            <ac:graphicFrameMk id="8" creationId="{6E98243F-CBE7-7258-DD9D-FD6441F3FB00}"/>
          </ac:graphicFrameMkLst>
        </pc:graphicFrameChg>
      </pc:sldChg>
      <pc:sldChg chg="modSp">
        <pc:chgData name="Steinmetz, Samantha" userId="947cb095-faab-49b1-844f-d7f28c508d05" providerId="ADAL" clId="{197A3711-E150-4FF6-A0A5-104E0CB24133}" dt="2023-03-15T18:21:41.454" v="167"/>
        <pc:sldMkLst>
          <pc:docMk/>
          <pc:sldMk cId="3902864444" sldId="1169"/>
        </pc:sldMkLst>
        <pc:graphicFrameChg chg="mod">
          <ac:chgData name="Steinmetz, Samantha" userId="947cb095-faab-49b1-844f-d7f28c508d05" providerId="ADAL" clId="{197A3711-E150-4FF6-A0A5-104E0CB24133}" dt="2023-03-15T18:21:41.454" v="167"/>
          <ac:graphicFrameMkLst>
            <pc:docMk/>
            <pc:sldMk cId="3902864444" sldId="1169"/>
            <ac:graphicFrameMk id="3" creationId="{4A110DCD-8A75-4EF5-79B4-0A15FE1338A7}"/>
          </ac:graphicFrameMkLst>
        </pc:graphicFrameChg>
      </pc:sldChg>
      <pc:sldChg chg="modSp mod">
        <pc:chgData name="Steinmetz, Samantha" userId="947cb095-faab-49b1-844f-d7f28c508d05" providerId="ADAL" clId="{197A3711-E150-4FF6-A0A5-104E0CB24133}" dt="2023-03-15T18:33:54.935" v="431" actId="14100"/>
        <pc:sldMkLst>
          <pc:docMk/>
          <pc:sldMk cId="3467803517" sldId="1172"/>
        </pc:sldMkLst>
        <pc:spChg chg="mod">
          <ac:chgData name="Steinmetz, Samantha" userId="947cb095-faab-49b1-844f-d7f28c508d05" providerId="ADAL" clId="{197A3711-E150-4FF6-A0A5-104E0CB24133}" dt="2023-03-15T18:33:54.935" v="431" actId="14100"/>
          <ac:spMkLst>
            <pc:docMk/>
            <pc:sldMk cId="3467803517" sldId="1172"/>
            <ac:spMk id="5" creationId="{AA838000-591D-48FE-9911-B300062CDED6}"/>
          </ac:spMkLst>
        </pc:spChg>
      </pc:sldChg>
      <pc:sldChg chg="modSp mod">
        <pc:chgData name="Steinmetz, Samantha" userId="947cb095-faab-49b1-844f-d7f28c508d05" providerId="ADAL" clId="{197A3711-E150-4FF6-A0A5-104E0CB24133}" dt="2023-03-15T18:38:01.891" v="477" actId="2711"/>
        <pc:sldMkLst>
          <pc:docMk/>
          <pc:sldMk cId="3639443530" sldId="1175"/>
        </pc:sldMkLst>
        <pc:spChg chg="mod">
          <ac:chgData name="Steinmetz, Samantha" userId="947cb095-faab-49b1-844f-d7f28c508d05" providerId="ADAL" clId="{197A3711-E150-4FF6-A0A5-104E0CB24133}" dt="2023-03-15T18:38:01.891" v="477" actId="2711"/>
          <ac:spMkLst>
            <pc:docMk/>
            <pc:sldMk cId="3639443530" sldId="1175"/>
            <ac:spMk id="5" creationId="{AA838000-591D-48FE-9911-B300062CDED6}"/>
          </ac:spMkLst>
        </pc:spChg>
      </pc:sldChg>
      <pc:sldChg chg="modSp mod addCm modCm">
        <pc:chgData name="Steinmetz, Samantha" userId="947cb095-faab-49b1-844f-d7f28c508d05" providerId="ADAL" clId="{197A3711-E150-4FF6-A0A5-104E0CB24133}" dt="2023-03-15T18:33:36.214" v="428"/>
        <pc:sldMkLst>
          <pc:docMk/>
          <pc:sldMk cId="1293193869" sldId="1179"/>
        </pc:sldMkLst>
        <pc:graphicFrameChg chg="mod">
          <ac:chgData name="Steinmetz, Samantha" userId="947cb095-faab-49b1-844f-d7f28c508d05" providerId="ADAL" clId="{197A3711-E150-4FF6-A0A5-104E0CB24133}" dt="2023-03-15T18:32:28.277" v="427" actId="14100"/>
          <ac:graphicFrameMkLst>
            <pc:docMk/>
            <pc:sldMk cId="1293193869" sldId="1179"/>
            <ac:graphicFrameMk id="5" creationId="{F9D96F09-8355-BAF0-C9F0-8991AF00C7A1}"/>
          </ac:graphicFrameMkLst>
        </pc:graphicFrameChg>
        <pc:extLst>
          <p:ext xmlns:p="http://schemas.openxmlformats.org/presentationml/2006/main" uri="{D6D511B9-2390-475A-947B-AFAB55BFBCF1}">
            <pc226:cmChg xmlns:pc226="http://schemas.microsoft.com/office/powerpoint/2022/06/main/command" chg="add">
              <pc226:chgData name="Steinmetz, Samantha" userId="947cb095-faab-49b1-844f-d7f28c508d05" providerId="ADAL" clId="{197A3711-E150-4FF6-A0A5-104E0CB24133}" dt="2023-03-15T18:33:36.214" v="428"/>
              <pc2:cmMkLst xmlns:pc2="http://schemas.microsoft.com/office/powerpoint/2019/9/main/command">
                <pc:docMk/>
                <pc:sldMk cId="1293193869" sldId="1179"/>
                <pc2:cmMk id="{9B3635E5-5407-4ED7-B456-4682878F24F6}"/>
              </pc2:cmMkLst>
              <pc226:cmRplyChg chg="add">
                <pc226:chgData name="Steinmetz, Samantha" userId="947cb095-faab-49b1-844f-d7f28c508d05" providerId="ADAL" clId="{197A3711-E150-4FF6-A0A5-104E0CB24133}" dt="2023-03-15T18:33:36.214" v="428"/>
                <pc2:cmRplyMkLst xmlns:pc2="http://schemas.microsoft.com/office/powerpoint/2019/9/main/command">
                  <pc:docMk/>
                  <pc:sldMk cId="1293193869" sldId="1179"/>
                  <pc2:cmMk id="{9B3635E5-5407-4ED7-B456-4682878F24F6}"/>
                  <pc2:cmRplyMk id="{F71BC8AE-9787-4900-A3FF-D3B34FA644C8}"/>
                </pc2:cmRplyMkLst>
              </pc226:cmRplyChg>
            </pc226:cmChg>
          </p:ext>
        </pc:extLst>
      </pc:sldChg>
      <pc:sldChg chg="modSp mod">
        <pc:chgData name="Steinmetz, Samantha" userId="947cb095-faab-49b1-844f-d7f28c508d05" providerId="ADAL" clId="{197A3711-E150-4FF6-A0A5-104E0CB24133}" dt="2023-03-15T18:36:14.678" v="457" actId="20577"/>
        <pc:sldMkLst>
          <pc:docMk/>
          <pc:sldMk cId="1395161703" sldId="1180"/>
        </pc:sldMkLst>
        <pc:graphicFrameChg chg="mod">
          <ac:chgData name="Steinmetz, Samantha" userId="947cb095-faab-49b1-844f-d7f28c508d05" providerId="ADAL" clId="{197A3711-E150-4FF6-A0A5-104E0CB24133}" dt="2023-03-15T18:36:14.678" v="457" actId="20577"/>
          <ac:graphicFrameMkLst>
            <pc:docMk/>
            <pc:sldMk cId="1395161703" sldId="1180"/>
            <ac:graphicFrameMk id="5" creationId="{D059B0E6-A076-1151-915B-7BB753D42D65}"/>
          </ac:graphicFrameMkLst>
        </pc:graphicFrameChg>
      </pc:sldChg>
      <pc:sldChg chg="addSp delSp modSp mod modClrScheme chgLayout">
        <pc:chgData name="Steinmetz, Samantha" userId="947cb095-faab-49b1-844f-d7f28c508d05" providerId="ADAL" clId="{197A3711-E150-4FF6-A0A5-104E0CB24133}" dt="2023-03-15T18:37:53.196" v="476" actId="12100"/>
        <pc:sldMkLst>
          <pc:docMk/>
          <pc:sldMk cId="2626580084" sldId="1183"/>
        </pc:sldMkLst>
        <pc:spChg chg="mod">
          <ac:chgData name="Steinmetz, Samantha" userId="947cb095-faab-49b1-844f-d7f28c508d05" providerId="ADAL" clId="{197A3711-E150-4FF6-A0A5-104E0CB24133}" dt="2023-03-15T18:37:39.615" v="471" actId="1076"/>
          <ac:spMkLst>
            <pc:docMk/>
            <pc:sldMk cId="2626580084" sldId="1183"/>
            <ac:spMk id="2" creationId="{49BFF628-440E-4D3E-8110-584BDB50EE3A}"/>
          </ac:spMkLst>
        </pc:spChg>
        <pc:spChg chg="del">
          <ac:chgData name="Steinmetz, Samantha" userId="947cb095-faab-49b1-844f-d7f28c508d05" providerId="ADAL" clId="{197A3711-E150-4FF6-A0A5-104E0CB24133}" dt="2023-03-15T18:37:13.404" v="462" actId="26606"/>
          <ac:spMkLst>
            <pc:docMk/>
            <pc:sldMk cId="2626580084" sldId="1183"/>
            <ac:spMk id="5" creationId="{0C0F5F81-411B-4A92-656B-FBC0CDB6F9C0}"/>
          </ac:spMkLst>
        </pc:spChg>
        <pc:spChg chg="add del mod">
          <ac:chgData name="Steinmetz, Samantha" userId="947cb095-faab-49b1-844f-d7f28c508d05" providerId="ADAL" clId="{197A3711-E150-4FF6-A0A5-104E0CB24133}" dt="2023-03-15T18:37:17.066" v="463" actId="478"/>
          <ac:spMkLst>
            <pc:docMk/>
            <pc:sldMk cId="2626580084" sldId="1183"/>
            <ac:spMk id="8" creationId="{05CDCA6F-AD99-7589-974D-C7ED949E507A}"/>
          </ac:spMkLst>
        </pc:spChg>
        <pc:graphicFrameChg chg="add mod">
          <ac:chgData name="Steinmetz, Samantha" userId="947cb095-faab-49b1-844f-d7f28c508d05" providerId="ADAL" clId="{197A3711-E150-4FF6-A0A5-104E0CB24133}" dt="2023-03-15T18:37:53.196" v="476" actId="12100"/>
          <ac:graphicFrameMkLst>
            <pc:docMk/>
            <pc:sldMk cId="2626580084" sldId="1183"/>
            <ac:graphicFrameMk id="10" creationId="{67B046FE-0F5B-D5C7-A882-31CAC0EA7DFA}"/>
          </ac:graphicFrameMkLst>
        </pc:graphicFrameChg>
      </pc:sldChg>
      <pc:sldChg chg="modSp mod">
        <pc:chgData name="Steinmetz, Samantha" userId="947cb095-faab-49b1-844f-d7f28c508d05" providerId="ADAL" clId="{197A3711-E150-4FF6-A0A5-104E0CB24133}" dt="2023-03-15T18:34:15.302" v="434" actId="14100"/>
        <pc:sldMkLst>
          <pc:docMk/>
          <pc:sldMk cId="42997535" sldId="1185"/>
        </pc:sldMkLst>
        <pc:picChg chg="mod">
          <ac:chgData name="Steinmetz, Samantha" userId="947cb095-faab-49b1-844f-d7f28c508d05" providerId="ADAL" clId="{197A3711-E150-4FF6-A0A5-104E0CB24133}" dt="2023-03-15T18:34:15.302" v="434" actId="14100"/>
          <ac:picMkLst>
            <pc:docMk/>
            <pc:sldMk cId="42997535" sldId="1185"/>
            <ac:picMk id="4" creationId="{2902D7B6-8BE9-4DFB-3475-D378D3AE71C9}"/>
          </ac:picMkLst>
        </pc:picChg>
      </pc:sldChg>
      <pc:sldChg chg="modSp mod">
        <pc:chgData name="Steinmetz, Samantha" userId="947cb095-faab-49b1-844f-d7f28c508d05" providerId="ADAL" clId="{197A3711-E150-4FF6-A0A5-104E0CB24133}" dt="2023-03-15T18:34:36.512" v="443" actId="1036"/>
        <pc:sldMkLst>
          <pc:docMk/>
          <pc:sldMk cId="4092516411" sldId="1186"/>
        </pc:sldMkLst>
        <pc:picChg chg="mod">
          <ac:chgData name="Steinmetz, Samantha" userId="947cb095-faab-49b1-844f-d7f28c508d05" providerId="ADAL" clId="{197A3711-E150-4FF6-A0A5-104E0CB24133}" dt="2023-03-15T18:34:36.512" v="443" actId="1036"/>
          <ac:picMkLst>
            <pc:docMk/>
            <pc:sldMk cId="4092516411" sldId="1186"/>
            <ac:picMk id="4" creationId="{DF885D8F-FC87-FC82-C849-72F04A426479}"/>
          </ac:picMkLst>
        </pc:picChg>
      </pc:sldChg>
      <pc:sldChg chg="modSp mod">
        <pc:chgData name="Steinmetz, Samantha" userId="947cb095-faab-49b1-844f-d7f28c508d05" providerId="ADAL" clId="{197A3711-E150-4FF6-A0A5-104E0CB24133}" dt="2023-03-15T18:35:04.533" v="448" actId="14100"/>
        <pc:sldMkLst>
          <pc:docMk/>
          <pc:sldMk cId="4286258822" sldId="1187"/>
        </pc:sldMkLst>
        <pc:picChg chg="mod">
          <ac:chgData name="Steinmetz, Samantha" userId="947cb095-faab-49b1-844f-d7f28c508d05" providerId="ADAL" clId="{197A3711-E150-4FF6-A0A5-104E0CB24133}" dt="2023-03-15T18:35:04.533" v="448" actId="14100"/>
          <ac:picMkLst>
            <pc:docMk/>
            <pc:sldMk cId="4286258822" sldId="1187"/>
            <ac:picMk id="6" creationId="{0F262C51-32E9-76FC-7EB1-3BC81AA6580A}"/>
          </ac:picMkLst>
        </pc:picChg>
      </pc:sldChg>
      <pc:sldChg chg="modSp mod">
        <pc:chgData name="Steinmetz, Samantha" userId="947cb095-faab-49b1-844f-d7f28c508d05" providerId="ADAL" clId="{197A3711-E150-4FF6-A0A5-104E0CB24133}" dt="2023-03-15T18:16:54.795" v="122" actId="2711"/>
        <pc:sldMkLst>
          <pc:docMk/>
          <pc:sldMk cId="151900783" sldId="1189"/>
        </pc:sldMkLst>
        <pc:spChg chg="mod">
          <ac:chgData name="Steinmetz, Samantha" userId="947cb095-faab-49b1-844f-d7f28c508d05" providerId="ADAL" clId="{197A3711-E150-4FF6-A0A5-104E0CB24133}" dt="2023-03-15T18:16:54.795" v="122" actId="2711"/>
          <ac:spMkLst>
            <pc:docMk/>
            <pc:sldMk cId="151900783" sldId="1189"/>
            <ac:spMk id="5" creationId="{AA838000-591D-48FE-9911-B300062CDED6}"/>
          </ac:spMkLst>
        </pc:spChg>
      </pc:sldChg>
      <pc:sldChg chg="addSp delSp modSp del mod modClrScheme chgLayout">
        <pc:chgData name="Steinmetz, Samantha" userId="947cb095-faab-49b1-844f-d7f28c508d05" providerId="ADAL" clId="{197A3711-E150-4FF6-A0A5-104E0CB24133}" dt="2023-03-15T17:59:37.649" v="45" actId="2696"/>
        <pc:sldMkLst>
          <pc:docMk/>
          <pc:sldMk cId="2902794086" sldId="1190"/>
        </pc:sldMkLst>
        <pc:spChg chg="mod">
          <ac:chgData name="Steinmetz, Samantha" userId="947cb095-faab-49b1-844f-d7f28c508d05" providerId="ADAL" clId="{197A3711-E150-4FF6-A0A5-104E0CB24133}" dt="2023-03-15T17:58:47.618" v="33" actId="27636"/>
          <ac:spMkLst>
            <pc:docMk/>
            <pc:sldMk cId="2902794086" sldId="1190"/>
            <ac:spMk id="2" creationId="{630743E8-8CDE-65B5-2ECB-E3D9356E5658}"/>
          </ac:spMkLst>
        </pc:spChg>
        <pc:spChg chg="del mod">
          <ac:chgData name="Steinmetz, Samantha" userId="947cb095-faab-49b1-844f-d7f28c508d05" providerId="ADAL" clId="{197A3711-E150-4FF6-A0A5-104E0CB24133}" dt="2023-03-15T17:58:41.474" v="30" actId="26606"/>
          <ac:spMkLst>
            <pc:docMk/>
            <pc:sldMk cId="2902794086" sldId="1190"/>
            <ac:spMk id="3" creationId="{5A1A8A0E-BC8B-356F-701B-2B35651FEAD8}"/>
          </ac:spMkLst>
        </pc:spChg>
        <pc:spChg chg="mod">
          <ac:chgData name="Steinmetz, Samantha" userId="947cb095-faab-49b1-844f-d7f28c508d05" providerId="ADAL" clId="{197A3711-E150-4FF6-A0A5-104E0CB24133}" dt="2023-03-15T17:58:52.870" v="36" actId="1076"/>
          <ac:spMkLst>
            <pc:docMk/>
            <pc:sldMk cId="2902794086" sldId="1190"/>
            <ac:spMk id="4" creationId="{60D5D9FB-5B60-E789-CAC8-235E1807E281}"/>
          </ac:spMkLst>
        </pc:spChg>
        <pc:graphicFrameChg chg="add mod">
          <ac:chgData name="Steinmetz, Samantha" userId="947cb095-faab-49b1-844f-d7f28c508d05" providerId="ADAL" clId="{197A3711-E150-4FF6-A0A5-104E0CB24133}" dt="2023-03-15T17:59:24.818" v="44"/>
          <ac:graphicFrameMkLst>
            <pc:docMk/>
            <pc:sldMk cId="2902794086" sldId="1190"/>
            <ac:graphicFrameMk id="6" creationId="{F33B0084-BC3F-6AF2-D80C-A6C39243E47D}"/>
          </ac:graphicFrameMkLst>
        </pc:graphicFrameChg>
      </pc:sldChg>
      <pc:sldChg chg="modSp mod">
        <pc:chgData name="Steinmetz, Samantha" userId="947cb095-faab-49b1-844f-d7f28c508d05" providerId="ADAL" clId="{197A3711-E150-4FF6-A0A5-104E0CB24133}" dt="2023-03-15T18:21:56.778" v="170" actId="2711"/>
        <pc:sldMkLst>
          <pc:docMk/>
          <pc:sldMk cId="4190369698" sldId="1191"/>
        </pc:sldMkLst>
        <pc:spChg chg="mod">
          <ac:chgData name="Steinmetz, Samantha" userId="947cb095-faab-49b1-844f-d7f28c508d05" providerId="ADAL" clId="{197A3711-E150-4FF6-A0A5-104E0CB24133}" dt="2023-03-15T18:21:56.778" v="170" actId="2711"/>
          <ac:spMkLst>
            <pc:docMk/>
            <pc:sldMk cId="4190369698" sldId="1191"/>
            <ac:spMk id="5" creationId="{AA838000-591D-48FE-9911-B300062CDED6}"/>
          </ac:spMkLst>
        </pc:spChg>
      </pc:sldChg>
      <pc:sldChg chg="modSp mod">
        <pc:chgData name="Steinmetz, Samantha" userId="947cb095-faab-49b1-844f-d7f28c508d05" providerId="ADAL" clId="{197A3711-E150-4FF6-A0A5-104E0CB24133}" dt="2023-03-15T18:36:25.683" v="458" actId="20577"/>
        <pc:sldMkLst>
          <pc:docMk/>
          <pc:sldMk cId="4134937909" sldId="1192"/>
        </pc:sldMkLst>
        <pc:graphicFrameChg chg="mod">
          <ac:chgData name="Steinmetz, Samantha" userId="947cb095-faab-49b1-844f-d7f28c508d05" providerId="ADAL" clId="{197A3711-E150-4FF6-A0A5-104E0CB24133}" dt="2023-03-15T18:36:25.683" v="458" actId="20577"/>
          <ac:graphicFrameMkLst>
            <pc:docMk/>
            <pc:sldMk cId="4134937909" sldId="1192"/>
            <ac:graphicFrameMk id="5" creationId="{D059B0E6-A076-1151-915B-7BB753D42D65}"/>
          </ac:graphicFrameMkLst>
        </pc:graphicFrameChg>
      </pc:sldChg>
      <pc:sldChg chg="modSp mod">
        <pc:chgData name="Steinmetz, Samantha" userId="947cb095-faab-49b1-844f-d7f28c508d05" providerId="ADAL" clId="{197A3711-E150-4FF6-A0A5-104E0CB24133}" dt="2023-03-15T18:36:49.881" v="461" actId="14100"/>
        <pc:sldMkLst>
          <pc:docMk/>
          <pc:sldMk cId="3573729214" sldId="1194"/>
        </pc:sldMkLst>
        <pc:spChg chg="mod">
          <ac:chgData name="Steinmetz, Samantha" userId="947cb095-faab-49b1-844f-d7f28c508d05" providerId="ADAL" clId="{197A3711-E150-4FF6-A0A5-104E0CB24133}" dt="2023-03-15T18:36:49.881" v="461" actId="14100"/>
          <ac:spMkLst>
            <pc:docMk/>
            <pc:sldMk cId="3573729214" sldId="1194"/>
            <ac:spMk id="5" creationId="{AA838000-591D-48FE-9911-B300062CDED6}"/>
          </ac:spMkLst>
        </pc:spChg>
      </pc:sldChg>
      <pc:sldChg chg="addSp modSp add mod modNotesTx">
        <pc:chgData name="Steinmetz, Samantha" userId="947cb095-faab-49b1-844f-d7f28c508d05" providerId="ADAL" clId="{197A3711-E150-4FF6-A0A5-104E0CB24133}" dt="2023-03-15T18:14:27.308" v="103" actId="1036"/>
        <pc:sldMkLst>
          <pc:docMk/>
          <pc:sldMk cId="1004698325" sldId="1195"/>
        </pc:sldMkLst>
        <pc:spChg chg="mod">
          <ac:chgData name="Steinmetz, Samantha" userId="947cb095-faab-49b1-844f-d7f28c508d05" providerId="ADAL" clId="{197A3711-E150-4FF6-A0A5-104E0CB24133}" dt="2023-03-15T18:14:27.308" v="103" actId="1036"/>
          <ac:spMkLst>
            <pc:docMk/>
            <pc:sldMk cId="1004698325" sldId="1195"/>
            <ac:spMk id="3" creationId="{5A1A8A0E-BC8B-356F-701B-2B35651FEAD8}"/>
          </ac:spMkLst>
        </pc:spChg>
        <pc:spChg chg="add mod">
          <ac:chgData name="Steinmetz, Samantha" userId="947cb095-faab-49b1-844f-d7f28c508d05" providerId="ADAL" clId="{197A3711-E150-4FF6-A0A5-104E0CB24133}" dt="2023-03-15T18:14:21.336" v="96" actId="1035"/>
          <ac:spMkLst>
            <pc:docMk/>
            <pc:sldMk cId="1004698325" sldId="1195"/>
            <ac:spMk id="5" creationId="{044BEB81-E54E-D273-27D0-F64BF87B102E}"/>
          </ac:spMkLst>
        </pc:spChg>
      </pc:sldChg>
      <pc:sldChg chg="add del">
        <pc:chgData name="Steinmetz, Samantha" userId="947cb095-faab-49b1-844f-d7f28c508d05" providerId="ADAL" clId="{197A3711-E150-4FF6-A0A5-104E0CB24133}" dt="2023-03-15T17:57:24.185" v="24" actId="2696"/>
        <pc:sldMkLst>
          <pc:docMk/>
          <pc:sldMk cId="1927442521" sldId="1195"/>
        </pc:sldMkLst>
      </pc:sldChg>
    </pc:docChg>
  </pc:docChgLst>
  <pc:docChgLst>
    <pc:chgData name="Steinmetz, Samantha" userId="S::ssteinmetz_chapinhall.org#ext#@kinnectohio.org::7058f006-36aa-479b-8d93-2a23368ca54e" providerId="AD" clId="Web-{EB0F274F-4C6C-DF0C-6864-981CD7233AAB}"/>
    <pc:docChg chg="modSld">
      <pc:chgData name="Steinmetz, Samantha" userId="S::ssteinmetz_chapinhall.org#ext#@kinnectohio.org::7058f006-36aa-479b-8d93-2a23368ca54e" providerId="AD" clId="Web-{EB0F274F-4C6C-DF0C-6864-981CD7233AAB}" dt="2023-03-31T15:17:06.992" v="10" actId="20577"/>
      <pc:docMkLst>
        <pc:docMk/>
      </pc:docMkLst>
      <pc:sldChg chg="addSp modSp">
        <pc:chgData name="Steinmetz, Samantha" userId="S::ssteinmetz_chapinhall.org#ext#@kinnectohio.org::7058f006-36aa-479b-8d93-2a23368ca54e" providerId="AD" clId="Web-{EB0F274F-4C6C-DF0C-6864-981CD7233AAB}" dt="2023-03-31T15:16:26.538" v="5" actId="20577"/>
        <pc:sldMkLst>
          <pc:docMk/>
          <pc:sldMk cId="151900783" sldId="1189"/>
        </pc:sldMkLst>
        <pc:spChg chg="add mod">
          <ac:chgData name="Steinmetz, Samantha" userId="S::ssteinmetz_chapinhall.org#ext#@kinnectohio.org::7058f006-36aa-479b-8d93-2a23368ca54e" providerId="AD" clId="Web-{EB0F274F-4C6C-DF0C-6864-981CD7233AAB}" dt="2023-03-31T15:16:26.538" v="5" actId="20577"/>
          <ac:spMkLst>
            <pc:docMk/>
            <pc:sldMk cId="151900783" sldId="1189"/>
            <ac:spMk id="3" creationId="{09A9E132-EBCA-0EA8-5161-39841321A23D}"/>
          </ac:spMkLst>
        </pc:spChg>
      </pc:sldChg>
      <pc:sldChg chg="modSp">
        <pc:chgData name="Steinmetz, Samantha" userId="S::ssteinmetz_chapinhall.org#ext#@kinnectohio.org::7058f006-36aa-479b-8d93-2a23368ca54e" providerId="AD" clId="Web-{EB0F274F-4C6C-DF0C-6864-981CD7233AAB}" dt="2023-03-31T15:17:06.992" v="10" actId="20577"/>
        <pc:sldMkLst>
          <pc:docMk/>
          <pc:sldMk cId="1004698325" sldId="1195"/>
        </pc:sldMkLst>
        <pc:graphicFrameChg chg="modGraphic">
          <ac:chgData name="Steinmetz, Samantha" userId="S::ssteinmetz_chapinhall.org#ext#@kinnectohio.org::7058f006-36aa-479b-8d93-2a23368ca54e" providerId="AD" clId="Web-{EB0F274F-4C6C-DF0C-6864-981CD7233AAB}" dt="2023-03-31T15:17:06.992" v="10" actId="20577"/>
          <ac:graphicFrameMkLst>
            <pc:docMk/>
            <pc:sldMk cId="1004698325" sldId="1195"/>
            <ac:graphicFrameMk id="5" creationId="{37137961-843D-F3F9-B22E-E13C7193A4E4}"/>
          </ac:graphicFrameMkLst>
        </pc:graphicFrameChg>
      </pc:sldChg>
    </pc:docChg>
  </pc:docChgLst>
  <pc:docChgLst>
    <pc:chgData name="Amber Robinson" userId="S::amber.robinson@kinnectohio.org::0942a980-712a-4886-8e4e-dbbd0967a3f3" providerId="AD" clId="Web-{74A7102C-E229-3DA6-AF7B-CB72BE514F36}"/>
    <pc:docChg chg="modSld">
      <pc:chgData name="Amber Robinson" userId="S::amber.robinson@kinnectohio.org::0942a980-712a-4886-8e4e-dbbd0967a3f3" providerId="AD" clId="Web-{74A7102C-E229-3DA6-AF7B-CB72BE514F36}" dt="2023-03-14T19:41:10.993" v="116"/>
      <pc:docMkLst>
        <pc:docMk/>
      </pc:docMkLst>
      <pc:sldChg chg="modNotes">
        <pc:chgData name="Amber Robinson" userId="S::amber.robinson@kinnectohio.org::0942a980-712a-4886-8e4e-dbbd0967a3f3" providerId="AD" clId="Web-{74A7102C-E229-3DA6-AF7B-CB72BE514F36}" dt="2023-03-14T19:25:53.356" v="39"/>
        <pc:sldMkLst>
          <pc:docMk/>
          <pc:sldMk cId="242235762" sldId="725"/>
        </pc:sldMkLst>
      </pc:sldChg>
      <pc:sldChg chg="modNotes">
        <pc:chgData name="Amber Robinson" userId="S::amber.robinson@kinnectohio.org::0942a980-712a-4886-8e4e-dbbd0967a3f3" providerId="AD" clId="Web-{74A7102C-E229-3DA6-AF7B-CB72BE514F36}" dt="2023-03-14T19:25:57.012" v="44"/>
        <pc:sldMkLst>
          <pc:docMk/>
          <pc:sldMk cId="3442735270" sldId="755"/>
        </pc:sldMkLst>
      </pc:sldChg>
      <pc:sldChg chg="modNotes">
        <pc:chgData name="Amber Robinson" userId="S::amber.robinson@kinnectohio.org::0942a980-712a-4886-8e4e-dbbd0967a3f3" providerId="AD" clId="Web-{74A7102C-E229-3DA6-AF7B-CB72BE514F36}" dt="2023-03-14T19:26:06.434" v="49"/>
        <pc:sldMkLst>
          <pc:docMk/>
          <pc:sldMk cId="4124674073" sldId="757"/>
        </pc:sldMkLst>
      </pc:sldChg>
      <pc:sldChg chg="modNotes">
        <pc:chgData name="Amber Robinson" userId="S::amber.robinson@kinnectohio.org::0942a980-712a-4886-8e4e-dbbd0967a3f3" providerId="AD" clId="Web-{74A7102C-E229-3DA6-AF7B-CB72BE514F36}" dt="2023-03-14T19:26:16.606" v="60"/>
        <pc:sldMkLst>
          <pc:docMk/>
          <pc:sldMk cId="45763458" sldId="759"/>
        </pc:sldMkLst>
      </pc:sldChg>
      <pc:sldChg chg="modNotes">
        <pc:chgData name="Amber Robinson" userId="S::amber.robinson@kinnectohio.org::0942a980-712a-4886-8e4e-dbbd0967a3f3" providerId="AD" clId="Web-{74A7102C-E229-3DA6-AF7B-CB72BE514F36}" dt="2023-03-14T19:26:11.528" v="54"/>
        <pc:sldMkLst>
          <pc:docMk/>
          <pc:sldMk cId="2649176565" sldId="760"/>
        </pc:sldMkLst>
      </pc:sldChg>
      <pc:sldChg chg="modNotes">
        <pc:chgData name="Amber Robinson" userId="S::amber.robinson@kinnectohio.org::0942a980-712a-4886-8e4e-dbbd0967a3f3" providerId="AD" clId="Web-{74A7102C-E229-3DA6-AF7B-CB72BE514F36}" dt="2023-03-14T19:26:22.656" v="67"/>
        <pc:sldMkLst>
          <pc:docMk/>
          <pc:sldMk cId="2730791395" sldId="761"/>
        </pc:sldMkLst>
      </pc:sldChg>
      <pc:sldChg chg="modNotes">
        <pc:chgData name="Amber Robinson" userId="S::amber.robinson@kinnectohio.org::0942a980-712a-4886-8e4e-dbbd0967a3f3" providerId="AD" clId="Web-{74A7102C-E229-3DA6-AF7B-CB72BE514F36}" dt="2023-03-14T19:26:30.013" v="71"/>
        <pc:sldMkLst>
          <pc:docMk/>
          <pc:sldMk cId="439450318" sldId="762"/>
        </pc:sldMkLst>
      </pc:sldChg>
      <pc:sldChg chg="modNotes">
        <pc:chgData name="Amber Robinson" userId="S::amber.robinson@kinnectohio.org::0942a980-712a-4886-8e4e-dbbd0967a3f3" providerId="AD" clId="Web-{74A7102C-E229-3DA6-AF7B-CB72BE514F36}" dt="2023-03-14T19:27:15.890" v="88"/>
        <pc:sldMkLst>
          <pc:docMk/>
          <pc:sldMk cId="4176370255" sldId="784"/>
        </pc:sldMkLst>
      </pc:sldChg>
      <pc:sldChg chg="modNotes">
        <pc:chgData name="Amber Robinson" userId="S::amber.robinson@kinnectohio.org::0942a980-712a-4886-8e4e-dbbd0967a3f3" providerId="AD" clId="Web-{74A7102C-E229-3DA6-AF7B-CB72BE514F36}" dt="2023-03-14T19:28:44.050" v="108"/>
        <pc:sldMkLst>
          <pc:docMk/>
          <pc:sldMk cId="3109058681" sldId="1167"/>
        </pc:sldMkLst>
      </pc:sldChg>
      <pc:sldChg chg="modSp modNotes">
        <pc:chgData name="Amber Robinson" userId="S::amber.robinson@kinnectohio.org::0942a980-712a-4886-8e4e-dbbd0967a3f3" providerId="AD" clId="Web-{74A7102C-E229-3DA6-AF7B-CB72BE514F36}" dt="2023-03-14T19:41:10.993" v="116"/>
        <pc:sldMkLst>
          <pc:docMk/>
          <pc:sldMk cId="2626580084" sldId="1183"/>
        </pc:sldMkLst>
        <pc:spChg chg="mod">
          <ac:chgData name="Amber Robinson" userId="S::amber.robinson@kinnectohio.org::0942a980-712a-4886-8e4e-dbbd0967a3f3" providerId="AD" clId="Web-{74A7102C-E229-3DA6-AF7B-CB72BE514F36}" dt="2023-03-14T19:41:07.571" v="113" actId="20577"/>
          <ac:spMkLst>
            <pc:docMk/>
            <pc:sldMk cId="2626580084" sldId="1183"/>
            <ac:spMk id="5" creationId="{0C0F5F81-411B-4A92-656B-FBC0CDB6F9C0}"/>
          </ac:spMkLst>
        </pc:spChg>
      </pc:sldChg>
      <pc:sldChg chg="modNotes">
        <pc:chgData name="Amber Robinson" userId="S::amber.robinson@kinnectohio.org::0942a980-712a-4886-8e4e-dbbd0967a3f3" providerId="AD" clId="Web-{74A7102C-E229-3DA6-AF7B-CB72BE514F36}" dt="2023-03-14T19:28:21.907" v="93"/>
        <pc:sldMkLst>
          <pc:docMk/>
          <pc:sldMk cId="4190369698" sldId="1191"/>
        </pc:sldMkLst>
      </pc:sldChg>
    </pc:docChg>
  </pc:docChgLst>
  <pc:docChgLst>
    <pc:chgData name="Amber Robinson" userId="S::amber.robinson@kinnectohio.org::0942a980-712a-4886-8e4e-dbbd0967a3f3" providerId="AD" clId="Web-{4FEB2129-5AB6-7059-CAFE-0A0A522F3BEB}"/>
    <pc:docChg chg="mod addSld delSld modSld sldOrd">
      <pc:chgData name="Amber Robinson" userId="S::amber.robinson@kinnectohio.org::0942a980-712a-4886-8e4e-dbbd0967a3f3" providerId="AD" clId="Web-{4FEB2129-5AB6-7059-CAFE-0A0A522F3BEB}" dt="2023-03-07T15:04:24.923" v="434" actId="20577"/>
      <pc:docMkLst>
        <pc:docMk/>
      </pc:docMkLst>
      <pc:sldChg chg="modSp">
        <pc:chgData name="Amber Robinson" userId="S::amber.robinson@kinnectohio.org::0942a980-712a-4886-8e4e-dbbd0967a3f3" providerId="AD" clId="Web-{4FEB2129-5AB6-7059-CAFE-0A0A522F3BEB}" dt="2023-03-07T14:57:04.392" v="383" actId="20577"/>
        <pc:sldMkLst>
          <pc:docMk/>
          <pc:sldMk cId="3442735270" sldId="755"/>
        </pc:sldMkLst>
        <pc:spChg chg="mod">
          <ac:chgData name="Amber Robinson" userId="S::amber.robinson@kinnectohio.org::0942a980-712a-4886-8e4e-dbbd0967a3f3" providerId="AD" clId="Web-{4FEB2129-5AB6-7059-CAFE-0A0A522F3BEB}" dt="2023-03-07T14:57:04.392" v="383" actId="20577"/>
          <ac:spMkLst>
            <pc:docMk/>
            <pc:sldMk cId="3442735270" sldId="755"/>
            <ac:spMk id="2" creationId="{62C9DCAB-CA4A-8D4C-9CAA-5C9CBBEF6179}"/>
          </ac:spMkLst>
        </pc:spChg>
      </pc:sldChg>
      <pc:sldChg chg="del">
        <pc:chgData name="Amber Robinson" userId="S::amber.robinson@kinnectohio.org::0942a980-712a-4886-8e4e-dbbd0967a3f3" providerId="AD" clId="Web-{4FEB2129-5AB6-7059-CAFE-0A0A522F3BEB}" dt="2023-03-07T14:42:36.297" v="160"/>
        <pc:sldMkLst>
          <pc:docMk/>
          <pc:sldMk cId="2907071272" sldId="769"/>
        </pc:sldMkLst>
      </pc:sldChg>
      <pc:sldChg chg="modSp modCm">
        <pc:chgData name="Amber Robinson" userId="S::amber.robinson@kinnectohio.org::0942a980-712a-4886-8e4e-dbbd0967a3f3" providerId="AD" clId="Web-{4FEB2129-5AB6-7059-CAFE-0A0A522F3BEB}" dt="2023-03-07T14:53:35.127" v="315" actId="20577"/>
        <pc:sldMkLst>
          <pc:docMk/>
          <pc:sldMk cId="95184659" sldId="783"/>
        </pc:sldMkLst>
        <pc:graphicFrameChg chg="modGraphic">
          <ac:chgData name="Amber Robinson" userId="S::amber.robinson@kinnectohio.org::0942a980-712a-4886-8e4e-dbbd0967a3f3" providerId="AD" clId="Web-{4FEB2129-5AB6-7059-CAFE-0A0A522F3BEB}" dt="2023-03-07T14:53:35.127" v="315" actId="20577"/>
          <ac:graphicFrameMkLst>
            <pc:docMk/>
            <pc:sldMk cId="95184659" sldId="783"/>
            <ac:graphicFrameMk id="3" creationId="{5624E42B-93D8-F875-BD69-45A56FC4C84C}"/>
          </ac:graphicFrameMkLst>
        </pc:graphicFrameChg>
        <pc:extLst>
          <p:ext xmlns:p="http://schemas.openxmlformats.org/presentationml/2006/main" uri="{D6D511B9-2390-475A-947B-AFAB55BFBCF1}">
            <pc226:cmChg xmlns:pc226="http://schemas.microsoft.com/office/powerpoint/2022/06/main/command" chg="">
              <pc226:chgData name="Amber Robinson" userId="S::amber.robinson@kinnectohio.org::0942a980-712a-4886-8e4e-dbbd0967a3f3" providerId="AD" clId="Web-{4FEB2129-5AB6-7059-CAFE-0A0A522F3BEB}" dt="2023-03-07T14:36:18.679" v="65"/>
              <pc2:cmMkLst xmlns:pc2="http://schemas.microsoft.com/office/powerpoint/2019/9/main/command">
                <pc:docMk/>
                <pc:sldMk cId="95184659" sldId="783"/>
                <pc2:cmMk id="{EFB487BD-55D7-4697-88D6-5688CFB9C671}"/>
              </pc2:cmMkLst>
              <pc226:cmRplyChg chg="add">
                <pc226:chgData name="Amber Robinson" userId="S::amber.robinson@kinnectohio.org::0942a980-712a-4886-8e4e-dbbd0967a3f3" providerId="AD" clId="Web-{4FEB2129-5AB6-7059-CAFE-0A0A522F3BEB}" dt="2023-03-07T14:36:18.679" v="65"/>
                <pc2:cmRplyMkLst xmlns:pc2="http://schemas.microsoft.com/office/powerpoint/2019/9/main/command">
                  <pc:docMk/>
                  <pc:sldMk cId="95184659" sldId="783"/>
                  <pc2:cmMk id="{EFB487BD-55D7-4697-88D6-5688CFB9C671}"/>
                  <pc2:cmRplyMk id="{88B72096-5CFA-44F8-A2BF-E1031B809C13}"/>
                </pc2:cmRplyMkLst>
              </pc226:cmRplyChg>
            </pc226:cmChg>
          </p:ext>
        </pc:extLst>
      </pc:sldChg>
      <pc:sldChg chg="modCm">
        <pc:chgData name="Amber Robinson" userId="S::amber.robinson@kinnectohio.org::0942a980-712a-4886-8e4e-dbbd0967a3f3" providerId="AD" clId="Web-{4FEB2129-5AB6-7059-CAFE-0A0A522F3BEB}" dt="2023-03-07T14:34:57.912" v="64"/>
        <pc:sldMkLst>
          <pc:docMk/>
          <pc:sldMk cId="3841602434" sldId="789"/>
        </pc:sldMkLst>
        <pc:extLst>
          <p:ext xmlns:p="http://schemas.openxmlformats.org/presentationml/2006/main" uri="{D6D511B9-2390-475A-947B-AFAB55BFBCF1}">
            <pc226:cmChg xmlns:pc226="http://schemas.microsoft.com/office/powerpoint/2022/06/main/command" chg="">
              <pc226:chgData name="Amber Robinson" userId="S::amber.robinson@kinnectohio.org::0942a980-712a-4886-8e4e-dbbd0967a3f3" providerId="AD" clId="Web-{4FEB2129-5AB6-7059-CAFE-0A0A522F3BEB}" dt="2023-03-07T14:34:57.912" v="64"/>
              <pc2:cmMkLst xmlns:pc2="http://schemas.microsoft.com/office/powerpoint/2019/9/main/command">
                <pc:docMk/>
                <pc:sldMk cId="3841602434" sldId="789"/>
                <pc2:cmMk id="{BF1701B2-C1EC-4089-ADA1-5D9F7BBF9E16}"/>
              </pc2:cmMkLst>
              <pc226:cmRplyChg chg="add">
                <pc226:chgData name="Amber Robinson" userId="S::amber.robinson@kinnectohio.org::0942a980-712a-4886-8e4e-dbbd0967a3f3" providerId="AD" clId="Web-{4FEB2129-5AB6-7059-CAFE-0A0A522F3BEB}" dt="2023-03-07T14:34:57.912" v="64"/>
                <pc2:cmRplyMkLst xmlns:pc2="http://schemas.microsoft.com/office/powerpoint/2019/9/main/command">
                  <pc:docMk/>
                  <pc:sldMk cId="3841602434" sldId="789"/>
                  <pc2:cmMk id="{BF1701B2-C1EC-4089-ADA1-5D9F7BBF9E16}"/>
                  <pc2:cmRplyMk id="{430D82F7-6F94-47A7-B96D-F195484A714E}"/>
                </pc2:cmRplyMkLst>
              </pc226:cmRplyChg>
            </pc226:cmChg>
          </p:ext>
        </pc:extLst>
      </pc:sldChg>
      <pc:sldChg chg="modCm">
        <pc:chgData name="Amber Robinson" userId="S::amber.robinson@kinnectohio.org::0942a980-712a-4886-8e4e-dbbd0967a3f3" providerId="AD" clId="Web-{4FEB2129-5AB6-7059-CAFE-0A0A522F3BEB}" dt="2023-03-07T14:49:48.587" v="258"/>
        <pc:sldMkLst>
          <pc:docMk/>
          <pc:sldMk cId="3467803517" sldId="1172"/>
        </pc:sldMkLst>
        <pc:extLst>
          <p:ext xmlns:p="http://schemas.openxmlformats.org/presentationml/2006/main" uri="{D6D511B9-2390-475A-947B-AFAB55BFBCF1}">
            <pc226:cmChg xmlns:pc226="http://schemas.microsoft.com/office/powerpoint/2022/06/main/command" chg="">
              <pc226:chgData name="Amber Robinson" userId="S::amber.robinson@kinnectohio.org::0942a980-712a-4886-8e4e-dbbd0967a3f3" providerId="AD" clId="Web-{4FEB2129-5AB6-7059-CAFE-0A0A522F3BEB}" dt="2023-03-07T14:49:48.587" v="258"/>
              <pc2:cmMkLst xmlns:pc2="http://schemas.microsoft.com/office/powerpoint/2019/9/main/command">
                <pc:docMk/>
                <pc:sldMk cId="3467803517" sldId="1172"/>
                <pc2:cmMk id="{2225572C-03E5-4292-9116-B668B65993C6}"/>
              </pc2:cmMkLst>
              <pc226:cmRplyChg chg="add">
                <pc226:chgData name="Amber Robinson" userId="S::amber.robinson@kinnectohio.org::0942a980-712a-4886-8e4e-dbbd0967a3f3" providerId="AD" clId="Web-{4FEB2129-5AB6-7059-CAFE-0A0A522F3BEB}" dt="2023-03-07T14:49:48.587" v="258"/>
                <pc2:cmRplyMkLst xmlns:pc2="http://schemas.microsoft.com/office/powerpoint/2019/9/main/command">
                  <pc:docMk/>
                  <pc:sldMk cId="3467803517" sldId="1172"/>
                  <pc2:cmMk id="{2225572C-03E5-4292-9116-B668B65993C6}"/>
                  <pc2:cmRplyMk id="{C394BDE4-BDC6-40DB-BA22-60955C8D434F}"/>
                </pc2:cmRplyMkLst>
              </pc226:cmRplyChg>
            </pc226:cmChg>
          </p:ext>
        </pc:extLst>
      </pc:sldChg>
      <pc:sldChg chg="addSp delSp modSp mod modClrScheme modCm chgLayout modNotes">
        <pc:chgData name="Amber Robinson" userId="S::amber.robinson@kinnectohio.org::0942a980-712a-4886-8e4e-dbbd0967a3f3" providerId="AD" clId="Web-{4FEB2129-5AB6-7059-CAFE-0A0A522F3BEB}" dt="2023-03-07T15:00:03.625" v="398"/>
        <pc:sldMkLst>
          <pc:docMk/>
          <pc:sldMk cId="2219286378" sldId="1174"/>
        </pc:sldMkLst>
        <pc:spChg chg="mod">
          <ac:chgData name="Amber Robinson" userId="S::amber.robinson@kinnectohio.org::0942a980-712a-4886-8e4e-dbbd0967a3f3" providerId="AD" clId="Web-{4FEB2129-5AB6-7059-CAFE-0A0A522F3BEB}" dt="2023-03-07T14:29:53.593" v="34"/>
          <ac:spMkLst>
            <pc:docMk/>
            <pc:sldMk cId="2219286378" sldId="1174"/>
            <ac:spMk id="9" creationId="{3C7AFB0F-D922-31FE-0E10-1D3C9B53D68E}"/>
          </ac:spMkLst>
        </pc:spChg>
        <pc:spChg chg="del">
          <ac:chgData name="Amber Robinson" userId="S::amber.robinson@kinnectohio.org::0942a980-712a-4886-8e4e-dbbd0967a3f3" providerId="AD" clId="Web-{4FEB2129-5AB6-7059-CAFE-0A0A522F3BEB}" dt="2023-03-07T14:29:43.030" v="33"/>
          <ac:spMkLst>
            <pc:docMk/>
            <pc:sldMk cId="2219286378" sldId="1174"/>
            <ac:spMk id="11" creationId="{033C9C35-FE38-D7F7-0EFE-4B8C5B5654FB}"/>
          </ac:spMkLst>
        </pc:spChg>
        <pc:spChg chg="add del mod">
          <ac:chgData name="Amber Robinson" userId="S::amber.robinson@kinnectohio.org::0942a980-712a-4886-8e4e-dbbd0967a3f3" providerId="AD" clId="Web-{4FEB2129-5AB6-7059-CAFE-0A0A522F3BEB}" dt="2023-03-07T14:29:53.593" v="34"/>
          <ac:spMkLst>
            <pc:docMk/>
            <pc:sldMk cId="2219286378" sldId="1174"/>
            <ac:spMk id="96" creationId="{B7D545ED-624D-696B-3FF6-FC81A7584A9C}"/>
          </ac:spMkLst>
        </pc:spChg>
        <pc:graphicFrameChg chg="mod modGraphic">
          <ac:chgData name="Amber Robinson" userId="S::amber.robinson@kinnectohio.org::0942a980-712a-4886-8e4e-dbbd0967a3f3" providerId="AD" clId="Web-{4FEB2129-5AB6-7059-CAFE-0A0A522F3BEB}" dt="2023-03-07T14:59:48.235" v="394" actId="20577"/>
          <ac:graphicFrameMkLst>
            <pc:docMk/>
            <pc:sldMk cId="2219286378" sldId="1174"/>
            <ac:graphicFrameMk id="5" creationId="{8FE0C3EF-D6CB-191A-621D-EEB2B0B61108}"/>
          </ac:graphicFrameMkLst>
        </pc:graphicFrameChg>
        <pc:extLst>
          <p:ext xmlns:p="http://schemas.openxmlformats.org/presentationml/2006/main" uri="{D6D511B9-2390-475A-947B-AFAB55BFBCF1}">
            <pc226:cmChg xmlns:pc226="http://schemas.microsoft.com/office/powerpoint/2022/06/main/command" chg="">
              <pc226:chgData name="Amber Robinson" userId="S::amber.robinson@kinnectohio.org::0942a980-712a-4886-8e4e-dbbd0967a3f3" providerId="AD" clId="Web-{4FEB2129-5AB6-7059-CAFE-0A0A522F3BEB}" dt="2023-03-07T14:46:08.348" v="211"/>
              <pc2:cmMkLst xmlns:pc2="http://schemas.microsoft.com/office/powerpoint/2019/9/main/command">
                <pc:docMk/>
                <pc:sldMk cId="2219286378" sldId="1174"/>
                <pc2:cmMk id="{864DFE5A-8625-47EA-AC87-B40053BA7911}"/>
              </pc2:cmMkLst>
              <pc226:cmRplyChg chg="add">
                <pc226:chgData name="Amber Robinson" userId="S::amber.robinson@kinnectohio.org::0942a980-712a-4886-8e4e-dbbd0967a3f3" providerId="AD" clId="Web-{4FEB2129-5AB6-7059-CAFE-0A0A522F3BEB}" dt="2023-03-07T14:46:08.348" v="211"/>
                <pc2:cmRplyMkLst xmlns:pc2="http://schemas.microsoft.com/office/powerpoint/2019/9/main/command">
                  <pc:docMk/>
                  <pc:sldMk cId="2219286378" sldId="1174"/>
                  <pc2:cmMk id="{864DFE5A-8625-47EA-AC87-B40053BA7911}"/>
                  <pc2:cmRplyMk id="{8E198E48-1C34-4BF4-9256-792292A4D551}"/>
                </pc2:cmRplyMkLst>
              </pc226:cmRplyChg>
            </pc226:cmChg>
          </p:ext>
        </pc:extLst>
      </pc:sldChg>
      <pc:sldChg chg="del">
        <pc:chgData name="Amber Robinson" userId="S::amber.robinson@kinnectohio.org::0942a980-712a-4886-8e4e-dbbd0967a3f3" providerId="AD" clId="Web-{4FEB2129-5AB6-7059-CAFE-0A0A522F3BEB}" dt="2023-03-07T14:43:25.266" v="168"/>
        <pc:sldMkLst>
          <pc:docMk/>
          <pc:sldMk cId="1710926570" sldId="1176"/>
        </pc:sldMkLst>
      </pc:sldChg>
      <pc:sldChg chg="del">
        <pc:chgData name="Amber Robinson" userId="S::amber.robinson@kinnectohio.org::0942a980-712a-4886-8e4e-dbbd0967a3f3" providerId="AD" clId="Web-{4FEB2129-5AB6-7059-CAFE-0A0A522F3BEB}" dt="2023-03-07T14:39:58.168" v="70"/>
        <pc:sldMkLst>
          <pc:docMk/>
          <pc:sldMk cId="2938922853" sldId="1177"/>
        </pc:sldMkLst>
      </pc:sldChg>
      <pc:sldChg chg="modSp ord modCm">
        <pc:chgData name="Amber Robinson" userId="S::amber.robinson@kinnectohio.org::0942a980-712a-4886-8e4e-dbbd0967a3f3" providerId="AD" clId="Web-{4FEB2129-5AB6-7059-CAFE-0A0A522F3BEB}" dt="2023-03-07T14:59:02.094" v="391" actId="20577"/>
        <pc:sldMkLst>
          <pc:docMk/>
          <pc:sldMk cId="1293193869" sldId="1179"/>
        </pc:sldMkLst>
        <pc:spChg chg="mod">
          <ac:chgData name="Amber Robinson" userId="S::amber.robinson@kinnectohio.org::0942a980-712a-4886-8e4e-dbbd0967a3f3" providerId="AD" clId="Web-{4FEB2129-5AB6-7059-CAFE-0A0A522F3BEB}" dt="2023-03-07T14:48:45.039" v="257" actId="20577"/>
          <ac:spMkLst>
            <pc:docMk/>
            <pc:sldMk cId="1293193869" sldId="1179"/>
            <ac:spMk id="2" creationId="{A7343D7B-00A2-C49B-776F-8811B3F4AA18}"/>
          </ac:spMkLst>
        </pc:spChg>
        <pc:graphicFrameChg chg="mod modGraphic">
          <ac:chgData name="Amber Robinson" userId="S::amber.robinson@kinnectohio.org::0942a980-712a-4886-8e4e-dbbd0967a3f3" providerId="AD" clId="Web-{4FEB2129-5AB6-7059-CAFE-0A0A522F3BEB}" dt="2023-03-07T14:59:02.094" v="391" actId="20577"/>
          <ac:graphicFrameMkLst>
            <pc:docMk/>
            <pc:sldMk cId="1293193869" sldId="1179"/>
            <ac:graphicFrameMk id="5" creationId="{F9D96F09-8355-BAF0-C9F0-8991AF00C7A1}"/>
          </ac:graphicFrameMkLst>
        </pc:graphicFrameChg>
        <pc:extLst>
          <p:ext xmlns:p="http://schemas.openxmlformats.org/presentationml/2006/main" uri="{D6D511B9-2390-475A-947B-AFAB55BFBCF1}">
            <pc226:cmChg xmlns:pc226="http://schemas.microsoft.com/office/powerpoint/2022/06/main/command" chg="">
              <pc226:chgData name="Amber Robinson" userId="S::amber.robinson@kinnectohio.org::0942a980-712a-4886-8e4e-dbbd0967a3f3" providerId="AD" clId="Web-{4FEB2129-5AB6-7059-CAFE-0A0A522F3BEB}" dt="2023-03-07T14:39:21.808" v="68"/>
              <pc2:cmMkLst xmlns:pc2="http://schemas.microsoft.com/office/powerpoint/2019/9/main/command">
                <pc:docMk/>
                <pc:sldMk cId="1293193869" sldId="1179"/>
                <pc2:cmMk id="{B4A0522A-EC00-453A-842D-FF706B58B39D}"/>
              </pc2:cmMkLst>
              <pc226:cmRplyChg chg="add">
                <pc226:chgData name="Amber Robinson" userId="S::amber.robinson@kinnectohio.org::0942a980-712a-4886-8e4e-dbbd0967a3f3" providerId="AD" clId="Web-{4FEB2129-5AB6-7059-CAFE-0A0A522F3BEB}" dt="2023-03-07T14:39:21.808" v="68"/>
                <pc2:cmRplyMkLst xmlns:pc2="http://schemas.microsoft.com/office/powerpoint/2019/9/main/command">
                  <pc:docMk/>
                  <pc:sldMk cId="1293193869" sldId="1179"/>
                  <pc2:cmMk id="{B4A0522A-EC00-453A-842D-FF706B58B39D}"/>
                  <pc2:cmRplyMk id="{A7CA4DCC-8F9A-407D-B850-217A3011F1D2}"/>
                </pc2:cmRplyMkLst>
              </pc226:cmRplyChg>
            </pc226:cmChg>
          </p:ext>
        </pc:extLst>
      </pc:sldChg>
      <pc:sldChg chg="modSp">
        <pc:chgData name="Amber Robinson" userId="S::amber.robinson@kinnectohio.org::0942a980-712a-4886-8e4e-dbbd0967a3f3" providerId="AD" clId="Web-{4FEB2129-5AB6-7059-CAFE-0A0A522F3BEB}" dt="2023-03-07T15:02:13.875" v="416"/>
        <pc:sldMkLst>
          <pc:docMk/>
          <pc:sldMk cId="1395161703" sldId="1180"/>
        </pc:sldMkLst>
        <pc:spChg chg="mod">
          <ac:chgData name="Amber Robinson" userId="S::amber.robinson@kinnectohio.org::0942a980-712a-4886-8e4e-dbbd0967a3f3" providerId="AD" clId="Web-{4FEB2129-5AB6-7059-CAFE-0A0A522F3BEB}" dt="2023-03-07T15:01:54.891" v="413" actId="20577"/>
          <ac:spMkLst>
            <pc:docMk/>
            <pc:sldMk cId="1395161703" sldId="1180"/>
            <ac:spMk id="2" creationId="{EEA24D92-6B5F-1577-69E2-3B2494C7F19F}"/>
          </ac:spMkLst>
        </pc:spChg>
        <pc:graphicFrameChg chg="mod modGraphic">
          <ac:chgData name="Amber Robinson" userId="S::amber.robinson@kinnectohio.org::0942a980-712a-4886-8e4e-dbbd0967a3f3" providerId="AD" clId="Web-{4FEB2129-5AB6-7059-CAFE-0A0A522F3BEB}" dt="2023-03-07T15:02:13.875" v="416"/>
          <ac:graphicFrameMkLst>
            <pc:docMk/>
            <pc:sldMk cId="1395161703" sldId="1180"/>
            <ac:graphicFrameMk id="5" creationId="{D059B0E6-A076-1151-915B-7BB753D42D65}"/>
          </ac:graphicFrameMkLst>
        </pc:graphicFrameChg>
      </pc:sldChg>
      <pc:sldChg chg="ord modCm">
        <pc:chgData name="Amber Robinson" userId="S::amber.robinson@kinnectohio.org::0942a980-712a-4886-8e4e-dbbd0967a3f3" providerId="AD" clId="Web-{4FEB2129-5AB6-7059-CAFE-0A0A522F3BEB}" dt="2023-03-07T14:52:33.861" v="304"/>
        <pc:sldMkLst>
          <pc:docMk/>
          <pc:sldMk cId="2764248832" sldId="1181"/>
        </pc:sldMkLst>
        <pc:extLst>
          <p:ext xmlns:p="http://schemas.openxmlformats.org/presentationml/2006/main" uri="{D6D511B9-2390-475A-947B-AFAB55BFBCF1}">
            <pc226:cmChg xmlns:pc226="http://schemas.microsoft.com/office/powerpoint/2022/06/main/command" chg="">
              <pc226:chgData name="Amber Robinson" userId="S::amber.robinson@kinnectohio.org::0942a980-712a-4886-8e4e-dbbd0967a3f3" providerId="AD" clId="Web-{4FEB2129-5AB6-7059-CAFE-0A0A522F3BEB}" dt="2023-03-07T14:52:33.861" v="304"/>
              <pc2:cmMkLst xmlns:pc2="http://schemas.microsoft.com/office/powerpoint/2019/9/main/command">
                <pc:docMk/>
                <pc:sldMk cId="2764248832" sldId="1181"/>
                <pc2:cmMk id="{57C17E1E-935F-4C8C-A407-FEDD8A169B61}"/>
              </pc2:cmMkLst>
              <pc226:cmRplyChg chg="add">
                <pc226:chgData name="Amber Robinson" userId="S::amber.robinson@kinnectohio.org::0942a980-712a-4886-8e4e-dbbd0967a3f3" providerId="AD" clId="Web-{4FEB2129-5AB6-7059-CAFE-0A0A522F3BEB}" dt="2023-03-07T14:52:33.861" v="304"/>
                <pc2:cmRplyMkLst xmlns:pc2="http://schemas.microsoft.com/office/powerpoint/2019/9/main/command">
                  <pc:docMk/>
                  <pc:sldMk cId="2764248832" sldId="1181"/>
                  <pc2:cmMk id="{57C17E1E-935F-4C8C-A407-FEDD8A169B61}"/>
                  <pc2:cmRplyMk id="{920F6FA6-E32D-421E-A46E-48C5721BFACC}"/>
                </pc2:cmRplyMkLst>
              </pc226:cmRplyChg>
            </pc226:cmChg>
          </p:ext>
        </pc:extLst>
      </pc:sldChg>
      <pc:sldChg chg="ord addCm">
        <pc:chgData name="Amber Robinson" userId="S::amber.robinson@kinnectohio.org::0942a980-712a-4886-8e4e-dbbd0967a3f3" providerId="AD" clId="Web-{4FEB2129-5AB6-7059-CAFE-0A0A522F3BEB}" dt="2023-03-07T14:50:57.221" v="260"/>
        <pc:sldMkLst>
          <pc:docMk/>
          <pc:sldMk cId="1029206353" sldId="1182"/>
        </pc:sldMkLst>
        <pc:extLst>
          <p:ext xmlns:p="http://schemas.openxmlformats.org/presentationml/2006/main" uri="{D6D511B9-2390-475A-947B-AFAB55BFBCF1}">
            <pc226:cmChg xmlns:pc226="http://schemas.microsoft.com/office/powerpoint/2022/06/main/command" chg="add">
              <pc226:chgData name="Amber Robinson" userId="S::amber.robinson@kinnectohio.org::0942a980-712a-4886-8e4e-dbbd0967a3f3" providerId="AD" clId="Web-{4FEB2129-5AB6-7059-CAFE-0A0A522F3BEB}" dt="2023-03-07T14:50:57.221" v="260"/>
              <pc2:cmMkLst xmlns:pc2="http://schemas.microsoft.com/office/powerpoint/2019/9/main/command">
                <pc:docMk/>
                <pc:sldMk cId="1029206353" sldId="1182"/>
                <pc2:cmMk id="{0203DE01-772F-4C3F-A234-9DB9792B6DB1}"/>
              </pc2:cmMkLst>
            </pc226:cmChg>
          </p:ext>
        </pc:extLst>
      </pc:sldChg>
      <pc:sldChg chg="addSp delSp modSp mod modClrScheme chgLayout modNotes">
        <pc:chgData name="Amber Robinson" userId="S::amber.robinson@kinnectohio.org::0942a980-712a-4886-8e4e-dbbd0967a3f3" providerId="AD" clId="Web-{4FEB2129-5AB6-7059-CAFE-0A0A522F3BEB}" dt="2023-03-07T14:52:05.643" v="303" actId="20577"/>
        <pc:sldMkLst>
          <pc:docMk/>
          <pc:sldMk cId="2626580084" sldId="1183"/>
        </pc:sldMkLst>
        <pc:spChg chg="mod ord">
          <ac:chgData name="Amber Robinson" userId="S::amber.robinson@kinnectohio.org::0942a980-712a-4886-8e4e-dbbd0967a3f3" providerId="AD" clId="Web-{4FEB2129-5AB6-7059-CAFE-0A0A522F3BEB}" dt="2023-03-07T14:51:22.033" v="270" actId="20577"/>
          <ac:spMkLst>
            <pc:docMk/>
            <pc:sldMk cId="2626580084" sldId="1183"/>
            <ac:spMk id="2" creationId="{49BFF628-440E-4D3E-8110-584BDB50EE3A}"/>
          </ac:spMkLst>
        </pc:spChg>
        <pc:spChg chg="add del mod ord">
          <ac:chgData name="Amber Robinson" userId="S::amber.robinson@kinnectohio.org::0942a980-712a-4886-8e4e-dbbd0967a3f3" providerId="AD" clId="Web-{4FEB2129-5AB6-7059-CAFE-0A0A522F3BEB}" dt="2023-03-07T14:52:05.643" v="303" actId="20577"/>
          <ac:spMkLst>
            <pc:docMk/>
            <pc:sldMk cId="2626580084" sldId="1183"/>
            <ac:spMk id="5" creationId="{0C0F5F81-411B-4A92-656B-FBC0CDB6F9C0}"/>
          </ac:spMkLst>
        </pc:spChg>
        <pc:spChg chg="del mod ord">
          <ac:chgData name="Amber Robinson" userId="S::amber.robinson@kinnectohio.org::0942a980-712a-4886-8e4e-dbbd0967a3f3" providerId="AD" clId="Web-{4FEB2129-5AB6-7059-CAFE-0A0A522F3BEB}" dt="2023-03-07T14:45:02.144" v="207"/>
          <ac:spMkLst>
            <pc:docMk/>
            <pc:sldMk cId="2626580084" sldId="1183"/>
            <ac:spMk id="9" creationId="{6B649946-D0F3-6F0D-9FB4-A0FB77BD1C72}"/>
          </ac:spMkLst>
        </pc:spChg>
        <pc:spChg chg="add del mod">
          <ac:chgData name="Amber Robinson" userId="S::amber.robinson@kinnectohio.org::0942a980-712a-4886-8e4e-dbbd0967a3f3" providerId="AD" clId="Web-{4FEB2129-5AB6-7059-CAFE-0A0A522F3BEB}" dt="2023-03-07T14:45:12.925" v="209"/>
          <ac:spMkLst>
            <pc:docMk/>
            <pc:sldMk cId="2626580084" sldId="1183"/>
            <ac:spMk id="11" creationId="{698ED266-A8FB-05F3-A451-880D90099501}"/>
          </ac:spMkLst>
        </pc:spChg>
        <pc:graphicFrameChg chg="add del mod">
          <ac:chgData name="Amber Robinson" userId="S::amber.robinson@kinnectohio.org::0942a980-712a-4886-8e4e-dbbd0967a3f3" providerId="AD" clId="Web-{4FEB2129-5AB6-7059-CAFE-0A0A522F3BEB}" dt="2023-03-07T14:45:12.925" v="209"/>
          <ac:graphicFrameMkLst>
            <pc:docMk/>
            <pc:sldMk cId="2626580084" sldId="1183"/>
            <ac:graphicFrameMk id="7" creationId="{86FE142A-3626-0E2A-21DE-37EB7390AE48}"/>
          </ac:graphicFrameMkLst>
        </pc:graphicFrameChg>
        <pc:picChg chg="del">
          <ac:chgData name="Amber Robinson" userId="S::amber.robinson@kinnectohio.org::0942a980-712a-4886-8e4e-dbbd0967a3f3" providerId="AD" clId="Web-{4FEB2129-5AB6-7059-CAFE-0A0A522F3BEB}" dt="2023-03-07T14:40:30.231" v="71"/>
          <ac:picMkLst>
            <pc:docMk/>
            <pc:sldMk cId="2626580084" sldId="1183"/>
            <ac:picMk id="4" creationId="{268BD1D2-CA69-0CDC-7083-39859262BCB9}"/>
          </ac:picMkLst>
        </pc:picChg>
      </pc:sldChg>
      <pc:sldChg chg="modSp del mod modClrScheme chgLayout">
        <pc:chgData name="Amber Robinson" userId="S::amber.robinson@kinnectohio.org::0942a980-712a-4886-8e4e-dbbd0967a3f3" providerId="AD" clId="Web-{4FEB2129-5AB6-7059-CAFE-0A0A522F3BEB}" dt="2023-03-07T15:04:08.343" v="424"/>
        <pc:sldMkLst>
          <pc:docMk/>
          <pc:sldMk cId="1666482999" sldId="1184"/>
        </pc:sldMkLst>
        <pc:spChg chg="mod">
          <ac:chgData name="Amber Robinson" userId="S::amber.robinson@kinnectohio.org::0942a980-712a-4886-8e4e-dbbd0967a3f3" providerId="AD" clId="Web-{4FEB2129-5AB6-7059-CAFE-0A0A522F3BEB}" dt="2023-03-07T15:03:28.422" v="421"/>
          <ac:spMkLst>
            <pc:docMk/>
            <pc:sldMk cId="1666482999" sldId="1184"/>
            <ac:spMk id="2" creationId="{7A9F02C1-9614-2D89-E3CD-3AAE96601510}"/>
          </ac:spMkLst>
        </pc:spChg>
      </pc:sldChg>
      <pc:sldChg chg="modSp modCm">
        <pc:chgData name="Amber Robinson" userId="S::amber.robinson@kinnectohio.org::0942a980-712a-4886-8e4e-dbbd0967a3f3" providerId="AD" clId="Web-{4FEB2129-5AB6-7059-CAFE-0A0A522F3BEB}" dt="2023-03-07T14:30:16.062" v="36" actId="20577"/>
        <pc:sldMkLst>
          <pc:docMk/>
          <pc:sldMk cId="42997535" sldId="1185"/>
        </pc:sldMkLst>
        <pc:spChg chg="mod">
          <ac:chgData name="Amber Robinson" userId="S::amber.robinson@kinnectohio.org::0942a980-712a-4886-8e4e-dbbd0967a3f3" providerId="AD" clId="Web-{4FEB2129-5AB6-7059-CAFE-0A0A522F3BEB}" dt="2023-03-07T14:30:16.062" v="36" actId="20577"/>
          <ac:spMkLst>
            <pc:docMk/>
            <pc:sldMk cId="42997535" sldId="1185"/>
            <ac:spMk id="2" creationId="{26674455-A4B1-BD0C-2C64-8A4DD12C31E9}"/>
          </ac:spMkLst>
        </pc:spChg>
        <pc:extLst>
          <p:ext xmlns:p="http://schemas.openxmlformats.org/presentationml/2006/main" uri="{D6D511B9-2390-475A-947B-AFAB55BFBCF1}">
            <pc226:cmChg xmlns:pc226="http://schemas.microsoft.com/office/powerpoint/2022/06/main/command" chg="mod">
              <pc226:chgData name="Amber Robinson" userId="S::amber.robinson@kinnectohio.org::0942a980-712a-4886-8e4e-dbbd0967a3f3" providerId="AD" clId="Web-{4FEB2129-5AB6-7059-CAFE-0A0A522F3BEB}" dt="2023-03-07T14:30:16.062" v="36" actId="20577"/>
              <pc2:cmMkLst xmlns:pc2="http://schemas.microsoft.com/office/powerpoint/2019/9/main/command">
                <pc:docMk/>
                <pc:sldMk cId="42997535" sldId="1185"/>
                <pc2:cmMk id="{2AD4D858-8E9F-42E2-BEA3-F5858FBEC739}"/>
              </pc2:cmMkLst>
            </pc226:cmChg>
          </p:ext>
        </pc:extLst>
      </pc:sldChg>
      <pc:sldChg chg="modSp">
        <pc:chgData name="Amber Robinson" userId="S::amber.robinson@kinnectohio.org::0942a980-712a-4886-8e4e-dbbd0967a3f3" providerId="AD" clId="Web-{4FEB2129-5AB6-7059-CAFE-0A0A522F3BEB}" dt="2023-03-07T14:30:22.953" v="39" actId="20577"/>
        <pc:sldMkLst>
          <pc:docMk/>
          <pc:sldMk cId="4092516411" sldId="1186"/>
        </pc:sldMkLst>
        <pc:spChg chg="mod">
          <ac:chgData name="Amber Robinson" userId="S::amber.robinson@kinnectohio.org::0942a980-712a-4886-8e4e-dbbd0967a3f3" providerId="AD" clId="Web-{4FEB2129-5AB6-7059-CAFE-0A0A522F3BEB}" dt="2023-03-07T14:30:22.953" v="39" actId="20577"/>
          <ac:spMkLst>
            <pc:docMk/>
            <pc:sldMk cId="4092516411" sldId="1186"/>
            <ac:spMk id="2" creationId="{49628D3F-C9F5-86A7-041B-7758E8713DC2}"/>
          </ac:spMkLst>
        </pc:spChg>
      </pc:sldChg>
      <pc:sldChg chg="modSp">
        <pc:chgData name="Amber Robinson" userId="S::amber.robinson@kinnectohio.org::0942a980-712a-4886-8e4e-dbbd0967a3f3" providerId="AD" clId="Web-{4FEB2129-5AB6-7059-CAFE-0A0A522F3BEB}" dt="2023-03-07T14:30:27.969" v="41" actId="20577"/>
        <pc:sldMkLst>
          <pc:docMk/>
          <pc:sldMk cId="4286258822" sldId="1187"/>
        </pc:sldMkLst>
        <pc:spChg chg="mod">
          <ac:chgData name="Amber Robinson" userId="S::amber.robinson@kinnectohio.org::0942a980-712a-4886-8e4e-dbbd0967a3f3" providerId="AD" clId="Web-{4FEB2129-5AB6-7059-CAFE-0A0A522F3BEB}" dt="2023-03-07T14:30:27.969" v="41" actId="20577"/>
          <ac:spMkLst>
            <pc:docMk/>
            <pc:sldMk cId="4286258822" sldId="1187"/>
            <ac:spMk id="2" creationId="{49628D3F-C9F5-86A7-041B-7758E8713DC2}"/>
          </ac:spMkLst>
        </pc:spChg>
      </pc:sldChg>
      <pc:sldChg chg="add del replId">
        <pc:chgData name="Amber Robinson" userId="S::amber.robinson@kinnectohio.org::0942a980-712a-4886-8e4e-dbbd0967a3f3" providerId="AD" clId="Web-{4FEB2129-5AB6-7059-CAFE-0A0A522F3BEB}" dt="2023-03-07T14:25:44.369" v="1"/>
        <pc:sldMkLst>
          <pc:docMk/>
          <pc:sldMk cId="1742067938" sldId="1191"/>
        </pc:sldMkLst>
      </pc:sldChg>
      <pc:sldChg chg="modSp add ord replId">
        <pc:chgData name="Amber Robinson" userId="S::amber.robinson@kinnectohio.org::0942a980-712a-4886-8e4e-dbbd0967a3f3" providerId="AD" clId="Web-{4FEB2129-5AB6-7059-CAFE-0A0A522F3BEB}" dt="2023-03-07T14:57:54.048" v="385" actId="20577"/>
        <pc:sldMkLst>
          <pc:docMk/>
          <pc:sldMk cId="4190369698" sldId="1191"/>
        </pc:sldMkLst>
        <pc:spChg chg="mod">
          <ac:chgData name="Amber Robinson" userId="S::amber.robinson@kinnectohio.org::0942a980-712a-4886-8e4e-dbbd0967a3f3" providerId="AD" clId="Web-{4FEB2129-5AB6-7059-CAFE-0A0A522F3BEB}" dt="2023-03-07T14:57:54.048" v="385" actId="20577"/>
          <ac:spMkLst>
            <pc:docMk/>
            <pc:sldMk cId="4190369698" sldId="1191"/>
            <ac:spMk id="5" creationId="{AA838000-591D-48FE-9911-B300062CDED6}"/>
          </ac:spMkLst>
        </pc:spChg>
      </pc:sldChg>
      <pc:sldChg chg="modSp add ord replId">
        <pc:chgData name="Amber Robinson" userId="S::amber.robinson@kinnectohio.org::0942a980-712a-4886-8e4e-dbbd0967a3f3" providerId="AD" clId="Web-{4FEB2129-5AB6-7059-CAFE-0A0A522F3BEB}" dt="2023-03-07T15:02:04.578" v="415"/>
        <pc:sldMkLst>
          <pc:docMk/>
          <pc:sldMk cId="4134937909" sldId="1192"/>
        </pc:sldMkLst>
        <pc:spChg chg="mod">
          <ac:chgData name="Amber Robinson" userId="S::amber.robinson@kinnectohio.org::0942a980-712a-4886-8e4e-dbbd0967a3f3" providerId="AD" clId="Web-{4FEB2129-5AB6-7059-CAFE-0A0A522F3BEB}" dt="2023-03-07T15:01:46.641" v="412" actId="20577"/>
          <ac:spMkLst>
            <pc:docMk/>
            <pc:sldMk cId="4134937909" sldId="1192"/>
            <ac:spMk id="2" creationId="{EEA24D92-6B5F-1577-69E2-3B2494C7F19F}"/>
          </ac:spMkLst>
        </pc:spChg>
        <pc:graphicFrameChg chg="mod modGraphic">
          <ac:chgData name="Amber Robinson" userId="S::amber.robinson@kinnectohio.org::0942a980-712a-4886-8e4e-dbbd0967a3f3" providerId="AD" clId="Web-{4FEB2129-5AB6-7059-CAFE-0A0A522F3BEB}" dt="2023-03-07T15:02:04.578" v="415"/>
          <ac:graphicFrameMkLst>
            <pc:docMk/>
            <pc:sldMk cId="4134937909" sldId="1192"/>
            <ac:graphicFrameMk id="5" creationId="{D059B0E6-A076-1151-915B-7BB753D42D65}"/>
          </ac:graphicFrameMkLst>
        </pc:graphicFrameChg>
      </pc:sldChg>
      <pc:sldChg chg="modSp add replId">
        <pc:chgData name="Amber Robinson" userId="S::amber.robinson@kinnectohio.org::0942a980-712a-4886-8e4e-dbbd0967a3f3" providerId="AD" clId="Web-{4FEB2129-5AB6-7059-CAFE-0A0A522F3BEB}" dt="2023-03-07T15:03:18.078" v="420"/>
        <pc:sldMkLst>
          <pc:docMk/>
          <pc:sldMk cId="2723932371" sldId="1193"/>
        </pc:sldMkLst>
        <pc:spChg chg="mod">
          <ac:chgData name="Amber Robinson" userId="S::amber.robinson@kinnectohio.org::0942a980-712a-4886-8e4e-dbbd0967a3f3" providerId="AD" clId="Web-{4FEB2129-5AB6-7059-CAFE-0A0A522F3BEB}" dt="2023-03-07T15:01:58.734" v="414" actId="20577"/>
          <ac:spMkLst>
            <pc:docMk/>
            <pc:sldMk cId="2723932371" sldId="1193"/>
            <ac:spMk id="2" creationId="{EEA24D92-6B5F-1577-69E2-3B2494C7F19F}"/>
          </ac:spMkLst>
        </pc:spChg>
        <pc:graphicFrameChg chg="mod modGraphic">
          <ac:chgData name="Amber Robinson" userId="S::amber.robinson@kinnectohio.org::0942a980-712a-4886-8e4e-dbbd0967a3f3" providerId="AD" clId="Web-{4FEB2129-5AB6-7059-CAFE-0A0A522F3BEB}" dt="2023-03-07T15:03:18.078" v="420"/>
          <ac:graphicFrameMkLst>
            <pc:docMk/>
            <pc:sldMk cId="2723932371" sldId="1193"/>
            <ac:graphicFrameMk id="5" creationId="{D059B0E6-A076-1151-915B-7BB753D42D65}"/>
          </ac:graphicFrameMkLst>
        </pc:graphicFrameChg>
      </pc:sldChg>
      <pc:sldChg chg="modSp add ord replId">
        <pc:chgData name="Amber Robinson" userId="S::amber.robinson@kinnectohio.org::0942a980-712a-4886-8e4e-dbbd0967a3f3" providerId="AD" clId="Web-{4FEB2129-5AB6-7059-CAFE-0A0A522F3BEB}" dt="2023-03-07T15:04:24.923" v="434" actId="20577"/>
        <pc:sldMkLst>
          <pc:docMk/>
          <pc:sldMk cId="3573729214" sldId="1194"/>
        </pc:sldMkLst>
        <pc:spChg chg="mod">
          <ac:chgData name="Amber Robinson" userId="S::amber.robinson@kinnectohio.org::0942a980-712a-4886-8e4e-dbbd0967a3f3" providerId="AD" clId="Web-{4FEB2129-5AB6-7059-CAFE-0A0A522F3BEB}" dt="2023-03-07T15:04:24.923" v="434" actId="20577"/>
          <ac:spMkLst>
            <pc:docMk/>
            <pc:sldMk cId="3573729214" sldId="1194"/>
            <ac:spMk id="5" creationId="{AA838000-591D-48FE-9911-B300062CDED6}"/>
          </ac:spMkLst>
        </pc:spChg>
      </pc:sldChg>
    </pc:docChg>
  </pc:docChgLst>
  <pc:docChgLst>
    <pc:chgData name="Amber Robinson" userId="S::amber.robinson@kinnectohio.org::0942a980-712a-4886-8e4e-dbbd0967a3f3" providerId="AD" clId="Web-{E37DCE25-CD1F-5A56-578B-DD136C0C04F1}"/>
    <pc:docChg chg="addSld delSld modSld sldOrd addMainMaster modMainMaster">
      <pc:chgData name="Amber Robinson" userId="S::amber.robinson@kinnectohio.org::0942a980-712a-4886-8e4e-dbbd0967a3f3" providerId="AD" clId="Web-{E37DCE25-CD1F-5A56-578B-DD136C0C04F1}" dt="2023-02-20T18:46:25.385" v="1090"/>
      <pc:docMkLst>
        <pc:docMk/>
      </pc:docMkLst>
      <pc:sldChg chg="ord">
        <pc:chgData name="Amber Robinson" userId="S::amber.robinson@kinnectohio.org::0942a980-712a-4886-8e4e-dbbd0967a3f3" providerId="AD" clId="Web-{E37DCE25-CD1F-5A56-578B-DD136C0C04F1}" dt="2023-02-20T17:45:36.328" v="456"/>
        <pc:sldMkLst>
          <pc:docMk/>
          <pc:sldMk cId="2907071272" sldId="769"/>
        </pc:sldMkLst>
      </pc:sldChg>
      <pc:sldChg chg="addSp delSp modSp del modNotes">
        <pc:chgData name="Amber Robinson" userId="S::amber.robinson@kinnectohio.org::0942a980-712a-4886-8e4e-dbbd0967a3f3" providerId="AD" clId="Web-{E37DCE25-CD1F-5A56-578B-DD136C0C04F1}" dt="2023-02-20T17:57:07.497" v="933"/>
        <pc:sldMkLst>
          <pc:docMk/>
          <pc:sldMk cId="1931639363" sldId="1173"/>
        </pc:sldMkLst>
        <pc:spChg chg="mod">
          <ac:chgData name="Amber Robinson" userId="S::amber.robinson@kinnectohio.org::0942a980-712a-4886-8e4e-dbbd0967a3f3" providerId="AD" clId="Web-{E37DCE25-CD1F-5A56-578B-DD136C0C04F1}" dt="2023-02-20T17:36:50.701" v="330" actId="20577"/>
          <ac:spMkLst>
            <pc:docMk/>
            <pc:sldMk cId="1931639363" sldId="1173"/>
            <ac:spMk id="2" creationId="{D4D8B579-FC4D-AC3C-E44C-1A6E48BB1933}"/>
          </ac:spMkLst>
        </pc:spChg>
        <pc:spChg chg="add del mod">
          <ac:chgData name="Amber Robinson" userId="S::amber.robinson@kinnectohio.org::0942a980-712a-4886-8e4e-dbbd0967a3f3" providerId="AD" clId="Web-{E37DCE25-CD1F-5A56-578B-DD136C0C04F1}" dt="2023-02-20T17:35:32.852" v="301"/>
          <ac:spMkLst>
            <pc:docMk/>
            <pc:sldMk cId="1931639363" sldId="1173"/>
            <ac:spMk id="8" creationId="{B206246D-8BE6-33F6-7484-379BF2982022}"/>
          </ac:spMkLst>
        </pc:spChg>
        <pc:picChg chg="add del mod">
          <ac:chgData name="Amber Robinson" userId="S::amber.robinson@kinnectohio.org::0942a980-712a-4886-8e4e-dbbd0967a3f3" providerId="AD" clId="Web-{E37DCE25-CD1F-5A56-578B-DD136C0C04F1}" dt="2023-02-20T17:35:37.665" v="303"/>
          <ac:picMkLst>
            <pc:docMk/>
            <pc:sldMk cId="1931639363" sldId="1173"/>
            <ac:picMk id="3" creationId="{826AFF28-0ECC-689E-91B9-2B14B113880B}"/>
          </ac:picMkLst>
        </pc:picChg>
        <pc:picChg chg="add del mod">
          <ac:chgData name="Amber Robinson" userId="S::amber.robinson@kinnectohio.org::0942a980-712a-4886-8e4e-dbbd0967a3f3" providerId="AD" clId="Web-{E37DCE25-CD1F-5A56-578B-DD136C0C04F1}" dt="2023-02-20T17:35:41.212" v="304"/>
          <ac:picMkLst>
            <pc:docMk/>
            <pc:sldMk cId="1931639363" sldId="1173"/>
            <ac:picMk id="4" creationId="{CC2007BD-7BC9-960A-F047-5D24E42CC8A6}"/>
          </ac:picMkLst>
        </pc:picChg>
        <pc:picChg chg="del mod">
          <ac:chgData name="Amber Robinson" userId="S::amber.robinson@kinnectohio.org::0942a980-712a-4886-8e4e-dbbd0967a3f3" providerId="AD" clId="Web-{E37DCE25-CD1F-5A56-578B-DD136C0C04F1}" dt="2023-02-20T17:35:20.710" v="300"/>
          <ac:picMkLst>
            <pc:docMk/>
            <pc:sldMk cId="1931639363" sldId="1173"/>
            <ac:picMk id="5" creationId="{C7AD41A3-39CB-2D94-ACCE-3F591A7A207A}"/>
          </ac:picMkLst>
        </pc:picChg>
        <pc:picChg chg="add del mod">
          <ac:chgData name="Amber Robinson" userId="S::amber.robinson@kinnectohio.org::0942a980-712a-4886-8e4e-dbbd0967a3f3" providerId="AD" clId="Web-{E37DCE25-CD1F-5A56-578B-DD136C0C04F1}" dt="2023-02-20T17:35:35.774" v="302"/>
          <ac:picMkLst>
            <pc:docMk/>
            <pc:sldMk cId="1931639363" sldId="1173"/>
            <ac:picMk id="6" creationId="{0AC5AB8A-4552-A449-C4AA-27DA874F418A}"/>
          </ac:picMkLst>
        </pc:picChg>
        <pc:picChg chg="add del mod">
          <ac:chgData name="Amber Robinson" userId="S::amber.robinson@kinnectohio.org::0942a980-712a-4886-8e4e-dbbd0967a3f3" providerId="AD" clId="Web-{E37DCE25-CD1F-5A56-578B-DD136C0C04F1}" dt="2023-02-20T17:56:56.371" v="929"/>
          <ac:picMkLst>
            <pc:docMk/>
            <pc:sldMk cId="1931639363" sldId="1173"/>
            <ac:picMk id="9" creationId="{FF77A4AD-49F2-EB08-DE34-D08F9B2D26A3}"/>
          </ac:picMkLst>
        </pc:picChg>
        <pc:picChg chg="add del mod">
          <ac:chgData name="Amber Robinson" userId="S::amber.robinson@kinnectohio.org::0942a980-712a-4886-8e4e-dbbd0967a3f3" providerId="AD" clId="Web-{E37DCE25-CD1F-5A56-578B-DD136C0C04F1}" dt="2023-02-20T17:57:00.887" v="931"/>
          <ac:picMkLst>
            <pc:docMk/>
            <pc:sldMk cId="1931639363" sldId="1173"/>
            <ac:picMk id="10" creationId="{0BC72F4B-1782-0A71-8260-99BD425789A1}"/>
          </ac:picMkLst>
        </pc:picChg>
        <pc:picChg chg="add del mod">
          <ac:chgData name="Amber Robinson" userId="S::amber.robinson@kinnectohio.org::0942a980-712a-4886-8e4e-dbbd0967a3f3" providerId="AD" clId="Web-{E37DCE25-CD1F-5A56-578B-DD136C0C04F1}" dt="2023-02-20T17:56:58.324" v="930"/>
          <ac:picMkLst>
            <pc:docMk/>
            <pc:sldMk cId="1931639363" sldId="1173"/>
            <ac:picMk id="11" creationId="{6CEEDF28-0460-A763-3D00-39536B42E740}"/>
          </ac:picMkLst>
        </pc:picChg>
      </pc:sldChg>
      <pc:sldChg chg="modSp modNotes">
        <pc:chgData name="Amber Robinson" userId="S::amber.robinson@kinnectohio.org::0942a980-712a-4886-8e4e-dbbd0967a3f3" providerId="AD" clId="Web-{E37DCE25-CD1F-5A56-578B-DD136C0C04F1}" dt="2023-02-20T18:33:46.035" v="980" actId="20577"/>
        <pc:sldMkLst>
          <pc:docMk/>
          <pc:sldMk cId="2219286378" sldId="1174"/>
        </pc:sldMkLst>
        <pc:spChg chg="mod">
          <ac:chgData name="Amber Robinson" userId="S::amber.robinson@kinnectohio.org::0942a980-712a-4886-8e4e-dbbd0967a3f3" providerId="AD" clId="Web-{E37DCE25-CD1F-5A56-578B-DD136C0C04F1}" dt="2023-02-20T17:44:18.401" v="428"/>
          <ac:spMkLst>
            <pc:docMk/>
            <pc:sldMk cId="2219286378" sldId="1174"/>
            <ac:spMk id="9" creationId="{3C7AFB0F-D922-31FE-0E10-1D3C9B53D68E}"/>
          </ac:spMkLst>
        </pc:spChg>
        <pc:spChg chg="mod">
          <ac:chgData name="Amber Robinson" userId="S::amber.robinson@kinnectohio.org::0942a980-712a-4886-8e4e-dbbd0967a3f3" providerId="AD" clId="Web-{E37DCE25-CD1F-5A56-578B-DD136C0C04F1}" dt="2023-02-20T17:44:18.401" v="428"/>
          <ac:spMkLst>
            <pc:docMk/>
            <pc:sldMk cId="2219286378" sldId="1174"/>
            <ac:spMk id="11" creationId="{033C9C35-FE38-D7F7-0EFE-4B8C5B5654FB}"/>
          </ac:spMkLst>
        </pc:spChg>
        <pc:graphicFrameChg chg="mod modGraphic">
          <ac:chgData name="Amber Robinson" userId="S::amber.robinson@kinnectohio.org::0942a980-712a-4886-8e4e-dbbd0967a3f3" providerId="AD" clId="Web-{E37DCE25-CD1F-5A56-578B-DD136C0C04F1}" dt="2023-02-20T18:33:46.035" v="980" actId="20577"/>
          <ac:graphicFrameMkLst>
            <pc:docMk/>
            <pc:sldMk cId="2219286378" sldId="1174"/>
            <ac:graphicFrameMk id="5" creationId="{8FE0C3EF-D6CB-191A-621D-EEB2B0B61108}"/>
          </ac:graphicFrameMkLst>
        </pc:graphicFrameChg>
      </pc:sldChg>
      <pc:sldChg chg="ord">
        <pc:chgData name="Amber Robinson" userId="S::amber.robinson@kinnectohio.org::0942a980-712a-4886-8e4e-dbbd0967a3f3" providerId="AD" clId="Web-{E37DCE25-CD1F-5A56-578B-DD136C0C04F1}" dt="2023-02-20T17:45:38.015" v="457"/>
        <pc:sldMkLst>
          <pc:docMk/>
          <pc:sldMk cId="1710926570" sldId="1176"/>
        </pc:sldMkLst>
      </pc:sldChg>
      <pc:sldChg chg="new del">
        <pc:chgData name="Amber Robinson" userId="S::amber.robinson@kinnectohio.org::0942a980-712a-4886-8e4e-dbbd0967a3f3" providerId="AD" clId="Web-{E37DCE25-CD1F-5A56-578B-DD136C0C04F1}" dt="2023-02-20T17:02:44.472" v="116"/>
        <pc:sldMkLst>
          <pc:docMk/>
          <pc:sldMk cId="210901117" sldId="1177"/>
        </pc:sldMkLst>
      </pc:sldChg>
      <pc:sldChg chg="addSp delSp modSp new del">
        <pc:chgData name="Amber Robinson" userId="S::amber.robinson@kinnectohio.org::0942a980-712a-4886-8e4e-dbbd0967a3f3" providerId="AD" clId="Web-{E37DCE25-CD1F-5A56-578B-DD136C0C04F1}" dt="2023-02-20T17:05:00.523" v="142"/>
        <pc:sldMkLst>
          <pc:docMk/>
          <pc:sldMk cId="2365838433" sldId="1177"/>
        </pc:sldMkLst>
        <pc:spChg chg="del">
          <ac:chgData name="Amber Robinson" userId="S::amber.robinson@kinnectohio.org::0942a980-712a-4886-8e4e-dbbd0967a3f3" providerId="AD" clId="Web-{E37DCE25-CD1F-5A56-578B-DD136C0C04F1}" dt="2023-02-20T17:04:45.678" v="137"/>
          <ac:spMkLst>
            <pc:docMk/>
            <pc:sldMk cId="2365838433" sldId="1177"/>
            <ac:spMk id="3" creationId="{3248DC21-31D2-77E2-E97C-C4C3160EE77D}"/>
          </ac:spMkLst>
        </pc:spChg>
        <pc:picChg chg="add mod ord">
          <ac:chgData name="Amber Robinson" userId="S::amber.robinson@kinnectohio.org::0942a980-712a-4886-8e4e-dbbd0967a3f3" providerId="AD" clId="Web-{E37DCE25-CD1F-5A56-578B-DD136C0C04F1}" dt="2023-02-20T17:04:45.678" v="137"/>
          <ac:picMkLst>
            <pc:docMk/>
            <pc:sldMk cId="2365838433" sldId="1177"/>
            <ac:picMk id="4" creationId="{63F3C261-FC29-B78E-8C8B-480F0E9D088A}"/>
          </ac:picMkLst>
        </pc:picChg>
        <pc:picChg chg="add mod">
          <ac:chgData name="Amber Robinson" userId="S::amber.robinson@kinnectohio.org::0942a980-712a-4886-8e4e-dbbd0967a3f3" providerId="AD" clId="Web-{E37DCE25-CD1F-5A56-578B-DD136C0C04F1}" dt="2023-02-20T17:04:45.835" v="138"/>
          <ac:picMkLst>
            <pc:docMk/>
            <pc:sldMk cId="2365838433" sldId="1177"/>
            <ac:picMk id="5" creationId="{10DE6722-F4F4-0042-6B3C-950408B6E43A}"/>
          </ac:picMkLst>
        </pc:picChg>
        <pc:picChg chg="add del mod">
          <ac:chgData name="Amber Robinson" userId="S::amber.robinson@kinnectohio.org::0942a980-712a-4886-8e4e-dbbd0967a3f3" providerId="AD" clId="Web-{E37DCE25-CD1F-5A56-578B-DD136C0C04F1}" dt="2023-02-20T17:04:56.257" v="141"/>
          <ac:picMkLst>
            <pc:docMk/>
            <pc:sldMk cId="2365838433" sldId="1177"/>
            <ac:picMk id="6" creationId="{54BFE61C-AB47-215B-8B82-2E37E9314CB0}"/>
          </ac:picMkLst>
        </pc:picChg>
      </pc:sldChg>
      <pc:sldChg chg="modSp new ord">
        <pc:chgData name="Amber Robinson" userId="S::amber.robinson@kinnectohio.org::0942a980-712a-4886-8e4e-dbbd0967a3f3" providerId="AD" clId="Web-{E37DCE25-CD1F-5A56-578B-DD136C0C04F1}" dt="2023-02-20T17:55:07.739" v="842" actId="20577"/>
        <pc:sldMkLst>
          <pc:docMk/>
          <pc:sldMk cId="2938922853" sldId="1177"/>
        </pc:sldMkLst>
        <pc:spChg chg="mod">
          <ac:chgData name="Amber Robinson" userId="S::amber.robinson@kinnectohio.org::0942a980-712a-4886-8e4e-dbbd0967a3f3" providerId="AD" clId="Web-{E37DCE25-CD1F-5A56-578B-DD136C0C04F1}" dt="2023-02-20T17:28:13.417" v="151" actId="20577"/>
          <ac:spMkLst>
            <pc:docMk/>
            <pc:sldMk cId="2938922853" sldId="1177"/>
            <ac:spMk id="2" creationId="{8BD04424-D1AD-D7F3-3AC5-E4426309158D}"/>
          </ac:spMkLst>
        </pc:spChg>
        <pc:spChg chg="mod">
          <ac:chgData name="Amber Robinson" userId="S::amber.robinson@kinnectohio.org::0942a980-712a-4886-8e4e-dbbd0967a3f3" providerId="AD" clId="Web-{E37DCE25-CD1F-5A56-578B-DD136C0C04F1}" dt="2023-02-20T17:55:07.739" v="842" actId="20577"/>
          <ac:spMkLst>
            <pc:docMk/>
            <pc:sldMk cId="2938922853" sldId="1177"/>
            <ac:spMk id="3" creationId="{6738FF09-FFB3-7002-0A0C-7351B0D1F52A}"/>
          </ac:spMkLst>
        </pc:spChg>
      </pc:sldChg>
      <pc:sldChg chg="addSp delSp modSp new del">
        <pc:chgData name="Amber Robinson" userId="S::amber.robinson@kinnectohio.org::0942a980-712a-4886-8e4e-dbbd0967a3f3" providerId="AD" clId="Web-{E37DCE25-CD1F-5A56-578B-DD136C0C04F1}" dt="2023-02-20T17:04:33.334" v="135"/>
        <pc:sldMkLst>
          <pc:docMk/>
          <pc:sldMk cId="4253935584" sldId="1177"/>
        </pc:sldMkLst>
        <pc:spChg chg="del">
          <ac:chgData name="Amber Robinson" userId="S::amber.robinson@kinnectohio.org::0942a980-712a-4886-8e4e-dbbd0967a3f3" providerId="AD" clId="Web-{E37DCE25-CD1F-5A56-578B-DD136C0C04F1}" dt="2023-02-20T17:04:07.974" v="129"/>
          <ac:spMkLst>
            <pc:docMk/>
            <pc:sldMk cId="4253935584" sldId="1177"/>
            <ac:spMk id="3" creationId="{B2230DBA-BB70-A733-D6EF-7CE9B4257703}"/>
          </ac:spMkLst>
        </pc:spChg>
        <pc:picChg chg="add mod ord">
          <ac:chgData name="Amber Robinson" userId="S::amber.robinson@kinnectohio.org::0942a980-712a-4886-8e4e-dbbd0967a3f3" providerId="AD" clId="Web-{E37DCE25-CD1F-5A56-578B-DD136C0C04F1}" dt="2023-02-20T17:04:07.974" v="129"/>
          <ac:picMkLst>
            <pc:docMk/>
            <pc:sldMk cId="4253935584" sldId="1177"/>
            <ac:picMk id="4" creationId="{FDFA3E1F-49DD-456A-C957-B9CC3AAE6190}"/>
          </ac:picMkLst>
        </pc:picChg>
        <pc:picChg chg="add mod">
          <ac:chgData name="Amber Robinson" userId="S::amber.robinson@kinnectohio.org::0942a980-712a-4886-8e4e-dbbd0967a3f3" providerId="AD" clId="Web-{E37DCE25-CD1F-5A56-578B-DD136C0C04F1}" dt="2023-02-20T17:04:28.756" v="134" actId="1076"/>
          <ac:picMkLst>
            <pc:docMk/>
            <pc:sldMk cId="4253935584" sldId="1177"/>
            <ac:picMk id="5" creationId="{DD4043FB-312E-E3A2-B3C6-CBE44A350B3C}"/>
          </ac:picMkLst>
        </pc:picChg>
        <pc:picChg chg="add del mod">
          <ac:chgData name="Amber Robinson" userId="S::amber.robinson@kinnectohio.org::0942a980-712a-4886-8e4e-dbbd0967a3f3" providerId="AD" clId="Web-{E37DCE25-CD1F-5A56-578B-DD136C0C04F1}" dt="2023-02-20T17:04:24.600" v="133"/>
          <ac:picMkLst>
            <pc:docMk/>
            <pc:sldMk cId="4253935584" sldId="1177"/>
            <ac:picMk id="6" creationId="{10D080F4-A48C-AA13-9C67-E2BE579CF959}"/>
          </ac:picMkLst>
        </pc:picChg>
      </pc:sldChg>
      <pc:sldChg chg="modSp new del ord">
        <pc:chgData name="Amber Robinson" userId="S::amber.robinson@kinnectohio.org::0942a980-712a-4886-8e4e-dbbd0967a3f3" providerId="AD" clId="Web-{E37DCE25-CD1F-5A56-578B-DD136C0C04F1}" dt="2023-02-20T17:38:33.785" v="356"/>
        <pc:sldMkLst>
          <pc:docMk/>
          <pc:sldMk cId="2574842580" sldId="1178"/>
        </pc:sldMkLst>
        <pc:spChg chg="mod">
          <ac:chgData name="Amber Robinson" userId="S::amber.robinson@kinnectohio.org::0942a980-712a-4886-8e4e-dbbd0967a3f3" providerId="AD" clId="Web-{E37DCE25-CD1F-5A56-578B-DD136C0C04F1}" dt="2023-02-20T17:38:14.565" v="354" actId="20577"/>
          <ac:spMkLst>
            <pc:docMk/>
            <pc:sldMk cId="2574842580" sldId="1178"/>
            <ac:spMk id="2" creationId="{E2569725-89EA-D8E0-7D75-CE35FC065445}"/>
          </ac:spMkLst>
        </pc:spChg>
      </pc:sldChg>
      <pc:sldChg chg="addSp delSp modSp new ord modNotes">
        <pc:chgData name="Amber Robinson" userId="S::amber.robinson@kinnectohio.org::0942a980-712a-4886-8e4e-dbbd0967a3f3" providerId="AD" clId="Web-{E37DCE25-CD1F-5A56-578B-DD136C0C04F1}" dt="2023-02-20T18:46:25.385" v="1090"/>
        <pc:sldMkLst>
          <pc:docMk/>
          <pc:sldMk cId="1293193869" sldId="1179"/>
        </pc:sldMkLst>
        <pc:spChg chg="mod">
          <ac:chgData name="Amber Robinson" userId="S::amber.robinson@kinnectohio.org::0942a980-712a-4886-8e4e-dbbd0967a3f3" providerId="AD" clId="Web-{E37DCE25-CD1F-5A56-578B-DD136C0C04F1}" dt="2023-02-20T17:53:45.234" v="817"/>
          <ac:spMkLst>
            <pc:docMk/>
            <pc:sldMk cId="1293193869" sldId="1179"/>
            <ac:spMk id="2" creationId="{A7343D7B-00A2-C49B-776F-8811B3F4AA18}"/>
          </ac:spMkLst>
        </pc:spChg>
        <pc:spChg chg="del mod">
          <ac:chgData name="Amber Robinson" userId="S::amber.robinson@kinnectohio.org::0942a980-712a-4886-8e4e-dbbd0967a3f3" providerId="AD" clId="Web-{E37DCE25-CD1F-5A56-578B-DD136C0C04F1}" dt="2023-02-20T17:53:45.234" v="817"/>
          <ac:spMkLst>
            <pc:docMk/>
            <pc:sldMk cId="1293193869" sldId="1179"/>
            <ac:spMk id="3" creationId="{F84376AA-72B7-C675-FB0F-173A4618005B}"/>
          </ac:spMkLst>
        </pc:spChg>
        <pc:graphicFrameChg chg="add">
          <ac:chgData name="Amber Robinson" userId="S::amber.robinson@kinnectohio.org::0942a980-712a-4886-8e4e-dbbd0967a3f3" providerId="AD" clId="Web-{E37DCE25-CD1F-5A56-578B-DD136C0C04F1}" dt="2023-02-20T17:53:45.234" v="817"/>
          <ac:graphicFrameMkLst>
            <pc:docMk/>
            <pc:sldMk cId="1293193869" sldId="1179"/>
            <ac:graphicFrameMk id="5" creationId="{F9D96F09-8355-BAF0-C9F0-8991AF00C7A1}"/>
          </ac:graphicFrameMkLst>
        </pc:graphicFrameChg>
      </pc:sldChg>
      <pc:sldChg chg="addSp delSp modSp new mod ord modClrScheme chgLayout">
        <pc:chgData name="Amber Robinson" userId="S::amber.robinson@kinnectohio.org::0942a980-712a-4886-8e4e-dbbd0967a3f3" providerId="AD" clId="Web-{E37DCE25-CD1F-5A56-578B-DD136C0C04F1}" dt="2023-02-20T17:54:15.908" v="825" actId="20577"/>
        <pc:sldMkLst>
          <pc:docMk/>
          <pc:sldMk cId="1395161703" sldId="1180"/>
        </pc:sldMkLst>
        <pc:spChg chg="mod">
          <ac:chgData name="Amber Robinson" userId="S::amber.robinson@kinnectohio.org::0942a980-712a-4886-8e4e-dbbd0967a3f3" providerId="AD" clId="Web-{E37DCE25-CD1F-5A56-578B-DD136C0C04F1}" dt="2023-02-20T17:54:15.908" v="825" actId="20577"/>
          <ac:spMkLst>
            <pc:docMk/>
            <pc:sldMk cId="1395161703" sldId="1180"/>
            <ac:spMk id="2" creationId="{EEA24D92-6B5F-1577-69E2-3B2494C7F19F}"/>
          </ac:spMkLst>
        </pc:spChg>
        <pc:spChg chg="del mod">
          <ac:chgData name="Amber Robinson" userId="S::amber.robinson@kinnectohio.org::0942a980-712a-4886-8e4e-dbbd0967a3f3" providerId="AD" clId="Web-{E37DCE25-CD1F-5A56-578B-DD136C0C04F1}" dt="2023-02-20T17:37:12.499" v="335"/>
          <ac:spMkLst>
            <pc:docMk/>
            <pc:sldMk cId="1395161703" sldId="1180"/>
            <ac:spMk id="3" creationId="{9670AA1A-C181-E170-FF37-A06716ECC8BE}"/>
          </ac:spMkLst>
        </pc:spChg>
        <pc:spChg chg="add del mod">
          <ac:chgData name="Amber Robinson" userId="S::amber.robinson@kinnectohio.org::0942a980-712a-4886-8e4e-dbbd0967a3f3" providerId="AD" clId="Web-{E37DCE25-CD1F-5A56-578B-DD136C0C04F1}" dt="2023-02-20T17:37:28.765" v="337"/>
          <ac:spMkLst>
            <pc:docMk/>
            <pc:sldMk cId="1395161703" sldId="1180"/>
            <ac:spMk id="10" creationId="{0953336C-8AFB-0C26-8DA7-5199EE003721}"/>
          </ac:spMkLst>
        </pc:spChg>
        <pc:spChg chg="add del mod">
          <ac:chgData name="Amber Robinson" userId="S::amber.robinson@kinnectohio.org::0942a980-712a-4886-8e4e-dbbd0967a3f3" providerId="AD" clId="Web-{E37DCE25-CD1F-5A56-578B-DD136C0C04F1}" dt="2023-02-20T17:43:33.961" v="420"/>
          <ac:spMkLst>
            <pc:docMk/>
            <pc:sldMk cId="1395161703" sldId="1180"/>
            <ac:spMk id="12" creationId="{7C4C4B23-DE36-1C1A-3308-B9D30A397CFB}"/>
          </ac:spMkLst>
        </pc:spChg>
        <pc:spChg chg="add del">
          <ac:chgData name="Amber Robinson" userId="S::amber.robinson@kinnectohio.org::0942a980-712a-4886-8e4e-dbbd0967a3f3" providerId="AD" clId="Web-{E37DCE25-CD1F-5A56-578B-DD136C0C04F1}" dt="2023-02-20T17:43:12.287" v="417"/>
          <ac:spMkLst>
            <pc:docMk/>
            <pc:sldMk cId="1395161703" sldId="1180"/>
            <ac:spMk id="38" creationId="{976D383C-25A2-6F4A-56FB-D3DB6F51E2C9}"/>
          </ac:spMkLst>
        </pc:spChg>
        <pc:graphicFrameChg chg="add mod modGraphic">
          <ac:chgData name="Amber Robinson" userId="S::amber.robinson@kinnectohio.org::0942a980-712a-4886-8e4e-dbbd0967a3f3" providerId="AD" clId="Web-{E37DCE25-CD1F-5A56-578B-DD136C0C04F1}" dt="2023-02-20T17:43:33.961" v="420"/>
          <ac:graphicFrameMkLst>
            <pc:docMk/>
            <pc:sldMk cId="1395161703" sldId="1180"/>
            <ac:graphicFrameMk id="5" creationId="{D059B0E6-A076-1151-915B-7BB753D42D65}"/>
          </ac:graphicFrameMkLst>
        </pc:graphicFrameChg>
      </pc:sldChg>
      <pc:sldChg chg="addSp delSp modSp new ord">
        <pc:chgData name="Amber Robinson" userId="S::amber.robinson@kinnectohio.org::0942a980-712a-4886-8e4e-dbbd0967a3f3" providerId="AD" clId="Web-{E37DCE25-CD1F-5A56-578B-DD136C0C04F1}" dt="2023-02-20T17:42:20.737" v="414" actId="14100"/>
        <pc:sldMkLst>
          <pc:docMk/>
          <pc:sldMk cId="2764248832" sldId="1181"/>
        </pc:sldMkLst>
        <pc:spChg chg="mod">
          <ac:chgData name="Amber Robinson" userId="S::amber.robinson@kinnectohio.org::0942a980-712a-4886-8e4e-dbbd0967a3f3" providerId="AD" clId="Web-{E37DCE25-CD1F-5A56-578B-DD136C0C04F1}" dt="2023-02-20T17:31:44.618" v="263" actId="20577"/>
          <ac:spMkLst>
            <pc:docMk/>
            <pc:sldMk cId="2764248832" sldId="1181"/>
            <ac:spMk id="2" creationId="{053A0C27-8A1C-DF35-9417-3C6B7CA8458A}"/>
          </ac:spMkLst>
        </pc:spChg>
        <pc:spChg chg="del mod">
          <ac:chgData name="Amber Robinson" userId="S::amber.robinson@kinnectohio.org::0942a980-712a-4886-8e4e-dbbd0967a3f3" providerId="AD" clId="Web-{E37DCE25-CD1F-5A56-578B-DD136C0C04F1}" dt="2023-02-20T17:32:54.779" v="285"/>
          <ac:spMkLst>
            <pc:docMk/>
            <pc:sldMk cId="2764248832" sldId="1181"/>
            <ac:spMk id="3" creationId="{A16D3636-06BA-000D-E163-2CFC656CDBBC}"/>
          </ac:spMkLst>
        </pc:spChg>
        <pc:spChg chg="add del mod">
          <ac:chgData name="Amber Robinson" userId="S::amber.robinson@kinnectohio.org::0942a980-712a-4886-8e4e-dbbd0967a3f3" providerId="AD" clId="Web-{E37DCE25-CD1F-5A56-578B-DD136C0C04F1}" dt="2023-02-20T17:33:31.610" v="287"/>
          <ac:spMkLst>
            <pc:docMk/>
            <pc:sldMk cId="2764248832" sldId="1181"/>
            <ac:spMk id="6" creationId="{6C628F5B-FF09-BCF2-0555-2F784B5D5A55}"/>
          </ac:spMkLst>
        </pc:spChg>
        <pc:picChg chg="add del mod ord">
          <ac:chgData name="Amber Robinson" userId="S::amber.robinson@kinnectohio.org::0942a980-712a-4886-8e4e-dbbd0967a3f3" providerId="AD" clId="Web-{E37DCE25-CD1F-5A56-578B-DD136C0C04F1}" dt="2023-02-20T17:33:27.078" v="286"/>
          <ac:picMkLst>
            <pc:docMk/>
            <pc:sldMk cId="2764248832" sldId="1181"/>
            <ac:picMk id="4" creationId="{CFC250BC-A063-D653-3D77-D8DABE369664}"/>
          </ac:picMkLst>
        </pc:picChg>
        <pc:picChg chg="add mod ord modCrop">
          <ac:chgData name="Amber Robinson" userId="S::amber.robinson@kinnectohio.org::0942a980-712a-4886-8e4e-dbbd0967a3f3" providerId="AD" clId="Web-{E37DCE25-CD1F-5A56-578B-DD136C0C04F1}" dt="2023-02-20T17:42:20.737" v="414" actId="14100"/>
          <ac:picMkLst>
            <pc:docMk/>
            <pc:sldMk cId="2764248832" sldId="1181"/>
            <ac:picMk id="7" creationId="{A36D694C-DBBD-A262-7723-1C3764AB9178}"/>
          </ac:picMkLst>
        </pc:picChg>
      </pc:sldChg>
      <pc:sldChg chg="modSp new ord">
        <pc:chgData name="Amber Robinson" userId="S::amber.robinson@kinnectohio.org::0942a980-712a-4886-8e4e-dbbd0967a3f3" providerId="AD" clId="Web-{E37DCE25-CD1F-5A56-578B-DD136C0C04F1}" dt="2023-02-20T18:37:15.604" v="982" actId="20577"/>
        <pc:sldMkLst>
          <pc:docMk/>
          <pc:sldMk cId="1029206353" sldId="1182"/>
        </pc:sldMkLst>
        <pc:spChg chg="mod">
          <ac:chgData name="Amber Robinson" userId="S::amber.robinson@kinnectohio.org::0942a980-712a-4886-8e4e-dbbd0967a3f3" providerId="AD" clId="Web-{E37DCE25-CD1F-5A56-578B-DD136C0C04F1}" dt="2023-02-20T17:38:09.752" v="352" actId="20577"/>
          <ac:spMkLst>
            <pc:docMk/>
            <pc:sldMk cId="1029206353" sldId="1182"/>
            <ac:spMk id="2" creationId="{60C5F041-DF72-AD39-3D57-EA4FA0133B4F}"/>
          </ac:spMkLst>
        </pc:spChg>
        <pc:spChg chg="mod">
          <ac:chgData name="Amber Robinson" userId="S::amber.robinson@kinnectohio.org::0942a980-712a-4886-8e4e-dbbd0967a3f3" providerId="AD" clId="Web-{E37DCE25-CD1F-5A56-578B-DD136C0C04F1}" dt="2023-02-20T18:37:15.604" v="982" actId="20577"/>
          <ac:spMkLst>
            <pc:docMk/>
            <pc:sldMk cId="1029206353" sldId="1182"/>
            <ac:spMk id="3" creationId="{C3525122-10F4-C286-CA9F-928424314BEE}"/>
          </ac:spMkLst>
        </pc:spChg>
      </pc:sldChg>
      <pc:sldChg chg="addSp delSp modSp add del mod modShow">
        <pc:chgData name="Amber Robinson" userId="S::amber.robinson@kinnectohio.org::0942a980-712a-4886-8e4e-dbbd0967a3f3" providerId="AD" clId="Web-{E37DCE25-CD1F-5A56-578B-DD136C0C04F1}" dt="2023-02-20T17:39:51.993" v="393"/>
        <pc:sldMkLst>
          <pc:docMk/>
          <pc:sldMk cId="1343975632" sldId="1183"/>
        </pc:sldMkLst>
        <pc:spChg chg="mod">
          <ac:chgData name="Amber Robinson" userId="S::amber.robinson@kinnectohio.org::0942a980-712a-4886-8e4e-dbbd0967a3f3" providerId="AD" clId="Web-{E37DCE25-CD1F-5A56-578B-DD136C0C04F1}" dt="2023-02-20T17:38:56.224" v="388" actId="20577"/>
          <ac:spMkLst>
            <pc:docMk/>
            <pc:sldMk cId="1343975632" sldId="1183"/>
            <ac:spMk id="2" creationId="{B31C4FA9-113A-4F49-A50D-1196953D5FD3}"/>
          </ac:spMkLst>
        </pc:spChg>
        <pc:spChg chg="add del mod">
          <ac:chgData name="Amber Robinson" userId="S::amber.robinson@kinnectohio.org::0942a980-712a-4886-8e4e-dbbd0967a3f3" providerId="AD" clId="Web-{E37DCE25-CD1F-5A56-578B-DD136C0C04F1}" dt="2023-02-20T17:39:27.820" v="391"/>
          <ac:spMkLst>
            <pc:docMk/>
            <pc:sldMk cId="1343975632" sldId="1183"/>
            <ac:spMk id="5" creationId="{6B1B9CA6-B147-CCFD-571E-C0530C50733F}"/>
          </ac:spMkLst>
        </pc:spChg>
        <pc:spChg chg="del">
          <ac:chgData name="Amber Robinson" userId="S::amber.robinson@kinnectohio.org::0942a980-712a-4886-8e4e-dbbd0967a3f3" providerId="AD" clId="Web-{E37DCE25-CD1F-5A56-578B-DD136C0C04F1}" dt="2023-02-20T17:39:33.602" v="392"/>
          <ac:spMkLst>
            <pc:docMk/>
            <pc:sldMk cId="1343975632" sldId="1183"/>
            <ac:spMk id="14" creationId="{457184DA-C0FA-4F67-8BF4-FC7F06A2C183}"/>
          </ac:spMkLst>
        </pc:spChg>
        <pc:picChg chg="del">
          <ac:chgData name="Amber Robinson" userId="S::amber.robinson@kinnectohio.org::0942a980-712a-4886-8e4e-dbbd0967a3f3" providerId="AD" clId="Web-{E37DCE25-CD1F-5A56-578B-DD136C0C04F1}" dt="2023-02-20T17:39:13.757" v="389"/>
          <ac:picMkLst>
            <pc:docMk/>
            <pc:sldMk cId="1343975632" sldId="1183"/>
            <ac:picMk id="10" creationId="{62D81905-0DBC-4708-A6AB-4A35DC50DEB2}"/>
          </ac:picMkLst>
        </pc:picChg>
      </pc:sldChg>
      <pc:sldChg chg="addSp delSp modSp new mod ord modClrScheme chgLayout">
        <pc:chgData name="Amber Robinson" userId="S::amber.robinson@kinnectohio.org::0942a980-712a-4886-8e4e-dbbd0967a3f3" providerId="AD" clId="Web-{E37DCE25-CD1F-5A56-578B-DD136C0C04F1}" dt="2023-02-20T18:41:48.705" v="984" actId="20577"/>
        <pc:sldMkLst>
          <pc:docMk/>
          <pc:sldMk cId="2626580084" sldId="1183"/>
        </pc:sldMkLst>
        <pc:spChg chg="mod">
          <ac:chgData name="Amber Robinson" userId="S::amber.robinson@kinnectohio.org::0942a980-712a-4886-8e4e-dbbd0967a3f3" providerId="AD" clId="Web-{E37DCE25-CD1F-5A56-578B-DD136C0C04F1}" dt="2023-02-20T17:41:04.389" v="410"/>
          <ac:spMkLst>
            <pc:docMk/>
            <pc:sldMk cId="2626580084" sldId="1183"/>
            <ac:spMk id="2" creationId="{49BFF628-440E-4D3E-8110-584BDB50EE3A}"/>
          </ac:spMkLst>
        </pc:spChg>
        <pc:spChg chg="del">
          <ac:chgData name="Amber Robinson" userId="S::amber.robinson@kinnectohio.org::0942a980-712a-4886-8e4e-dbbd0967a3f3" providerId="AD" clId="Web-{E37DCE25-CD1F-5A56-578B-DD136C0C04F1}" dt="2023-02-20T17:40:41.590" v="395"/>
          <ac:spMkLst>
            <pc:docMk/>
            <pc:sldMk cId="2626580084" sldId="1183"/>
            <ac:spMk id="3" creationId="{FD791585-D7C8-350E-2B8A-3608383F2F94}"/>
          </ac:spMkLst>
        </pc:spChg>
        <pc:spChg chg="add mod">
          <ac:chgData name="Amber Robinson" userId="S::amber.robinson@kinnectohio.org::0942a980-712a-4886-8e4e-dbbd0967a3f3" providerId="AD" clId="Web-{E37DCE25-CD1F-5A56-578B-DD136C0C04F1}" dt="2023-02-20T18:41:48.705" v="984" actId="20577"/>
          <ac:spMkLst>
            <pc:docMk/>
            <pc:sldMk cId="2626580084" sldId="1183"/>
            <ac:spMk id="9" creationId="{6B649946-D0F3-6F0D-9FB4-A0FB77BD1C72}"/>
          </ac:spMkLst>
        </pc:spChg>
        <pc:picChg chg="add mod ord">
          <ac:chgData name="Amber Robinson" userId="S::amber.robinson@kinnectohio.org::0942a980-712a-4886-8e4e-dbbd0967a3f3" providerId="AD" clId="Web-{E37DCE25-CD1F-5A56-578B-DD136C0C04F1}" dt="2023-02-20T17:41:04.389" v="410"/>
          <ac:picMkLst>
            <pc:docMk/>
            <pc:sldMk cId="2626580084" sldId="1183"/>
            <ac:picMk id="4" creationId="{268BD1D2-CA69-0CDC-7083-39859262BCB9}"/>
          </ac:picMkLst>
        </pc:picChg>
      </pc:sldChg>
      <pc:sldChg chg="delSp modSp new mod ord modClrScheme chgLayout">
        <pc:chgData name="Amber Robinson" userId="S::amber.robinson@kinnectohio.org::0942a980-712a-4886-8e4e-dbbd0967a3f3" providerId="AD" clId="Web-{E37DCE25-CD1F-5A56-578B-DD136C0C04F1}" dt="2023-02-20T17:45:11.592" v="454"/>
        <pc:sldMkLst>
          <pc:docMk/>
          <pc:sldMk cId="1666482999" sldId="1184"/>
        </pc:sldMkLst>
        <pc:spChg chg="mod ord">
          <ac:chgData name="Amber Robinson" userId="S::amber.robinson@kinnectohio.org::0942a980-712a-4886-8e4e-dbbd0967a3f3" providerId="AD" clId="Web-{E37DCE25-CD1F-5A56-578B-DD136C0C04F1}" dt="2023-02-20T17:45:11.592" v="454"/>
          <ac:spMkLst>
            <pc:docMk/>
            <pc:sldMk cId="1666482999" sldId="1184"/>
            <ac:spMk id="2" creationId="{7A9F02C1-9614-2D89-E3CD-3AAE96601510}"/>
          </ac:spMkLst>
        </pc:spChg>
        <pc:spChg chg="del">
          <ac:chgData name="Amber Robinson" userId="S::amber.robinson@kinnectohio.org::0942a980-712a-4886-8e4e-dbbd0967a3f3" providerId="AD" clId="Web-{E37DCE25-CD1F-5A56-578B-DD136C0C04F1}" dt="2023-02-20T17:44:42.027" v="431"/>
          <ac:spMkLst>
            <pc:docMk/>
            <pc:sldMk cId="1666482999" sldId="1184"/>
            <ac:spMk id="3" creationId="{1EA608AF-C0C1-04CB-EC2F-A4AE29A568F8}"/>
          </ac:spMkLst>
        </pc:spChg>
      </pc:sldChg>
      <pc:sldChg chg="addSp delSp modSp new mod modClrScheme chgLayout">
        <pc:chgData name="Amber Robinson" userId="S::amber.robinson@kinnectohio.org::0942a980-712a-4886-8e4e-dbbd0967a3f3" providerId="AD" clId="Web-{E37DCE25-CD1F-5A56-578B-DD136C0C04F1}" dt="2023-02-20T17:58:14.798" v="975"/>
        <pc:sldMkLst>
          <pc:docMk/>
          <pc:sldMk cId="42997535" sldId="1185"/>
        </pc:sldMkLst>
        <pc:spChg chg="mod ord">
          <ac:chgData name="Amber Robinson" userId="S::amber.robinson@kinnectohio.org::0942a980-712a-4886-8e4e-dbbd0967a3f3" providerId="AD" clId="Web-{E37DCE25-CD1F-5A56-578B-DD136C0C04F1}" dt="2023-02-20T17:58:14.798" v="975"/>
          <ac:spMkLst>
            <pc:docMk/>
            <pc:sldMk cId="42997535" sldId="1185"/>
            <ac:spMk id="2" creationId="{26674455-A4B1-BD0C-2C64-8A4DD12C31E9}"/>
          </ac:spMkLst>
        </pc:spChg>
        <pc:spChg chg="del">
          <ac:chgData name="Amber Robinson" userId="S::amber.robinson@kinnectohio.org::0942a980-712a-4886-8e4e-dbbd0967a3f3" providerId="AD" clId="Web-{E37DCE25-CD1F-5A56-578B-DD136C0C04F1}" dt="2023-02-20T17:57:26.014" v="954"/>
          <ac:spMkLst>
            <pc:docMk/>
            <pc:sldMk cId="42997535" sldId="1185"/>
            <ac:spMk id="3" creationId="{B315B00D-F23F-914E-6178-A778AE176C48}"/>
          </ac:spMkLst>
        </pc:spChg>
        <pc:spChg chg="add del mod">
          <ac:chgData name="Amber Robinson" userId="S::amber.robinson@kinnectohio.org::0942a980-712a-4886-8e4e-dbbd0967a3f3" providerId="AD" clId="Web-{E37DCE25-CD1F-5A56-578B-DD136C0C04F1}" dt="2023-02-20T17:58:08.063" v="972"/>
          <ac:spMkLst>
            <pc:docMk/>
            <pc:sldMk cId="42997535" sldId="1185"/>
            <ac:spMk id="9" creationId="{70B3C234-D00D-C6AA-697C-7D9513E91615}"/>
          </ac:spMkLst>
        </pc:spChg>
        <pc:spChg chg="add del mod">
          <ac:chgData name="Amber Robinson" userId="S::amber.robinson@kinnectohio.org::0942a980-712a-4886-8e4e-dbbd0967a3f3" providerId="AD" clId="Web-{E37DCE25-CD1F-5A56-578B-DD136C0C04F1}" dt="2023-02-20T17:58:14.798" v="974"/>
          <ac:spMkLst>
            <pc:docMk/>
            <pc:sldMk cId="42997535" sldId="1185"/>
            <ac:spMk id="11" creationId="{3D6C22CF-8008-766A-BAFE-0093BE44E950}"/>
          </ac:spMkLst>
        </pc:spChg>
        <pc:spChg chg="add del mod">
          <ac:chgData name="Amber Robinson" userId="S::amber.robinson@kinnectohio.org::0942a980-712a-4886-8e4e-dbbd0967a3f3" providerId="AD" clId="Web-{E37DCE25-CD1F-5A56-578B-DD136C0C04F1}" dt="2023-02-20T17:58:14.798" v="974"/>
          <ac:spMkLst>
            <pc:docMk/>
            <pc:sldMk cId="42997535" sldId="1185"/>
            <ac:spMk id="12" creationId="{7B935EE9-8BC6-80E4-1020-DB034E770C6A}"/>
          </ac:spMkLst>
        </pc:spChg>
        <pc:picChg chg="add mod ord">
          <ac:chgData name="Amber Robinson" userId="S::amber.robinson@kinnectohio.org::0942a980-712a-4886-8e4e-dbbd0967a3f3" providerId="AD" clId="Web-{E37DCE25-CD1F-5A56-578B-DD136C0C04F1}" dt="2023-02-20T17:58:14.798" v="975"/>
          <ac:picMkLst>
            <pc:docMk/>
            <pc:sldMk cId="42997535" sldId="1185"/>
            <ac:picMk id="4" creationId="{2902D7B6-8BE9-4DFB-3475-D378D3AE71C9}"/>
          </ac:picMkLst>
        </pc:picChg>
      </pc:sldChg>
      <pc:sldChg chg="addSp delSp modSp new">
        <pc:chgData name="Amber Robinson" userId="S::amber.robinson@kinnectohio.org::0942a980-712a-4886-8e4e-dbbd0967a3f3" providerId="AD" clId="Web-{E37DCE25-CD1F-5A56-578B-DD136C0C04F1}" dt="2023-02-20T17:58:21.986" v="976"/>
        <pc:sldMkLst>
          <pc:docMk/>
          <pc:sldMk cId="4092516411" sldId="1186"/>
        </pc:sldMkLst>
        <pc:spChg chg="mod">
          <ac:chgData name="Amber Robinson" userId="S::amber.robinson@kinnectohio.org::0942a980-712a-4886-8e4e-dbbd0967a3f3" providerId="AD" clId="Web-{E37DCE25-CD1F-5A56-578B-DD136C0C04F1}" dt="2023-02-20T17:58:21.986" v="976"/>
          <ac:spMkLst>
            <pc:docMk/>
            <pc:sldMk cId="4092516411" sldId="1186"/>
            <ac:spMk id="2" creationId="{49628D3F-C9F5-86A7-041B-7758E8713DC2}"/>
          </ac:spMkLst>
        </pc:spChg>
        <pc:spChg chg="del">
          <ac:chgData name="Amber Robinson" userId="S::amber.robinson@kinnectohio.org::0942a980-712a-4886-8e4e-dbbd0967a3f3" providerId="AD" clId="Web-{E37DCE25-CD1F-5A56-578B-DD136C0C04F1}" dt="2023-02-20T17:57:41.343" v="965"/>
          <ac:spMkLst>
            <pc:docMk/>
            <pc:sldMk cId="4092516411" sldId="1186"/>
            <ac:spMk id="3" creationId="{0E8063BF-82F2-5EAF-0981-85C046DB54BB}"/>
          </ac:spMkLst>
        </pc:spChg>
        <pc:picChg chg="add mod ord">
          <ac:chgData name="Amber Robinson" userId="S::amber.robinson@kinnectohio.org::0942a980-712a-4886-8e4e-dbbd0967a3f3" providerId="AD" clId="Web-{E37DCE25-CD1F-5A56-578B-DD136C0C04F1}" dt="2023-02-20T17:58:21.986" v="976"/>
          <ac:picMkLst>
            <pc:docMk/>
            <pc:sldMk cId="4092516411" sldId="1186"/>
            <ac:picMk id="4" creationId="{DF885D8F-FC87-FC82-C849-72F04A426479}"/>
          </ac:picMkLst>
        </pc:picChg>
      </pc:sldChg>
      <pc:sldChg chg="addSp delSp modSp add replId">
        <pc:chgData name="Amber Robinson" userId="S::amber.robinson@kinnectohio.org::0942a980-712a-4886-8e4e-dbbd0967a3f3" providerId="AD" clId="Web-{E37DCE25-CD1F-5A56-578B-DD136C0C04F1}" dt="2023-02-20T17:58:25.564" v="977"/>
        <pc:sldMkLst>
          <pc:docMk/>
          <pc:sldMk cId="4286258822" sldId="1187"/>
        </pc:sldMkLst>
        <pc:spChg chg="mod">
          <ac:chgData name="Amber Robinson" userId="S::amber.robinson@kinnectohio.org::0942a980-712a-4886-8e4e-dbbd0967a3f3" providerId="AD" clId="Web-{E37DCE25-CD1F-5A56-578B-DD136C0C04F1}" dt="2023-02-20T17:58:25.564" v="977"/>
          <ac:spMkLst>
            <pc:docMk/>
            <pc:sldMk cId="4286258822" sldId="1187"/>
            <ac:spMk id="2" creationId="{49628D3F-C9F5-86A7-041B-7758E8713DC2}"/>
          </ac:spMkLst>
        </pc:spChg>
        <pc:spChg chg="add del mod">
          <ac:chgData name="Amber Robinson" userId="S::amber.robinson@kinnectohio.org::0942a980-712a-4886-8e4e-dbbd0967a3f3" providerId="AD" clId="Web-{E37DCE25-CD1F-5A56-578B-DD136C0C04F1}" dt="2023-02-20T17:57:49.875" v="968"/>
          <ac:spMkLst>
            <pc:docMk/>
            <pc:sldMk cId="4286258822" sldId="1187"/>
            <ac:spMk id="5" creationId="{EFF9174B-EE7F-815C-9B39-3CDE97DB7840}"/>
          </ac:spMkLst>
        </pc:spChg>
        <pc:picChg chg="del">
          <ac:chgData name="Amber Robinson" userId="S::amber.robinson@kinnectohio.org::0942a980-712a-4886-8e4e-dbbd0967a3f3" providerId="AD" clId="Web-{E37DCE25-CD1F-5A56-578B-DD136C0C04F1}" dt="2023-02-20T17:57:46.453" v="967"/>
          <ac:picMkLst>
            <pc:docMk/>
            <pc:sldMk cId="4286258822" sldId="1187"/>
            <ac:picMk id="4" creationId="{DF885D8F-FC87-FC82-C849-72F04A426479}"/>
          </ac:picMkLst>
        </pc:picChg>
        <pc:picChg chg="add mod ord">
          <ac:chgData name="Amber Robinson" userId="S::amber.robinson@kinnectohio.org::0942a980-712a-4886-8e4e-dbbd0967a3f3" providerId="AD" clId="Web-{E37DCE25-CD1F-5A56-578B-DD136C0C04F1}" dt="2023-02-20T17:58:25.564" v="977"/>
          <ac:picMkLst>
            <pc:docMk/>
            <pc:sldMk cId="4286258822" sldId="1187"/>
            <ac:picMk id="6" creationId="{0F262C51-32E9-76FC-7EB1-3BC81AA6580A}"/>
          </ac:picMkLst>
        </pc:picChg>
      </pc:sldChg>
      <pc:sldMasterChg chg="add addSldLayout">
        <pc:chgData name="Amber Robinson" userId="S::amber.robinson@kinnectohio.org::0942a980-712a-4886-8e4e-dbbd0967a3f3" providerId="AD" clId="Web-{E37DCE25-CD1F-5A56-578B-DD136C0C04F1}" dt="2023-02-20T17:38:28.566" v="355"/>
        <pc:sldMasterMkLst>
          <pc:docMk/>
          <pc:sldMasterMk cId="1935717482" sldId="2147483660"/>
        </pc:sldMasterMkLst>
        <pc:sldLayoutChg chg="add">
          <pc:chgData name="Amber Robinson" userId="S::amber.robinson@kinnectohio.org::0942a980-712a-4886-8e4e-dbbd0967a3f3" providerId="AD" clId="Web-{E37DCE25-CD1F-5A56-578B-DD136C0C04F1}" dt="2023-02-20T17:38:28.566" v="355"/>
          <pc:sldLayoutMkLst>
            <pc:docMk/>
            <pc:sldMasterMk cId="1935717482" sldId="2147483660"/>
            <pc:sldLayoutMk cId="2867926649" sldId="2147483661"/>
          </pc:sldLayoutMkLst>
        </pc:sldLayoutChg>
        <pc:sldLayoutChg chg="add">
          <pc:chgData name="Amber Robinson" userId="S::amber.robinson@kinnectohio.org::0942a980-712a-4886-8e4e-dbbd0967a3f3" providerId="AD" clId="Web-{E37DCE25-CD1F-5A56-578B-DD136C0C04F1}" dt="2023-02-20T17:38:28.566" v="355"/>
          <pc:sldLayoutMkLst>
            <pc:docMk/>
            <pc:sldMasterMk cId="1935717482" sldId="2147483660"/>
            <pc:sldLayoutMk cId="3360224747" sldId="2147483662"/>
          </pc:sldLayoutMkLst>
        </pc:sldLayoutChg>
        <pc:sldLayoutChg chg="add">
          <pc:chgData name="Amber Robinson" userId="S::amber.robinson@kinnectohio.org::0942a980-712a-4886-8e4e-dbbd0967a3f3" providerId="AD" clId="Web-{E37DCE25-CD1F-5A56-578B-DD136C0C04F1}" dt="2023-02-20T17:38:28.566" v="355"/>
          <pc:sldLayoutMkLst>
            <pc:docMk/>
            <pc:sldMasterMk cId="1935717482" sldId="2147483660"/>
            <pc:sldLayoutMk cId="3560905365" sldId="2147483663"/>
          </pc:sldLayoutMkLst>
        </pc:sldLayoutChg>
        <pc:sldLayoutChg chg="add">
          <pc:chgData name="Amber Robinson" userId="S::amber.robinson@kinnectohio.org::0942a980-712a-4886-8e4e-dbbd0967a3f3" providerId="AD" clId="Web-{E37DCE25-CD1F-5A56-578B-DD136C0C04F1}" dt="2023-02-20T17:38:28.566" v="355"/>
          <pc:sldLayoutMkLst>
            <pc:docMk/>
            <pc:sldMasterMk cId="1935717482" sldId="2147483660"/>
            <pc:sldLayoutMk cId="4108515211" sldId="2147483664"/>
          </pc:sldLayoutMkLst>
        </pc:sldLayoutChg>
        <pc:sldLayoutChg chg="add">
          <pc:chgData name="Amber Robinson" userId="S::amber.robinson@kinnectohio.org::0942a980-712a-4886-8e4e-dbbd0967a3f3" providerId="AD" clId="Web-{E37DCE25-CD1F-5A56-578B-DD136C0C04F1}" dt="2023-02-20T17:38:28.566" v="355"/>
          <pc:sldLayoutMkLst>
            <pc:docMk/>
            <pc:sldMasterMk cId="1935717482" sldId="2147483660"/>
            <pc:sldLayoutMk cId="755396708" sldId="2147483665"/>
          </pc:sldLayoutMkLst>
        </pc:sldLayoutChg>
        <pc:sldLayoutChg chg="add">
          <pc:chgData name="Amber Robinson" userId="S::amber.robinson@kinnectohio.org::0942a980-712a-4886-8e4e-dbbd0967a3f3" providerId="AD" clId="Web-{E37DCE25-CD1F-5A56-578B-DD136C0C04F1}" dt="2023-02-20T17:38:28.566" v="355"/>
          <pc:sldLayoutMkLst>
            <pc:docMk/>
            <pc:sldMasterMk cId="1935717482" sldId="2147483660"/>
            <pc:sldLayoutMk cId="754195382" sldId="2147483666"/>
          </pc:sldLayoutMkLst>
        </pc:sldLayoutChg>
        <pc:sldLayoutChg chg="add">
          <pc:chgData name="Amber Robinson" userId="S::amber.robinson@kinnectohio.org::0942a980-712a-4886-8e4e-dbbd0967a3f3" providerId="AD" clId="Web-{E37DCE25-CD1F-5A56-578B-DD136C0C04F1}" dt="2023-02-20T17:38:28.566" v="355"/>
          <pc:sldLayoutMkLst>
            <pc:docMk/>
            <pc:sldMasterMk cId="1935717482" sldId="2147483660"/>
            <pc:sldLayoutMk cId="3461978685" sldId="2147483667"/>
          </pc:sldLayoutMkLst>
        </pc:sldLayoutChg>
        <pc:sldLayoutChg chg="add">
          <pc:chgData name="Amber Robinson" userId="S::amber.robinson@kinnectohio.org::0942a980-712a-4886-8e4e-dbbd0967a3f3" providerId="AD" clId="Web-{E37DCE25-CD1F-5A56-578B-DD136C0C04F1}" dt="2023-02-20T17:38:28.566" v="355"/>
          <pc:sldLayoutMkLst>
            <pc:docMk/>
            <pc:sldMasterMk cId="1935717482" sldId="2147483660"/>
            <pc:sldLayoutMk cId="1510096415" sldId="2147483668"/>
          </pc:sldLayoutMkLst>
        </pc:sldLayoutChg>
        <pc:sldLayoutChg chg="add">
          <pc:chgData name="Amber Robinson" userId="S::amber.robinson@kinnectohio.org::0942a980-712a-4886-8e4e-dbbd0967a3f3" providerId="AD" clId="Web-{E37DCE25-CD1F-5A56-578B-DD136C0C04F1}" dt="2023-02-20T17:38:28.566" v="355"/>
          <pc:sldLayoutMkLst>
            <pc:docMk/>
            <pc:sldMasterMk cId="1935717482" sldId="2147483660"/>
            <pc:sldLayoutMk cId="2782000126" sldId="2147483669"/>
          </pc:sldLayoutMkLst>
        </pc:sldLayoutChg>
        <pc:sldLayoutChg chg="add">
          <pc:chgData name="Amber Robinson" userId="S::amber.robinson@kinnectohio.org::0942a980-712a-4886-8e4e-dbbd0967a3f3" providerId="AD" clId="Web-{E37DCE25-CD1F-5A56-578B-DD136C0C04F1}" dt="2023-02-20T17:38:28.566" v="355"/>
          <pc:sldLayoutMkLst>
            <pc:docMk/>
            <pc:sldMasterMk cId="1935717482" sldId="2147483660"/>
            <pc:sldLayoutMk cId="827463734" sldId="2147483670"/>
          </pc:sldLayoutMkLst>
        </pc:sldLayoutChg>
        <pc:sldLayoutChg chg="add">
          <pc:chgData name="Amber Robinson" userId="S::amber.robinson@kinnectohio.org::0942a980-712a-4886-8e4e-dbbd0967a3f3" providerId="AD" clId="Web-{E37DCE25-CD1F-5A56-578B-DD136C0C04F1}" dt="2023-02-20T17:38:28.566" v="355"/>
          <pc:sldLayoutMkLst>
            <pc:docMk/>
            <pc:sldMasterMk cId="1935717482" sldId="2147483660"/>
            <pc:sldLayoutMk cId="3621477560" sldId="2147483671"/>
          </pc:sldLayoutMkLst>
        </pc:sldLayoutChg>
        <pc:sldLayoutChg chg="add">
          <pc:chgData name="Amber Robinson" userId="S::amber.robinson@kinnectohio.org::0942a980-712a-4886-8e4e-dbbd0967a3f3" providerId="AD" clId="Web-{E37DCE25-CD1F-5A56-578B-DD136C0C04F1}" dt="2023-02-20T17:38:28.566" v="355"/>
          <pc:sldLayoutMkLst>
            <pc:docMk/>
            <pc:sldMasterMk cId="1935717482" sldId="2147483660"/>
            <pc:sldLayoutMk cId="3354224996" sldId="2147483672"/>
          </pc:sldLayoutMkLst>
        </pc:sldLayoutChg>
        <pc:sldLayoutChg chg="add">
          <pc:chgData name="Amber Robinson" userId="S::amber.robinson@kinnectohio.org::0942a980-712a-4886-8e4e-dbbd0967a3f3" providerId="AD" clId="Web-{E37DCE25-CD1F-5A56-578B-DD136C0C04F1}" dt="2023-02-20T17:38:28.566" v="355"/>
          <pc:sldLayoutMkLst>
            <pc:docMk/>
            <pc:sldMasterMk cId="1935717482" sldId="2147483660"/>
            <pc:sldLayoutMk cId="3595493760" sldId="2147483673"/>
          </pc:sldLayoutMkLst>
        </pc:sldLayoutChg>
      </pc:sldMasterChg>
      <pc:sldMasterChg chg="replId modSldLayout">
        <pc:chgData name="Amber Robinson" userId="S::amber.robinson@kinnectohio.org::0942a980-712a-4886-8e4e-dbbd0967a3f3" providerId="AD" clId="Web-{E37DCE25-CD1F-5A56-578B-DD136C0C04F1}" dt="2023-02-20T17:38:28.566" v="355"/>
        <pc:sldMasterMkLst>
          <pc:docMk/>
          <pc:sldMasterMk cId="1836027018" sldId="2147483745"/>
        </pc:sldMasterMkLst>
        <pc:sldLayoutChg chg="replId">
          <pc:chgData name="Amber Robinson" userId="S::amber.robinson@kinnectohio.org::0942a980-712a-4886-8e4e-dbbd0967a3f3" providerId="AD" clId="Web-{E37DCE25-CD1F-5A56-578B-DD136C0C04F1}" dt="2023-02-20T17:38:28.566" v="355"/>
          <pc:sldLayoutMkLst>
            <pc:docMk/>
            <pc:sldMasterMk cId="1836027018" sldId="2147483745"/>
            <pc:sldLayoutMk cId="2776768182" sldId="2147483746"/>
          </pc:sldLayoutMkLst>
        </pc:sldLayoutChg>
      </pc:sldMasterChg>
    </pc:docChg>
  </pc:docChgLst>
  <pc:docChgLst>
    <pc:chgData name="Steinmetz, Samantha" userId="S::ssteinmetz_chapinhall.org#ext#@kinnectohio.org::7058f006-36aa-479b-8d93-2a23368ca54e" providerId="AD" clId="Web-{CF6604E2-883F-1DFF-5827-93CB5497DFDA}"/>
    <pc:docChg chg="modSld">
      <pc:chgData name="Steinmetz, Samantha" userId="S::ssteinmetz_chapinhall.org#ext#@kinnectohio.org::7058f006-36aa-479b-8d93-2a23368ca54e" providerId="AD" clId="Web-{CF6604E2-883F-1DFF-5827-93CB5497DFDA}" dt="2023-03-14T19:41:16.530" v="195"/>
      <pc:docMkLst>
        <pc:docMk/>
      </pc:docMkLst>
      <pc:sldChg chg="modNotes">
        <pc:chgData name="Steinmetz, Samantha" userId="S::ssteinmetz_chapinhall.org#ext#@kinnectohio.org::7058f006-36aa-479b-8d93-2a23368ca54e" providerId="AD" clId="Web-{CF6604E2-883F-1DFF-5827-93CB5497DFDA}" dt="2023-03-14T19:20:57.518" v="156"/>
        <pc:sldMkLst>
          <pc:docMk/>
          <pc:sldMk cId="1509302884" sldId="274"/>
        </pc:sldMkLst>
      </pc:sldChg>
      <pc:sldChg chg="modNotes">
        <pc:chgData name="Steinmetz, Samantha" userId="S::ssteinmetz_chapinhall.org#ext#@kinnectohio.org::7058f006-36aa-479b-8d93-2a23368ca54e" providerId="AD" clId="Web-{CF6604E2-883F-1DFF-5827-93CB5497DFDA}" dt="2023-03-14T19:22:07.037" v="159"/>
        <pc:sldMkLst>
          <pc:docMk/>
          <pc:sldMk cId="242235762" sldId="725"/>
        </pc:sldMkLst>
      </pc:sldChg>
      <pc:sldChg chg="modSp delCm">
        <pc:chgData name="Steinmetz, Samantha" userId="S::ssteinmetz_chapinhall.org#ext#@kinnectohio.org::7058f006-36aa-479b-8d93-2a23368ca54e" providerId="AD" clId="Web-{CF6604E2-883F-1DFF-5827-93CB5497DFDA}" dt="2023-03-14T19:23:00.492" v="160" actId="14100"/>
        <pc:sldMkLst>
          <pc:docMk/>
          <pc:sldMk cId="3442735270" sldId="755"/>
        </pc:sldMkLst>
        <pc:spChg chg="mod">
          <ac:chgData name="Steinmetz, Samantha" userId="S::ssteinmetz_chapinhall.org#ext#@kinnectohio.org::7058f006-36aa-479b-8d93-2a23368ca54e" providerId="AD" clId="Web-{CF6604E2-883F-1DFF-5827-93CB5497DFDA}" dt="2023-03-14T19:23:00.492" v="160" actId="14100"/>
          <ac:spMkLst>
            <pc:docMk/>
            <pc:sldMk cId="3442735270" sldId="755"/>
            <ac:spMk id="2" creationId="{62C9DCAB-CA4A-8D4C-9CAA-5C9CBBEF6179}"/>
          </ac:spMkLst>
        </pc:spChg>
        <pc:extLst>
          <p:ext xmlns:p="http://schemas.openxmlformats.org/presentationml/2006/main" uri="{D6D511B9-2390-475A-947B-AFAB55BFBCF1}">
            <pc226:cmChg xmlns:pc226="http://schemas.microsoft.com/office/powerpoint/2022/06/main/command" chg="del">
              <pc226:chgData name="Steinmetz, Samantha" userId="S::ssteinmetz_chapinhall.org#ext#@kinnectohio.org::7058f006-36aa-479b-8d93-2a23368ca54e" providerId="AD" clId="Web-{CF6604E2-883F-1DFF-5827-93CB5497DFDA}" dt="2023-03-14T19:21:19.112" v="157"/>
              <pc2:cmMkLst xmlns:pc2="http://schemas.microsoft.com/office/powerpoint/2019/9/main/command">
                <pc:docMk/>
                <pc:sldMk cId="3442735270" sldId="755"/>
                <pc2:cmMk id="{5B245A48-2D46-4235-B162-8982B68052DE}"/>
              </pc2:cmMkLst>
            </pc226:cmChg>
          </p:ext>
        </pc:extLst>
      </pc:sldChg>
      <pc:sldChg chg="modNotes">
        <pc:chgData name="Steinmetz, Samantha" userId="S::ssteinmetz_chapinhall.org#ext#@kinnectohio.org::7058f006-36aa-479b-8d93-2a23368ca54e" providerId="AD" clId="Web-{CF6604E2-883F-1DFF-5827-93CB5497DFDA}" dt="2023-03-14T19:24:03.292" v="164"/>
        <pc:sldMkLst>
          <pc:docMk/>
          <pc:sldMk cId="45763458" sldId="759"/>
        </pc:sldMkLst>
      </pc:sldChg>
      <pc:sldChg chg="delCm">
        <pc:chgData name="Steinmetz, Samantha" userId="S::ssteinmetz_chapinhall.org#ext#@kinnectohio.org::7058f006-36aa-479b-8d93-2a23368ca54e" providerId="AD" clId="Web-{CF6604E2-883F-1DFF-5827-93CB5497DFDA}" dt="2023-03-14T19:32:52.271" v="194"/>
        <pc:sldMkLst>
          <pc:docMk/>
          <pc:sldMk cId="3467803517" sldId="1172"/>
        </pc:sldMkLst>
        <pc:extLst>
          <p:ext xmlns:p="http://schemas.openxmlformats.org/presentationml/2006/main" uri="{D6D511B9-2390-475A-947B-AFAB55BFBCF1}">
            <pc226:cmChg xmlns:pc226="http://schemas.microsoft.com/office/powerpoint/2022/06/main/command" chg="del">
              <pc226:chgData name="Steinmetz, Samantha" userId="S::ssteinmetz_chapinhall.org#ext#@kinnectohio.org::7058f006-36aa-479b-8d93-2a23368ca54e" providerId="AD" clId="Web-{CF6604E2-883F-1DFF-5827-93CB5497DFDA}" dt="2023-03-14T19:32:52.271" v="194"/>
              <pc2:cmMkLst xmlns:pc2="http://schemas.microsoft.com/office/powerpoint/2019/9/main/command">
                <pc:docMk/>
                <pc:sldMk cId="3467803517" sldId="1172"/>
                <pc2:cmMk id="{2225572C-03E5-4292-9116-B668B65993C6}"/>
              </pc2:cmMkLst>
            </pc226:cmChg>
          </p:ext>
        </pc:extLst>
      </pc:sldChg>
      <pc:sldChg chg="modSp delCm">
        <pc:chgData name="Steinmetz, Samantha" userId="S::ssteinmetz_chapinhall.org#ext#@kinnectohio.org::7058f006-36aa-479b-8d93-2a23368ca54e" providerId="AD" clId="Web-{CF6604E2-883F-1DFF-5827-93CB5497DFDA}" dt="2023-03-14T19:31:02.859" v="193" actId="20577"/>
        <pc:sldMkLst>
          <pc:docMk/>
          <pc:sldMk cId="1293193869" sldId="1179"/>
        </pc:sldMkLst>
        <pc:graphicFrameChg chg="modGraphic">
          <ac:chgData name="Steinmetz, Samantha" userId="S::ssteinmetz_chapinhall.org#ext#@kinnectohio.org::7058f006-36aa-479b-8d93-2a23368ca54e" providerId="AD" clId="Web-{CF6604E2-883F-1DFF-5827-93CB5497DFDA}" dt="2023-03-14T19:31:02.859" v="193" actId="20577"/>
          <ac:graphicFrameMkLst>
            <pc:docMk/>
            <pc:sldMk cId="1293193869" sldId="1179"/>
            <ac:graphicFrameMk id="5" creationId="{F9D96F09-8355-BAF0-C9F0-8991AF00C7A1}"/>
          </ac:graphicFrameMkLst>
        </pc:graphicFrameChg>
        <pc:extLst>
          <p:ext xmlns:p="http://schemas.openxmlformats.org/presentationml/2006/main" uri="{D6D511B9-2390-475A-947B-AFAB55BFBCF1}">
            <pc226:cmChg xmlns:pc226="http://schemas.microsoft.com/office/powerpoint/2022/06/main/command" chg="del">
              <pc226:chgData name="Steinmetz, Samantha" userId="S::ssteinmetz_chapinhall.org#ext#@kinnectohio.org::7058f006-36aa-479b-8d93-2a23368ca54e" providerId="AD" clId="Web-{CF6604E2-883F-1DFF-5827-93CB5497DFDA}" dt="2023-03-14T19:29:27.074" v="168"/>
              <pc2:cmMkLst xmlns:pc2="http://schemas.microsoft.com/office/powerpoint/2019/9/main/command">
                <pc:docMk/>
                <pc:sldMk cId="1293193869" sldId="1179"/>
                <pc2:cmMk id="{B4A0522A-EC00-453A-842D-FF706B58B39D}"/>
              </pc2:cmMkLst>
            </pc226:cmChg>
          </p:ext>
        </pc:extLst>
      </pc:sldChg>
      <pc:sldChg chg="delCm">
        <pc:chgData name="Steinmetz, Samantha" userId="S::ssteinmetz_chapinhall.org#ext#@kinnectohio.org::7058f006-36aa-479b-8d93-2a23368ca54e" providerId="AD" clId="Web-{CF6604E2-883F-1DFF-5827-93CB5497DFDA}" dt="2023-03-14T19:41:16.530" v="195"/>
        <pc:sldMkLst>
          <pc:docMk/>
          <pc:sldMk cId="2764248832" sldId="1181"/>
        </pc:sldMkLst>
        <pc:extLst>
          <p:ext xmlns:p="http://schemas.openxmlformats.org/presentationml/2006/main" uri="{D6D511B9-2390-475A-947B-AFAB55BFBCF1}">
            <pc226:cmChg xmlns:pc226="http://schemas.microsoft.com/office/powerpoint/2022/06/main/command" chg="del">
              <pc226:chgData name="Steinmetz, Samantha" userId="S::ssteinmetz_chapinhall.org#ext#@kinnectohio.org::7058f006-36aa-479b-8d93-2a23368ca54e" providerId="AD" clId="Web-{CF6604E2-883F-1DFF-5827-93CB5497DFDA}" dt="2023-03-14T19:41:16.530" v="195"/>
              <pc2:cmMkLst xmlns:pc2="http://schemas.microsoft.com/office/powerpoint/2019/9/main/command">
                <pc:docMk/>
                <pc:sldMk cId="2764248832" sldId="1181"/>
                <pc2:cmMk id="{57C17E1E-935F-4C8C-A407-FEDD8A169B61}"/>
              </pc2:cmMkLst>
            </pc226:cmChg>
          </p:ext>
        </pc:extLst>
      </pc:sldChg>
      <pc:sldChg chg="modNotes">
        <pc:chgData name="Steinmetz, Samantha" userId="S::ssteinmetz_chapinhall.org#ext#@kinnectohio.org::7058f006-36aa-479b-8d93-2a23368ca54e" providerId="AD" clId="Web-{CF6604E2-883F-1DFF-5827-93CB5497DFDA}" dt="2023-03-14T19:25:11.249" v="167"/>
        <pc:sldMkLst>
          <pc:docMk/>
          <pc:sldMk cId="151900783" sldId="1189"/>
        </pc:sldMkLst>
      </pc:sldChg>
      <pc:sldChg chg="modSp delCm modCm">
        <pc:chgData name="Steinmetz, Samantha" userId="S::ssteinmetz_chapinhall.org#ext#@kinnectohio.org::7058f006-36aa-479b-8d93-2a23368ca54e" providerId="AD" clId="Web-{CF6604E2-883F-1DFF-5827-93CB5497DFDA}" dt="2023-03-14T19:20:22.922" v="155" actId="20577"/>
        <pc:sldMkLst>
          <pc:docMk/>
          <pc:sldMk cId="2902794086" sldId="1190"/>
        </pc:sldMkLst>
        <pc:spChg chg="mod">
          <ac:chgData name="Steinmetz, Samantha" userId="S::ssteinmetz_chapinhall.org#ext#@kinnectohio.org::7058f006-36aa-479b-8d93-2a23368ca54e" providerId="AD" clId="Web-{CF6604E2-883F-1DFF-5827-93CB5497DFDA}" dt="2023-03-14T19:20:22.922" v="155" actId="20577"/>
          <ac:spMkLst>
            <pc:docMk/>
            <pc:sldMk cId="2902794086" sldId="1190"/>
            <ac:spMk id="3" creationId="{5A1A8A0E-BC8B-356F-701B-2B35651FEAD8}"/>
          </ac:spMkLst>
        </pc:spChg>
        <pc:extLst>
          <p:ext xmlns:p="http://schemas.openxmlformats.org/presentationml/2006/main" uri="{D6D511B9-2390-475A-947B-AFAB55BFBCF1}">
            <pc226:cmChg xmlns:pc226="http://schemas.microsoft.com/office/powerpoint/2022/06/main/command" chg="del mod">
              <pc226:chgData name="Steinmetz, Samantha" userId="S::ssteinmetz_chapinhall.org#ext#@kinnectohio.org::7058f006-36aa-479b-8d93-2a23368ca54e" providerId="AD" clId="Web-{CF6604E2-883F-1DFF-5827-93CB5497DFDA}" dt="2023-03-14T19:18:58.934" v="60"/>
              <pc2:cmMkLst xmlns:pc2="http://schemas.microsoft.com/office/powerpoint/2019/9/main/command">
                <pc:docMk/>
                <pc:sldMk cId="2902794086" sldId="1190"/>
                <pc2:cmMk id="{314B022D-FBD9-4405-AC46-5A6C53219D23}"/>
              </pc2:cmMkLst>
            </pc226:cmChg>
            <pc226:cmChg xmlns:pc226="http://schemas.microsoft.com/office/powerpoint/2022/06/main/command" chg="del mod">
              <pc226:chgData name="Steinmetz, Samantha" userId="S::ssteinmetz_chapinhall.org#ext#@kinnectohio.org::7058f006-36aa-479b-8d93-2a23368ca54e" providerId="AD" clId="Web-{CF6604E2-883F-1DFF-5827-93CB5497DFDA}" dt="2023-03-14T19:18:57.606" v="59"/>
              <pc2:cmMkLst xmlns:pc2="http://schemas.microsoft.com/office/powerpoint/2019/9/main/command">
                <pc:docMk/>
                <pc:sldMk cId="2902794086" sldId="1190"/>
                <pc2:cmMk id="{416DE63F-CDA1-40B7-96FF-694956A5506D}"/>
              </pc2:cmMkLst>
            </pc226:cmChg>
          </p:ext>
        </pc:extLst>
      </pc:sldChg>
    </pc:docChg>
  </pc:docChgLst>
  <pc:docChgLst>
    <pc:chgData name="Steinmetz, Samantha" userId="S::ssteinmetz_chapinhall.org#ext#@kinnectohio.org::7058f006-36aa-479b-8d93-2a23368ca54e" providerId="AD" clId="Web-{6F1CECD5-2199-F14C-A274-A670B9A0CDAE}"/>
    <pc:docChg chg="addSld delSld modSld">
      <pc:chgData name="Steinmetz, Samantha" userId="S::ssteinmetz_chapinhall.org#ext#@kinnectohio.org::7058f006-36aa-479b-8d93-2a23368ca54e" providerId="AD" clId="Web-{6F1CECD5-2199-F14C-A274-A670B9A0CDAE}" dt="2023-03-21T18:19:08.137" v="18"/>
      <pc:docMkLst>
        <pc:docMk/>
      </pc:docMkLst>
      <pc:sldChg chg="addSp delSp modSp">
        <pc:chgData name="Steinmetz, Samantha" userId="S::ssteinmetz_chapinhall.org#ext#@kinnectohio.org::7058f006-36aa-479b-8d93-2a23368ca54e" providerId="AD" clId="Web-{6F1CECD5-2199-F14C-A274-A670B9A0CDAE}" dt="2023-03-21T18:18:18.041" v="11"/>
        <pc:sldMkLst>
          <pc:docMk/>
          <pc:sldMk cId="4176370255" sldId="784"/>
        </pc:sldMkLst>
        <pc:picChg chg="add del mod">
          <ac:chgData name="Steinmetz, Samantha" userId="S::ssteinmetz_chapinhall.org#ext#@kinnectohio.org::7058f006-36aa-479b-8d93-2a23368ca54e" providerId="AD" clId="Web-{6F1CECD5-2199-F14C-A274-A670B9A0CDAE}" dt="2023-03-21T18:18:15.744" v="10"/>
          <ac:picMkLst>
            <pc:docMk/>
            <pc:sldMk cId="4176370255" sldId="784"/>
            <ac:picMk id="2" creationId="{B30EEA19-2312-A6C6-4996-AC83075E467E}"/>
          </ac:picMkLst>
        </pc:picChg>
        <pc:picChg chg="add del mod">
          <ac:chgData name="Steinmetz, Samantha" userId="S::ssteinmetz_chapinhall.org#ext#@kinnectohio.org::7058f006-36aa-479b-8d93-2a23368ca54e" providerId="AD" clId="Web-{6F1CECD5-2199-F14C-A274-A670B9A0CDAE}" dt="2023-03-21T18:18:18.041" v="11"/>
          <ac:picMkLst>
            <pc:docMk/>
            <pc:sldMk cId="4176370255" sldId="784"/>
            <ac:picMk id="4" creationId="{CA7A891B-9DD8-A911-5A73-F24ADD51315D}"/>
          </ac:picMkLst>
        </pc:picChg>
      </pc:sldChg>
      <pc:sldChg chg="addSp delSp modSp add del replId">
        <pc:chgData name="Steinmetz, Samantha" userId="S::ssteinmetz_chapinhall.org#ext#@kinnectohio.org::7058f006-36aa-479b-8d93-2a23368ca54e" providerId="AD" clId="Web-{6F1CECD5-2199-F14C-A274-A670B9A0CDAE}" dt="2023-03-21T18:19:08.137" v="18"/>
        <pc:sldMkLst>
          <pc:docMk/>
          <pc:sldMk cId="2804963607" sldId="1196"/>
        </pc:sldMkLst>
        <pc:picChg chg="add mod">
          <ac:chgData name="Steinmetz, Samantha" userId="S::ssteinmetz_chapinhall.org#ext#@kinnectohio.org::7058f006-36aa-479b-8d93-2a23368ca54e" providerId="AD" clId="Web-{6F1CECD5-2199-F14C-A274-A670B9A0CDAE}" dt="2023-03-21T18:19:03.730" v="17" actId="14100"/>
          <ac:picMkLst>
            <pc:docMk/>
            <pc:sldMk cId="2804963607" sldId="1196"/>
            <ac:picMk id="2" creationId="{3128BD43-DF4D-84CB-4C28-20338C4AE61A}"/>
          </ac:picMkLst>
        </pc:picChg>
        <pc:picChg chg="del">
          <ac:chgData name="Steinmetz, Samantha" userId="S::ssteinmetz_chapinhall.org#ext#@kinnectohio.org::7058f006-36aa-479b-8d93-2a23368ca54e" providerId="AD" clId="Web-{6F1CECD5-2199-F14C-A274-A670B9A0CDAE}" dt="2023-03-21T18:18:53.777" v="13"/>
          <ac:picMkLst>
            <pc:docMk/>
            <pc:sldMk cId="2804963607" sldId="1196"/>
            <ac:picMk id="4" creationId="{CA7A891B-9DD8-A911-5A73-F24ADD51315D}"/>
          </ac:picMkLst>
        </pc:picChg>
      </pc:sldChg>
    </pc:docChg>
  </pc:docChgLst>
  <pc:docChgLst>
    <pc:chgData name="Steinmetz, Samantha" userId="S::ssteinmetz_chapinhall.org#ext#@kinnectohio.org::7058f006-36aa-479b-8d93-2a23368ca54e" providerId="AD" clId="Web-{84B802F5-4579-1B51-6031-53D84CE79FE8}"/>
    <pc:docChg chg="addSld modSld">
      <pc:chgData name="Steinmetz, Samantha" userId="S::ssteinmetz_chapinhall.org#ext#@kinnectohio.org::7058f006-36aa-479b-8d93-2a23368ca54e" providerId="AD" clId="Web-{84B802F5-4579-1B51-6031-53D84CE79FE8}" dt="2023-03-29T15:08:57.586" v="72" actId="14100"/>
      <pc:docMkLst>
        <pc:docMk/>
      </pc:docMkLst>
      <pc:sldChg chg="delSp modSp delCm">
        <pc:chgData name="Steinmetz, Samantha" userId="S::ssteinmetz_chapinhall.org#ext#@kinnectohio.org::7058f006-36aa-479b-8d93-2a23368ca54e" providerId="AD" clId="Web-{84B802F5-4579-1B51-6031-53D84CE79FE8}" dt="2023-03-29T15:08:57.586" v="72" actId="14100"/>
        <pc:sldMkLst>
          <pc:docMk/>
          <pc:sldMk cId="1004698325" sldId="1195"/>
        </pc:sldMkLst>
        <pc:spChg chg="mod">
          <ac:chgData name="Steinmetz, Samantha" userId="S::ssteinmetz_chapinhall.org#ext#@kinnectohio.org::7058f006-36aa-479b-8d93-2a23368ca54e" providerId="AD" clId="Web-{84B802F5-4579-1B51-6031-53D84CE79FE8}" dt="2023-03-29T15:08:57.586" v="72" actId="14100"/>
          <ac:spMkLst>
            <pc:docMk/>
            <pc:sldMk cId="1004698325" sldId="1195"/>
            <ac:spMk id="3" creationId="{5A1A8A0E-BC8B-356F-701B-2B35651FEAD8}"/>
          </ac:spMkLst>
        </pc:spChg>
        <pc:spChg chg="del mod">
          <ac:chgData name="Steinmetz, Samantha" userId="S::ssteinmetz_chapinhall.org#ext#@kinnectohio.org::7058f006-36aa-479b-8d93-2a23368ca54e" providerId="AD" clId="Web-{84B802F5-4579-1B51-6031-53D84CE79FE8}" dt="2023-03-29T15:05:17.250" v="45"/>
          <ac:spMkLst>
            <pc:docMk/>
            <pc:sldMk cId="1004698325" sldId="1195"/>
            <ac:spMk id="5" creationId="{044BEB81-E54E-D273-27D0-F64BF87B102E}"/>
          </ac:spMkLst>
        </pc:spChg>
        <pc:extLst>
          <p:ext xmlns:p="http://schemas.openxmlformats.org/presentationml/2006/main" uri="{D6D511B9-2390-475A-947B-AFAB55BFBCF1}">
            <pc226:cmChg xmlns:pc226="http://schemas.microsoft.com/office/powerpoint/2022/06/main/command" chg="del">
              <pc226:chgData name="Steinmetz, Samantha" userId="S::ssteinmetz_chapinhall.org#ext#@kinnectohio.org::7058f006-36aa-479b-8d93-2a23368ca54e" providerId="AD" clId="Web-{84B802F5-4579-1B51-6031-53D84CE79FE8}" dt="2023-03-29T15:02:06.352" v="1"/>
              <pc2:cmMkLst xmlns:pc2="http://schemas.microsoft.com/office/powerpoint/2019/9/main/command">
                <pc:docMk/>
                <pc:sldMk cId="1004698325" sldId="1195"/>
                <pc2:cmMk id="{CB6B2BE1-5417-43DD-BB17-9BB4885AC14F}"/>
              </pc2:cmMkLst>
            </pc226:cmChg>
          </p:ext>
        </pc:extLst>
      </pc:sldChg>
      <pc:sldChg chg="delSp modSp add replId">
        <pc:chgData name="Steinmetz, Samantha" userId="S::ssteinmetz_chapinhall.org#ext#@kinnectohio.org::7058f006-36aa-479b-8d93-2a23368ca54e" providerId="AD" clId="Web-{84B802F5-4579-1B51-6031-53D84CE79FE8}" dt="2023-03-29T15:08:23.429" v="71" actId="20577"/>
        <pc:sldMkLst>
          <pc:docMk/>
          <pc:sldMk cId="664241472" sldId="1199"/>
        </pc:sldMkLst>
        <pc:spChg chg="mod">
          <ac:chgData name="Steinmetz, Samantha" userId="S::ssteinmetz_chapinhall.org#ext#@kinnectohio.org::7058f006-36aa-479b-8d93-2a23368ca54e" providerId="AD" clId="Web-{84B802F5-4579-1B51-6031-53D84CE79FE8}" dt="2023-03-29T15:08:23.429" v="71" actId="20577"/>
          <ac:spMkLst>
            <pc:docMk/>
            <pc:sldMk cId="664241472" sldId="1199"/>
            <ac:spMk id="3" creationId="{5A1A8A0E-BC8B-356F-701B-2B35651FEAD8}"/>
          </ac:spMkLst>
        </pc:spChg>
        <pc:spChg chg="del">
          <ac:chgData name="Steinmetz, Samantha" userId="S::ssteinmetz_chapinhall.org#ext#@kinnectohio.org::7058f006-36aa-479b-8d93-2a23368ca54e" providerId="AD" clId="Web-{84B802F5-4579-1B51-6031-53D84CE79FE8}" dt="2023-03-29T15:04:17.920" v="32"/>
          <ac:spMkLst>
            <pc:docMk/>
            <pc:sldMk cId="664241472" sldId="1199"/>
            <ac:spMk id="5" creationId="{044BEB81-E54E-D273-27D0-F64BF87B102E}"/>
          </ac:spMkLst>
        </pc:spChg>
      </pc:sldChg>
      <pc:sldChg chg="addSp delSp modSp new">
        <pc:chgData name="Steinmetz, Samantha" userId="S::ssteinmetz_chapinhall.org#ext#@kinnectohio.org::7058f006-36aa-479b-8d93-2a23368ca54e" providerId="AD" clId="Web-{84B802F5-4579-1B51-6031-53D84CE79FE8}" dt="2023-03-29T15:08:02.803" v="69" actId="20577"/>
        <pc:sldMkLst>
          <pc:docMk/>
          <pc:sldMk cId="1688398018" sldId="1200"/>
        </pc:sldMkLst>
        <pc:spChg chg="mod">
          <ac:chgData name="Steinmetz, Samantha" userId="S::ssteinmetz_chapinhall.org#ext#@kinnectohio.org::7058f006-36aa-479b-8d93-2a23368ca54e" providerId="AD" clId="Web-{84B802F5-4579-1B51-6031-53D84CE79FE8}" dt="2023-03-29T15:05:08.046" v="44" actId="20577"/>
          <ac:spMkLst>
            <pc:docMk/>
            <pc:sldMk cId="1688398018" sldId="1200"/>
            <ac:spMk id="2" creationId="{CB46899F-DCA1-CE58-4A4D-ADB16A2007AD}"/>
          </ac:spMkLst>
        </pc:spChg>
        <pc:spChg chg="del mod">
          <ac:chgData name="Steinmetz, Samantha" userId="S::ssteinmetz_chapinhall.org#ext#@kinnectohio.org::7058f006-36aa-479b-8d93-2a23368ca54e" providerId="AD" clId="Web-{84B802F5-4579-1B51-6031-53D84CE79FE8}" dt="2023-03-29T15:05:25.563" v="48"/>
          <ac:spMkLst>
            <pc:docMk/>
            <pc:sldMk cId="1688398018" sldId="1200"/>
            <ac:spMk id="3" creationId="{93D35772-694F-0A33-966A-43DF158365D2}"/>
          </ac:spMkLst>
        </pc:spChg>
        <pc:spChg chg="add mod">
          <ac:chgData name="Steinmetz, Samantha" userId="S::ssteinmetz_chapinhall.org#ext#@kinnectohio.org::7058f006-36aa-479b-8d93-2a23368ca54e" providerId="AD" clId="Web-{84B802F5-4579-1B51-6031-53D84CE79FE8}" dt="2023-03-29T15:08:02.803" v="69" actId="20577"/>
          <ac:spMkLst>
            <pc:docMk/>
            <pc:sldMk cId="1688398018" sldId="1200"/>
            <ac:spMk id="4" creationId="{E93F4DE3-2266-5D8F-67A6-0920977E1658}"/>
          </ac:spMkLst>
        </pc:spChg>
      </pc:sldChg>
    </pc:docChg>
  </pc:docChgLst>
  <pc:docChgLst>
    <pc:chgData name="Steinmetz, Samantha" userId="S::ssteinmetz_chapinhall.org#ext#@kinnectohio.org::7058f006-36aa-479b-8d93-2a23368ca54e" providerId="AD" clId="Web-{5EFFBF2D-E4E6-AC59-8E09-860970EB7FD0}"/>
    <pc:docChg chg="modSld">
      <pc:chgData name="Steinmetz, Samantha" userId="S::ssteinmetz_chapinhall.org#ext#@kinnectohio.org::7058f006-36aa-479b-8d93-2a23368ca54e" providerId="AD" clId="Web-{5EFFBF2D-E4E6-AC59-8E09-860970EB7FD0}" dt="2023-03-29T16:38:35.736" v="18" actId="20577"/>
      <pc:docMkLst>
        <pc:docMk/>
      </pc:docMkLst>
      <pc:sldChg chg="modSp">
        <pc:chgData name="Steinmetz, Samantha" userId="S::ssteinmetz_chapinhall.org#ext#@kinnectohio.org::7058f006-36aa-479b-8d93-2a23368ca54e" providerId="AD" clId="Web-{5EFFBF2D-E4E6-AC59-8E09-860970EB7FD0}" dt="2023-03-29T16:38:35.736" v="18" actId="20577"/>
        <pc:sldMkLst>
          <pc:docMk/>
          <pc:sldMk cId="1004698325" sldId="1195"/>
        </pc:sldMkLst>
        <pc:graphicFrameChg chg="modGraphic">
          <ac:chgData name="Steinmetz, Samantha" userId="S::ssteinmetz_chapinhall.org#ext#@kinnectohio.org::7058f006-36aa-479b-8d93-2a23368ca54e" providerId="AD" clId="Web-{5EFFBF2D-E4E6-AC59-8E09-860970EB7FD0}" dt="2023-03-29T16:38:35.736" v="18" actId="20577"/>
          <ac:graphicFrameMkLst>
            <pc:docMk/>
            <pc:sldMk cId="1004698325" sldId="1195"/>
            <ac:graphicFrameMk id="5" creationId="{37137961-843D-F3F9-B22E-E13C7193A4E4}"/>
          </ac:graphicFrameMkLst>
        </pc:graphicFrameChg>
      </pc:sldChg>
    </pc:docChg>
  </pc:docChgLst>
  <pc:docChgLst>
    <pc:chgData name="Steinmetz, Samantha" userId="S::ssteinmetz_chapinhall.org#ext#@kinnectohio.org::7058f006-36aa-479b-8d93-2a23368ca54e" providerId="AD" clId="Web-{3B518C02-4EC1-5378-DEF6-46FAFF03AE2B}"/>
    <pc:docChg chg="modSld">
      <pc:chgData name="Steinmetz, Samantha" userId="S::ssteinmetz_chapinhall.org#ext#@kinnectohio.org::7058f006-36aa-479b-8d93-2a23368ca54e" providerId="AD" clId="Web-{3B518C02-4EC1-5378-DEF6-46FAFF03AE2B}" dt="2023-03-14T14:22:53.869" v="10" actId="20577"/>
      <pc:docMkLst>
        <pc:docMk/>
      </pc:docMkLst>
      <pc:sldChg chg="modSp">
        <pc:chgData name="Steinmetz, Samantha" userId="S::ssteinmetz_chapinhall.org#ext#@kinnectohio.org::7058f006-36aa-479b-8d93-2a23368ca54e" providerId="AD" clId="Web-{3B518C02-4EC1-5378-DEF6-46FAFF03AE2B}" dt="2023-03-14T14:22:53.869" v="10" actId="20577"/>
        <pc:sldMkLst>
          <pc:docMk/>
          <pc:sldMk cId="1509302884" sldId="274"/>
        </pc:sldMkLst>
        <pc:spChg chg="mod">
          <ac:chgData name="Steinmetz, Samantha" userId="S::ssteinmetz_chapinhall.org#ext#@kinnectohio.org::7058f006-36aa-479b-8d93-2a23368ca54e" providerId="AD" clId="Web-{3B518C02-4EC1-5378-DEF6-46FAFF03AE2B}" dt="2023-03-14T14:22:53.869" v="10" actId="20577"/>
          <ac:spMkLst>
            <pc:docMk/>
            <pc:sldMk cId="1509302884" sldId="274"/>
            <ac:spMk id="3" creationId="{101EBF51-BD8A-4276-8D3E-C0C694FFCB14}"/>
          </ac:spMkLst>
        </pc:spChg>
      </pc:sldChg>
      <pc:sldChg chg="modCm">
        <pc:chgData name="Steinmetz, Samantha" userId="S::ssteinmetz_chapinhall.org#ext#@kinnectohio.org::7058f006-36aa-479b-8d93-2a23368ca54e" providerId="AD" clId="Web-{3B518C02-4EC1-5378-DEF6-46FAFF03AE2B}" dt="2023-03-14T14:21:14.007" v="6"/>
        <pc:sldMkLst>
          <pc:docMk/>
          <pc:sldMk cId="95184659" sldId="783"/>
        </pc:sldMkLst>
        <pc:extLst>
          <p:ext xmlns:p="http://schemas.openxmlformats.org/presentationml/2006/main" uri="{D6D511B9-2390-475A-947B-AFAB55BFBCF1}">
            <pc226:cmChg xmlns:pc226="http://schemas.microsoft.com/office/powerpoint/2022/06/main/command" chg="mod">
              <pc226:chgData name="Steinmetz, Samantha" userId="S::ssteinmetz_chapinhall.org#ext#@kinnectohio.org::7058f006-36aa-479b-8d93-2a23368ca54e" providerId="AD" clId="Web-{3B518C02-4EC1-5378-DEF6-46FAFF03AE2B}" dt="2023-03-14T14:21:14.007" v="6"/>
              <pc2:cmMkLst xmlns:pc2="http://schemas.microsoft.com/office/powerpoint/2019/9/main/command">
                <pc:docMk/>
                <pc:sldMk cId="95184659" sldId="783"/>
                <pc2:cmMk id="{EFB487BD-55D7-4697-88D6-5688CFB9C671}"/>
              </pc2:cmMkLst>
              <pc226:cmRplyChg chg="add">
                <pc226:chgData name="Steinmetz, Samantha" userId="S::ssteinmetz_chapinhall.org#ext#@kinnectohio.org::7058f006-36aa-479b-8d93-2a23368ca54e" providerId="AD" clId="Web-{3B518C02-4EC1-5378-DEF6-46FAFF03AE2B}" dt="2023-03-14T14:21:08.601" v="5"/>
                <pc2:cmRplyMkLst xmlns:pc2="http://schemas.microsoft.com/office/powerpoint/2019/9/main/command">
                  <pc:docMk/>
                  <pc:sldMk cId="95184659" sldId="783"/>
                  <pc2:cmMk id="{EFB487BD-55D7-4697-88D6-5688CFB9C671}"/>
                  <pc2:cmRplyMk id="{332C5287-3AF2-4970-83FA-B2778977B5E0}"/>
                </pc2:cmRplyMkLst>
              </pc226:cmRplyChg>
            </pc226:cmChg>
          </p:ext>
        </pc:extLst>
      </pc:sldChg>
      <pc:sldChg chg="modCm">
        <pc:chgData name="Steinmetz, Samantha" userId="S::ssteinmetz_chapinhall.org#ext#@kinnectohio.org::7058f006-36aa-479b-8d93-2a23368ca54e" providerId="AD" clId="Web-{3B518C02-4EC1-5378-DEF6-46FAFF03AE2B}" dt="2023-03-14T14:22:02.274" v="7"/>
        <pc:sldMkLst>
          <pc:docMk/>
          <pc:sldMk cId="2219286378" sldId="1174"/>
        </pc:sldMkLst>
        <pc:extLst>
          <p:ext xmlns:p="http://schemas.openxmlformats.org/presentationml/2006/main" uri="{D6D511B9-2390-475A-947B-AFAB55BFBCF1}">
            <pc226:cmChg xmlns:pc226="http://schemas.microsoft.com/office/powerpoint/2022/06/main/command" chg="mod">
              <pc226:chgData name="Steinmetz, Samantha" userId="S::ssteinmetz_chapinhall.org#ext#@kinnectohio.org::7058f006-36aa-479b-8d93-2a23368ca54e" providerId="AD" clId="Web-{3B518C02-4EC1-5378-DEF6-46FAFF03AE2B}" dt="2023-03-14T14:22:02.274" v="7"/>
              <pc2:cmMkLst xmlns:pc2="http://schemas.microsoft.com/office/powerpoint/2019/9/main/command">
                <pc:docMk/>
                <pc:sldMk cId="2219286378" sldId="1174"/>
                <pc2:cmMk id="{864DFE5A-8625-47EA-AC87-B40053BA7911}"/>
              </pc2:cmMkLst>
            </pc226:cmChg>
          </p:ext>
        </pc:extLst>
      </pc:sldChg>
      <pc:sldChg chg="modCm">
        <pc:chgData name="Steinmetz, Samantha" userId="S::ssteinmetz_chapinhall.org#ext#@kinnectohio.org::7058f006-36aa-479b-8d93-2a23368ca54e" providerId="AD" clId="Web-{3B518C02-4EC1-5378-DEF6-46FAFF03AE2B}" dt="2023-03-14T14:22:18.040" v="8"/>
        <pc:sldMkLst>
          <pc:docMk/>
          <pc:sldMk cId="42997535" sldId="1185"/>
        </pc:sldMkLst>
        <pc:extLst>
          <p:ext xmlns:p="http://schemas.openxmlformats.org/presentationml/2006/main" uri="{D6D511B9-2390-475A-947B-AFAB55BFBCF1}">
            <pc226:cmChg xmlns:pc226="http://schemas.microsoft.com/office/powerpoint/2022/06/main/command" chg="mod">
              <pc226:chgData name="Steinmetz, Samantha" userId="S::ssteinmetz_chapinhall.org#ext#@kinnectohio.org::7058f006-36aa-479b-8d93-2a23368ca54e" providerId="AD" clId="Web-{3B518C02-4EC1-5378-DEF6-46FAFF03AE2B}" dt="2023-03-14T14:22:18.040" v="8"/>
              <pc2:cmMkLst xmlns:pc2="http://schemas.microsoft.com/office/powerpoint/2019/9/main/command">
                <pc:docMk/>
                <pc:sldMk cId="42997535" sldId="1185"/>
                <pc2:cmMk id="{2AD4D858-8E9F-42E2-BEA3-F5858FBEC739}"/>
              </pc2:cmMkLst>
            </pc226:cmChg>
          </p:ext>
        </pc:extLst>
      </pc:sldChg>
      <pc:sldChg chg="modSp modCm">
        <pc:chgData name="Steinmetz, Samantha" userId="S::ssteinmetz_chapinhall.org#ext#@kinnectohio.org::7058f006-36aa-479b-8d93-2a23368ca54e" providerId="AD" clId="Web-{3B518C02-4EC1-5378-DEF6-46FAFF03AE2B}" dt="2023-03-14T14:20:22.099" v="4" actId="20577"/>
        <pc:sldMkLst>
          <pc:docMk/>
          <pc:sldMk cId="2902794086" sldId="1190"/>
        </pc:sldMkLst>
        <pc:spChg chg="mod">
          <ac:chgData name="Steinmetz, Samantha" userId="S::ssteinmetz_chapinhall.org#ext#@kinnectohio.org::7058f006-36aa-479b-8d93-2a23368ca54e" providerId="AD" clId="Web-{3B518C02-4EC1-5378-DEF6-46FAFF03AE2B}" dt="2023-03-14T14:20:22.099" v="4" actId="20577"/>
          <ac:spMkLst>
            <pc:docMk/>
            <pc:sldMk cId="2902794086" sldId="1190"/>
            <ac:spMk id="3" creationId="{5A1A8A0E-BC8B-356F-701B-2B35651FEAD8}"/>
          </ac:spMkLst>
        </pc:spChg>
        <pc:extLst>
          <p:ext xmlns:p="http://schemas.openxmlformats.org/presentationml/2006/main" uri="{D6D511B9-2390-475A-947B-AFAB55BFBCF1}">
            <pc226:cmChg xmlns:pc226="http://schemas.microsoft.com/office/powerpoint/2022/06/main/command" chg="mod">
              <pc226:chgData name="Steinmetz, Samantha" userId="S::ssteinmetz_chapinhall.org#ext#@kinnectohio.org::7058f006-36aa-479b-8d93-2a23368ca54e" providerId="AD" clId="Web-{3B518C02-4EC1-5378-DEF6-46FAFF03AE2B}" dt="2023-03-14T14:19:33.754" v="0" actId="20577"/>
              <pc2:cmMkLst xmlns:pc2="http://schemas.microsoft.com/office/powerpoint/2019/9/main/command">
                <pc:docMk/>
                <pc:sldMk cId="2902794086" sldId="1190"/>
                <pc2:cmMk id="{314B022D-FBD9-4405-AC46-5A6C53219D23}"/>
              </pc2:cmMkLst>
            </pc226:cmChg>
            <pc226:cmChg xmlns:pc226="http://schemas.microsoft.com/office/powerpoint/2022/06/main/command" chg="mod">
              <pc226:chgData name="Steinmetz, Samantha" userId="S::ssteinmetz_chapinhall.org#ext#@kinnectohio.org::7058f006-36aa-479b-8d93-2a23368ca54e" providerId="AD" clId="Web-{3B518C02-4EC1-5378-DEF6-46FAFF03AE2B}" dt="2023-03-14T14:19:33.754" v="0" actId="20577"/>
              <pc2:cmMkLst xmlns:pc2="http://schemas.microsoft.com/office/powerpoint/2019/9/main/command">
                <pc:docMk/>
                <pc:sldMk cId="2902794086" sldId="1190"/>
                <pc2:cmMk id="{416DE63F-CDA1-40B7-96FF-694956A5506D}"/>
              </pc2:cmMkLst>
            </pc226:cmChg>
          </p:ext>
        </pc:extLst>
      </pc:sldChg>
    </pc:docChg>
  </pc:docChgLst>
  <pc:docChgLst>
    <pc:chgData name="Amber Robinson" userId="S::amber.robinson@kinnectohio.org::0942a980-712a-4886-8e4e-dbbd0967a3f3" providerId="AD" clId="Web-{1BBEC83D-146E-C1CA-058B-D404B132BF8D}"/>
    <pc:docChg chg="">
      <pc:chgData name="Amber Robinson" userId="S::amber.robinson@kinnectohio.org::0942a980-712a-4886-8e4e-dbbd0967a3f3" providerId="AD" clId="Web-{1BBEC83D-146E-C1CA-058B-D404B132BF8D}" dt="2023-03-15T23:56:52.685" v="0"/>
      <pc:docMkLst>
        <pc:docMk/>
      </pc:docMkLst>
      <pc:sldChg chg="addCm">
        <pc:chgData name="Amber Robinson" userId="S::amber.robinson@kinnectohio.org::0942a980-712a-4886-8e4e-dbbd0967a3f3" providerId="AD" clId="Web-{1BBEC83D-146E-C1CA-058B-D404B132BF8D}" dt="2023-03-15T23:56:52.685" v="0"/>
        <pc:sldMkLst>
          <pc:docMk/>
          <pc:sldMk cId="1004698325" sldId="1195"/>
        </pc:sldMkLst>
        <pc:extLst>
          <p:ext xmlns:p="http://schemas.openxmlformats.org/presentationml/2006/main" uri="{D6D511B9-2390-475A-947B-AFAB55BFBCF1}">
            <pc226:cmChg xmlns:pc226="http://schemas.microsoft.com/office/powerpoint/2022/06/main/command" chg="add">
              <pc226:chgData name="Amber Robinson" userId="S::amber.robinson@kinnectohio.org::0942a980-712a-4886-8e4e-dbbd0967a3f3" providerId="AD" clId="Web-{1BBEC83D-146E-C1CA-058B-D404B132BF8D}" dt="2023-03-15T23:56:52.685" v="0"/>
              <pc2:cmMkLst xmlns:pc2="http://schemas.microsoft.com/office/powerpoint/2019/9/main/command">
                <pc:docMk/>
                <pc:sldMk cId="1004698325" sldId="1195"/>
                <pc2:cmMk id="{CB6B2BE1-5417-43DD-BB17-9BB4885AC14F}"/>
              </pc2:cmMkLst>
            </pc226:cmChg>
          </p:ext>
        </pc:extLst>
      </pc:sldChg>
    </pc:docChg>
  </pc:docChgLst>
  <pc:docChgLst>
    <pc:chgData name="Steinmetz, Samantha" userId="947cb095-faab-49b1-844f-d7f28c508d05" providerId="ADAL" clId="{AA5F11B7-F288-4C72-B129-68A28DFEF1A0}"/>
    <pc:docChg chg="undo custSel addSld delSld modSld sldOrd">
      <pc:chgData name="Steinmetz, Samantha" userId="947cb095-faab-49b1-844f-d7f28c508d05" providerId="ADAL" clId="{AA5F11B7-F288-4C72-B129-68A28DFEF1A0}" dt="2023-03-31T19:17:09.155" v="770" actId="20577"/>
      <pc:docMkLst>
        <pc:docMk/>
      </pc:docMkLst>
      <pc:sldChg chg="addSp modSp mod">
        <pc:chgData name="Steinmetz, Samantha" userId="947cb095-faab-49b1-844f-d7f28c508d05" providerId="ADAL" clId="{AA5F11B7-F288-4C72-B129-68A28DFEF1A0}" dt="2023-03-31T19:04:51.692" v="752" actId="20577"/>
        <pc:sldMkLst>
          <pc:docMk/>
          <pc:sldMk cId="299705742" sldId="778"/>
        </pc:sldMkLst>
        <pc:spChg chg="add mod">
          <ac:chgData name="Steinmetz, Samantha" userId="947cb095-faab-49b1-844f-d7f28c508d05" providerId="ADAL" clId="{AA5F11B7-F288-4C72-B129-68A28DFEF1A0}" dt="2023-03-31T19:04:35.826" v="748" actId="20577"/>
          <ac:spMkLst>
            <pc:docMk/>
            <pc:sldMk cId="299705742" sldId="778"/>
            <ac:spMk id="2" creationId="{3CB87A16-56D6-38AD-BEE7-6B0497118274}"/>
          </ac:spMkLst>
        </pc:spChg>
        <pc:spChg chg="mod">
          <ac:chgData name="Steinmetz, Samantha" userId="947cb095-faab-49b1-844f-d7f28c508d05" providerId="ADAL" clId="{AA5F11B7-F288-4C72-B129-68A28DFEF1A0}" dt="2023-03-31T19:04:51.692" v="752" actId="20577"/>
          <ac:spMkLst>
            <pc:docMk/>
            <pc:sldMk cId="299705742" sldId="778"/>
            <ac:spMk id="5" creationId="{AA838000-591D-48FE-9911-B300062CDED6}"/>
          </ac:spMkLst>
        </pc:spChg>
      </pc:sldChg>
      <pc:sldChg chg="ord">
        <pc:chgData name="Steinmetz, Samantha" userId="947cb095-faab-49b1-844f-d7f28c508d05" providerId="ADAL" clId="{AA5F11B7-F288-4C72-B129-68A28DFEF1A0}" dt="2023-03-31T17:39:49.494" v="640"/>
        <pc:sldMkLst>
          <pc:docMk/>
          <pc:sldMk cId="3109058681" sldId="1167"/>
        </pc:sldMkLst>
      </pc:sldChg>
      <pc:sldChg chg="ord">
        <pc:chgData name="Steinmetz, Samantha" userId="947cb095-faab-49b1-844f-d7f28c508d05" providerId="ADAL" clId="{AA5F11B7-F288-4C72-B129-68A28DFEF1A0}" dt="2023-03-31T17:39:51.245" v="642"/>
        <pc:sldMkLst>
          <pc:docMk/>
          <pc:sldMk cId="2303921436" sldId="1168"/>
        </pc:sldMkLst>
      </pc:sldChg>
      <pc:sldChg chg="addSp modSp mod">
        <pc:chgData name="Steinmetz, Samantha" userId="947cb095-faab-49b1-844f-d7f28c508d05" providerId="ADAL" clId="{AA5F11B7-F288-4C72-B129-68A28DFEF1A0}" dt="2023-03-31T19:06:10.746" v="764" actId="20577"/>
        <pc:sldMkLst>
          <pc:docMk/>
          <pc:sldMk cId="3467803517" sldId="1172"/>
        </pc:sldMkLst>
        <pc:spChg chg="add mod">
          <ac:chgData name="Steinmetz, Samantha" userId="947cb095-faab-49b1-844f-d7f28c508d05" providerId="ADAL" clId="{AA5F11B7-F288-4C72-B129-68A28DFEF1A0}" dt="2023-03-31T19:06:10.746" v="764" actId="20577"/>
          <ac:spMkLst>
            <pc:docMk/>
            <pc:sldMk cId="3467803517" sldId="1172"/>
            <ac:spMk id="2" creationId="{7BFE4431-3820-6C22-176B-D29C8CEC7B53}"/>
          </ac:spMkLst>
        </pc:spChg>
      </pc:sldChg>
      <pc:sldChg chg="delCm">
        <pc:chgData name="Steinmetz, Samantha" userId="947cb095-faab-49b1-844f-d7f28c508d05" providerId="ADAL" clId="{AA5F11B7-F288-4C72-B129-68A28DFEF1A0}" dt="2023-03-31T17:41:05.006" v="643"/>
        <pc:sldMkLst>
          <pc:docMk/>
          <pc:sldMk cId="1293193869" sldId="1179"/>
        </pc:sldMkLst>
        <pc:extLst>
          <p:ext xmlns:p="http://schemas.openxmlformats.org/presentationml/2006/main" uri="{D6D511B9-2390-475A-947B-AFAB55BFBCF1}">
            <pc226:cmChg xmlns:pc226="http://schemas.microsoft.com/office/powerpoint/2022/06/main/command" chg="del">
              <pc226:chgData name="Steinmetz, Samantha" userId="947cb095-faab-49b1-844f-d7f28c508d05" providerId="ADAL" clId="{AA5F11B7-F288-4C72-B129-68A28DFEF1A0}" dt="2023-03-31T17:41:05.006" v="643"/>
              <pc2:cmMkLst xmlns:pc2="http://schemas.microsoft.com/office/powerpoint/2019/9/main/command">
                <pc:docMk/>
                <pc:sldMk cId="1293193869" sldId="1179"/>
                <pc2:cmMk id="{9B3635E5-5407-4ED7-B456-4682878F24F6}"/>
              </pc2:cmMkLst>
            </pc226:cmChg>
          </p:ext>
        </pc:extLst>
      </pc:sldChg>
      <pc:sldChg chg="addSp delSp modSp mod">
        <pc:chgData name="Steinmetz, Samantha" userId="947cb095-faab-49b1-844f-d7f28c508d05" providerId="ADAL" clId="{AA5F11B7-F288-4C72-B129-68A28DFEF1A0}" dt="2023-03-31T19:10:58.756" v="766" actId="20577"/>
        <pc:sldMkLst>
          <pc:docMk/>
          <pc:sldMk cId="151900783" sldId="1189"/>
        </pc:sldMkLst>
        <pc:spChg chg="add del mod ord">
          <ac:chgData name="Steinmetz, Samantha" userId="947cb095-faab-49b1-844f-d7f28c508d05" providerId="ADAL" clId="{AA5F11B7-F288-4C72-B129-68A28DFEF1A0}" dt="2023-03-31T19:01:01.277" v="668" actId="11529"/>
          <ac:spMkLst>
            <pc:docMk/>
            <pc:sldMk cId="151900783" sldId="1189"/>
            <ac:spMk id="2" creationId="{3AD0E3A8-432A-9FCC-4075-2722943867CC}"/>
          </ac:spMkLst>
        </pc:spChg>
        <pc:spChg chg="mod">
          <ac:chgData name="Steinmetz, Samantha" userId="947cb095-faab-49b1-844f-d7f28c508d05" providerId="ADAL" clId="{AA5F11B7-F288-4C72-B129-68A28DFEF1A0}" dt="2023-03-31T19:10:58.756" v="766" actId="20577"/>
          <ac:spMkLst>
            <pc:docMk/>
            <pc:sldMk cId="151900783" sldId="1189"/>
            <ac:spMk id="3" creationId="{09A9E132-EBCA-0EA8-5161-39841321A23D}"/>
          </ac:spMkLst>
        </pc:spChg>
        <pc:picChg chg="add mod">
          <ac:chgData name="Steinmetz, Samantha" userId="947cb095-faab-49b1-844f-d7f28c508d05" providerId="ADAL" clId="{AA5F11B7-F288-4C72-B129-68A28DFEF1A0}" dt="2023-03-31T19:01:13.656" v="669"/>
          <ac:picMkLst>
            <pc:docMk/>
            <pc:sldMk cId="151900783" sldId="1189"/>
            <ac:picMk id="4" creationId="{E6187729-8509-3DAD-EC1D-3A75089E9237}"/>
          </ac:picMkLst>
        </pc:picChg>
        <pc:picChg chg="del">
          <ac:chgData name="Steinmetz, Samantha" userId="947cb095-faab-49b1-844f-d7f28c508d05" providerId="ADAL" clId="{AA5F11B7-F288-4C72-B129-68A28DFEF1A0}" dt="2023-03-31T18:57:31.218" v="645" actId="478"/>
          <ac:picMkLst>
            <pc:docMk/>
            <pc:sldMk cId="151900783" sldId="1189"/>
            <ac:picMk id="8" creationId="{088B175B-02F1-764F-BDD0-8BE626C0693F}"/>
          </ac:picMkLst>
        </pc:picChg>
      </pc:sldChg>
      <pc:sldChg chg="addSp modSp mod">
        <pc:chgData name="Steinmetz, Samantha" userId="947cb095-faab-49b1-844f-d7f28c508d05" providerId="ADAL" clId="{AA5F11B7-F288-4C72-B129-68A28DFEF1A0}" dt="2023-03-31T19:04:27" v="747" actId="20577"/>
        <pc:sldMkLst>
          <pc:docMk/>
          <pc:sldMk cId="4190369698" sldId="1191"/>
        </pc:sldMkLst>
        <pc:spChg chg="add mod">
          <ac:chgData name="Steinmetz, Samantha" userId="947cb095-faab-49b1-844f-d7f28c508d05" providerId="ADAL" clId="{AA5F11B7-F288-4C72-B129-68A28DFEF1A0}" dt="2023-03-31T19:04:27" v="747" actId="20577"/>
          <ac:spMkLst>
            <pc:docMk/>
            <pc:sldMk cId="4190369698" sldId="1191"/>
            <ac:spMk id="2" creationId="{F88B5CD3-0C4F-1811-2E3E-D4B72C577942}"/>
          </ac:spMkLst>
        </pc:spChg>
        <pc:spChg chg="mod">
          <ac:chgData name="Steinmetz, Samantha" userId="947cb095-faab-49b1-844f-d7f28c508d05" providerId="ADAL" clId="{AA5F11B7-F288-4C72-B129-68A28DFEF1A0}" dt="2023-03-31T19:04:10.263" v="744" actId="20577"/>
          <ac:spMkLst>
            <pc:docMk/>
            <pc:sldMk cId="4190369698" sldId="1191"/>
            <ac:spMk id="5" creationId="{AA838000-591D-48FE-9911-B300062CDED6}"/>
          </ac:spMkLst>
        </pc:spChg>
      </pc:sldChg>
      <pc:sldChg chg="addSp modSp mod">
        <pc:chgData name="Steinmetz, Samantha" userId="947cb095-faab-49b1-844f-d7f28c508d05" providerId="ADAL" clId="{AA5F11B7-F288-4C72-B129-68A28DFEF1A0}" dt="2023-03-31T19:06:29.777" v="765" actId="20577"/>
        <pc:sldMkLst>
          <pc:docMk/>
          <pc:sldMk cId="3573729214" sldId="1194"/>
        </pc:sldMkLst>
        <pc:spChg chg="add mod">
          <ac:chgData name="Steinmetz, Samantha" userId="947cb095-faab-49b1-844f-d7f28c508d05" providerId="ADAL" clId="{AA5F11B7-F288-4C72-B129-68A28DFEF1A0}" dt="2023-03-31T19:06:29.777" v="765" actId="20577"/>
          <ac:spMkLst>
            <pc:docMk/>
            <pc:sldMk cId="3573729214" sldId="1194"/>
            <ac:spMk id="2" creationId="{42771B45-CBF4-CC21-7617-22E498CB6DF6}"/>
          </ac:spMkLst>
        </pc:spChg>
      </pc:sldChg>
      <pc:sldChg chg="addSp delSp modSp mod">
        <pc:chgData name="Steinmetz, Samantha" userId="947cb095-faab-49b1-844f-d7f28c508d05" providerId="ADAL" clId="{AA5F11B7-F288-4C72-B129-68A28DFEF1A0}" dt="2023-03-31T19:17:09.155" v="770" actId="20577"/>
        <pc:sldMkLst>
          <pc:docMk/>
          <pc:sldMk cId="1004698325" sldId="1195"/>
        </pc:sldMkLst>
        <pc:spChg chg="del mod">
          <ac:chgData name="Steinmetz, Samantha" userId="947cb095-faab-49b1-844f-d7f28c508d05" providerId="ADAL" clId="{AA5F11B7-F288-4C72-B129-68A28DFEF1A0}" dt="2023-03-29T15:51:53.802" v="299" actId="478"/>
          <ac:spMkLst>
            <pc:docMk/>
            <pc:sldMk cId="1004698325" sldId="1195"/>
            <ac:spMk id="3" creationId="{5A1A8A0E-BC8B-356F-701B-2B35651FEAD8}"/>
          </ac:spMkLst>
        </pc:spChg>
        <pc:spChg chg="del">
          <ac:chgData name="Steinmetz, Samantha" userId="947cb095-faab-49b1-844f-d7f28c508d05" providerId="ADAL" clId="{AA5F11B7-F288-4C72-B129-68A28DFEF1A0}" dt="2023-03-29T15:48:40.623" v="0" actId="21"/>
          <ac:spMkLst>
            <pc:docMk/>
            <pc:sldMk cId="1004698325" sldId="1195"/>
            <ac:spMk id="4" creationId="{60D5D9FB-5B60-E789-CAC8-235E1807E281}"/>
          </ac:spMkLst>
        </pc:spChg>
        <pc:spChg chg="add del mod">
          <ac:chgData name="Steinmetz, Samantha" userId="947cb095-faab-49b1-844f-d7f28c508d05" providerId="ADAL" clId="{AA5F11B7-F288-4C72-B129-68A28DFEF1A0}" dt="2023-03-29T15:51:56.416" v="300" actId="478"/>
          <ac:spMkLst>
            <pc:docMk/>
            <pc:sldMk cId="1004698325" sldId="1195"/>
            <ac:spMk id="7" creationId="{B4DF45CB-1F0A-64D5-439B-B866E5271348}"/>
          </ac:spMkLst>
        </pc:spChg>
        <pc:spChg chg="add mod">
          <ac:chgData name="Steinmetz, Samantha" userId="947cb095-faab-49b1-844f-d7f28c508d05" providerId="ADAL" clId="{AA5F11B7-F288-4C72-B129-68A28DFEF1A0}" dt="2023-03-29T16:02:34.645" v="479" actId="1076"/>
          <ac:spMkLst>
            <pc:docMk/>
            <pc:sldMk cId="1004698325" sldId="1195"/>
            <ac:spMk id="8" creationId="{6BBB3C37-76F3-12FA-95BD-A3468CE4B814}"/>
          </ac:spMkLst>
        </pc:spChg>
        <pc:graphicFrameChg chg="add mod modGraphic">
          <ac:chgData name="Steinmetz, Samantha" userId="947cb095-faab-49b1-844f-d7f28c508d05" providerId="ADAL" clId="{AA5F11B7-F288-4C72-B129-68A28DFEF1A0}" dt="2023-03-31T19:17:09.155" v="770" actId="20577"/>
          <ac:graphicFrameMkLst>
            <pc:docMk/>
            <pc:sldMk cId="1004698325" sldId="1195"/>
            <ac:graphicFrameMk id="5" creationId="{37137961-843D-F3F9-B22E-E13C7193A4E4}"/>
          </ac:graphicFrameMkLst>
        </pc:graphicFrameChg>
      </pc:sldChg>
      <pc:sldChg chg="modSp del mod">
        <pc:chgData name="Steinmetz, Samantha" userId="947cb095-faab-49b1-844f-d7f28c508d05" providerId="ADAL" clId="{AA5F11B7-F288-4C72-B129-68A28DFEF1A0}" dt="2023-03-29T16:05:23.523" v="502" actId="2696"/>
        <pc:sldMkLst>
          <pc:docMk/>
          <pc:sldMk cId="664241472" sldId="1199"/>
        </pc:sldMkLst>
        <pc:spChg chg="mod">
          <ac:chgData name="Steinmetz, Samantha" userId="947cb095-faab-49b1-844f-d7f28c508d05" providerId="ADAL" clId="{AA5F11B7-F288-4C72-B129-68A28DFEF1A0}" dt="2023-03-29T16:03:16.632" v="484" actId="21"/>
          <ac:spMkLst>
            <pc:docMk/>
            <pc:sldMk cId="664241472" sldId="1199"/>
            <ac:spMk id="3" creationId="{5A1A8A0E-BC8B-356F-701B-2B35651FEAD8}"/>
          </ac:spMkLst>
        </pc:spChg>
      </pc:sldChg>
      <pc:sldChg chg="modSp mod">
        <pc:chgData name="Steinmetz, Samantha" userId="947cb095-faab-49b1-844f-d7f28c508d05" providerId="ADAL" clId="{AA5F11B7-F288-4C72-B129-68A28DFEF1A0}" dt="2023-03-29T16:44:43.231" v="561" actId="20577"/>
        <pc:sldMkLst>
          <pc:docMk/>
          <pc:sldMk cId="1688398018" sldId="1200"/>
        </pc:sldMkLst>
        <pc:spChg chg="mod">
          <ac:chgData name="Steinmetz, Samantha" userId="947cb095-faab-49b1-844f-d7f28c508d05" providerId="ADAL" clId="{AA5F11B7-F288-4C72-B129-68A28DFEF1A0}" dt="2023-03-29T16:44:43.231" v="561" actId="20577"/>
          <ac:spMkLst>
            <pc:docMk/>
            <pc:sldMk cId="1688398018" sldId="1200"/>
            <ac:spMk id="4" creationId="{E93F4DE3-2266-5D8F-67A6-0920977E1658}"/>
          </ac:spMkLst>
        </pc:spChg>
      </pc:sldChg>
      <pc:sldChg chg="delSp add del mod">
        <pc:chgData name="Steinmetz, Samantha" userId="947cb095-faab-49b1-844f-d7f28c508d05" providerId="ADAL" clId="{AA5F11B7-F288-4C72-B129-68A28DFEF1A0}" dt="2023-03-29T16:00:33.718" v="451" actId="2696"/>
        <pc:sldMkLst>
          <pc:docMk/>
          <pc:sldMk cId="1064015297" sldId="1201"/>
        </pc:sldMkLst>
        <pc:graphicFrameChg chg="del">
          <ac:chgData name="Steinmetz, Samantha" userId="947cb095-faab-49b1-844f-d7f28c508d05" providerId="ADAL" clId="{AA5F11B7-F288-4C72-B129-68A28DFEF1A0}" dt="2023-03-29T15:50:54.273" v="28" actId="478"/>
          <ac:graphicFrameMkLst>
            <pc:docMk/>
            <pc:sldMk cId="1064015297" sldId="1201"/>
            <ac:graphicFrameMk id="5" creationId="{37137961-843D-F3F9-B22E-E13C7193A4E4}"/>
          </ac:graphicFrameMkLst>
        </pc:graphicFrameChg>
      </pc:sldChg>
      <pc:sldChg chg="modSp add mod">
        <pc:chgData name="Steinmetz, Samantha" userId="947cb095-faab-49b1-844f-d7f28c508d05" providerId="ADAL" clId="{AA5F11B7-F288-4C72-B129-68A28DFEF1A0}" dt="2023-03-31T15:32:13.558" v="638" actId="113"/>
        <pc:sldMkLst>
          <pc:docMk/>
          <pc:sldMk cId="2520911827" sldId="1201"/>
        </pc:sldMkLst>
        <pc:graphicFrameChg chg="mod modGraphic">
          <ac:chgData name="Steinmetz, Samantha" userId="947cb095-faab-49b1-844f-d7f28c508d05" providerId="ADAL" clId="{AA5F11B7-F288-4C72-B129-68A28DFEF1A0}" dt="2023-03-31T15:32:13.558" v="638" actId="113"/>
          <ac:graphicFrameMkLst>
            <pc:docMk/>
            <pc:sldMk cId="2520911827" sldId="1201"/>
            <ac:graphicFrameMk id="5" creationId="{37137961-843D-F3F9-B22E-E13C7193A4E4}"/>
          </ac:graphicFrameMkLst>
        </pc:graphicFrameChg>
      </pc:sldChg>
      <pc:sldChg chg="modSp add mod">
        <pc:chgData name="Steinmetz, Samantha" userId="947cb095-faab-49b1-844f-d7f28c508d05" providerId="ADAL" clId="{AA5F11B7-F288-4C72-B129-68A28DFEF1A0}" dt="2023-03-31T15:19:26.352" v="631" actId="20577"/>
        <pc:sldMkLst>
          <pc:docMk/>
          <pc:sldMk cId="3787911235" sldId="1202"/>
        </pc:sldMkLst>
        <pc:graphicFrameChg chg="mod modGraphic">
          <ac:chgData name="Steinmetz, Samantha" userId="947cb095-faab-49b1-844f-d7f28c508d05" providerId="ADAL" clId="{AA5F11B7-F288-4C72-B129-68A28DFEF1A0}" dt="2023-03-31T15:19:26.352" v="631" actId="20577"/>
          <ac:graphicFrameMkLst>
            <pc:docMk/>
            <pc:sldMk cId="3787911235" sldId="1202"/>
            <ac:graphicFrameMk id="5" creationId="{37137961-843D-F3F9-B22E-E13C7193A4E4}"/>
          </ac:graphicFrameMkLst>
        </pc:graphicFrameChg>
      </pc:sldChg>
      <pc:sldChg chg="add del">
        <pc:chgData name="Steinmetz, Samantha" userId="947cb095-faab-49b1-844f-d7f28c508d05" providerId="ADAL" clId="{AA5F11B7-F288-4C72-B129-68A28DFEF1A0}" dt="2023-03-31T19:01:43.605" v="670" actId="2696"/>
        <pc:sldMkLst>
          <pc:docMk/>
          <pc:sldMk cId="3557520838" sldId="1203"/>
        </pc:sldMkLst>
      </pc:sldChg>
    </pc:docChg>
  </pc:docChgLst>
  <pc:docChgLst>
    <pc:chgData name="Amber Robinson" userId="S::amber.robinson@kinnectohio.org::0942a980-712a-4886-8e4e-dbbd0967a3f3" providerId="AD" clId="Web-{D081DFA7-D6D2-8ECB-8F9B-F9F6DE8E3E89}"/>
    <pc:docChg chg="addSld delSld modSld sldOrd addMainMaster">
      <pc:chgData name="Amber Robinson" userId="S::amber.robinson@kinnectohio.org::0942a980-712a-4886-8e4e-dbbd0967a3f3" providerId="AD" clId="Web-{D081DFA7-D6D2-8ECB-8F9B-F9F6DE8E3E89}" dt="2023-03-27T12:15:01.507" v="89" actId="20577"/>
      <pc:docMkLst>
        <pc:docMk/>
      </pc:docMkLst>
      <pc:sldChg chg="del">
        <pc:chgData name="Amber Robinson" userId="S::amber.robinson@kinnectohio.org::0942a980-712a-4886-8e4e-dbbd0967a3f3" providerId="AD" clId="Web-{D081DFA7-D6D2-8ECB-8F9B-F9F6DE8E3E89}" dt="2023-03-27T12:11:16.175" v="37"/>
        <pc:sldMkLst>
          <pc:docMk/>
          <pc:sldMk cId="1395161703" sldId="1180"/>
        </pc:sldMkLst>
      </pc:sldChg>
      <pc:sldChg chg="modNotes">
        <pc:chgData name="Amber Robinson" userId="S::amber.robinson@kinnectohio.org::0942a980-712a-4886-8e4e-dbbd0967a3f3" providerId="AD" clId="Web-{D081DFA7-D6D2-8ECB-8F9B-F9F6DE8E3E89}" dt="2023-03-27T12:12:20.191" v="80"/>
        <pc:sldMkLst>
          <pc:docMk/>
          <pc:sldMk cId="2764248832" sldId="1181"/>
        </pc:sldMkLst>
      </pc:sldChg>
      <pc:sldChg chg="del">
        <pc:chgData name="Amber Robinson" userId="S::amber.robinson@kinnectohio.org::0942a980-712a-4886-8e4e-dbbd0967a3f3" providerId="AD" clId="Web-{D081DFA7-D6D2-8ECB-8F9B-F9F6DE8E3E89}" dt="2023-03-27T11:55:02.609" v="0"/>
        <pc:sldMkLst>
          <pc:docMk/>
          <pc:sldMk cId="1029206353" sldId="1182"/>
        </pc:sldMkLst>
      </pc:sldChg>
      <pc:sldChg chg="modNotes">
        <pc:chgData name="Amber Robinson" userId="S::amber.robinson@kinnectohio.org::0942a980-712a-4886-8e4e-dbbd0967a3f3" providerId="AD" clId="Web-{D081DFA7-D6D2-8ECB-8F9B-F9F6DE8E3E89}" dt="2023-03-27T12:12:10.769" v="62"/>
        <pc:sldMkLst>
          <pc:docMk/>
          <pc:sldMk cId="2626580084" sldId="1183"/>
        </pc:sldMkLst>
      </pc:sldChg>
      <pc:sldChg chg="addSp delSp modSp modNotes">
        <pc:chgData name="Amber Robinson" userId="S::amber.robinson@kinnectohio.org::0942a980-712a-4886-8e4e-dbbd0967a3f3" providerId="AD" clId="Web-{D081DFA7-D6D2-8ECB-8F9B-F9F6DE8E3E89}" dt="2023-03-27T12:14:42.835" v="84"/>
        <pc:sldMkLst>
          <pc:docMk/>
          <pc:sldMk cId="42997535" sldId="1185"/>
        </pc:sldMkLst>
        <pc:spChg chg="add del mod">
          <ac:chgData name="Amber Robinson" userId="S::amber.robinson@kinnectohio.org::0942a980-712a-4886-8e4e-dbbd0967a3f3" providerId="AD" clId="Web-{D081DFA7-D6D2-8ECB-8F9B-F9F6DE8E3E89}" dt="2023-03-27T12:02:10.617" v="2"/>
          <ac:spMkLst>
            <pc:docMk/>
            <pc:sldMk cId="42997535" sldId="1185"/>
            <ac:spMk id="5" creationId="{5195DEAE-AC82-8A20-14BE-137331379B9E}"/>
          </ac:spMkLst>
        </pc:spChg>
        <pc:picChg chg="del">
          <ac:chgData name="Amber Robinson" userId="S::amber.robinson@kinnectohio.org::0942a980-712a-4886-8e4e-dbbd0967a3f3" providerId="AD" clId="Web-{D081DFA7-D6D2-8ECB-8F9B-F9F6DE8E3E89}" dt="2023-03-27T12:01:55.304" v="1"/>
          <ac:picMkLst>
            <pc:docMk/>
            <pc:sldMk cId="42997535" sldId="1185"/>
            <ac:picMk id="4" creationId="{2902D7B6-8BE9-4DFB-3475-D378D3AE71C9}"/>
          </ac:picMkLst>
        </pc:picChg>
        <pc:picChg chg="add mod ord">
          <ac:chgData name="Amber Robinson" userId="S::amber.robinson@kinnectohio.org::0942a980-712a-4886-8e4e-dbbd0967a3f3" providerId="AD" clId="Web-{D081DFA7-D6D2-8ECB-8F9B-F9F6DE8E3E89}" dt="2023-03-27T12:02:37.680" v="8" actId="1076"/>
          <ac:picMkLst>
            <pc:docMk/>
            <pc:sldMk cId="42997535" sldId="1185"/>
            <ac:picMk id="6" creationId="{23221BA2-1B5B-230A-EB01-2B282D1F6162}"/>
          </ac:picMkLst>
        </pc:picChg>
      </pc:sldChg>
      <pc:sldChg chg="modSp add del">
        <pc:chgData name="Amber Robinson" userId="S::amber.robinson@kinnectohio.org::0942a980-712a-4886-8e4e-dbbd0967a3f3" providerId="AD" clId="Web-{D081DFA7-D6D2-8ECB-8F9B-F9F6DE8E3E89}" dt="2023-03-27T12:08:40.172" v="29" actId="14100"/>
        <pc:sldMkLst>
          <pc:docMk/>
          <pc:sldMk cId="4092516411" sldId="1186"/>
        </pc:sldMkLst>
        <pc:picChg chg="mod modCrop">
          <ac:chgData name="Amber Robinson" userId="S::amber.robinson@kinnectohio.org::0942a980-712a-4886-8e4e-dbbd0967a3f3" providerId="AD" clId="Web-{D081DFA7-D6D2-8ECB-8F9B-F9F6DE8E3E89}" dt="2023-03-27T12:08:40.172" v="29" actId="14100"/>
          <ac:picMkLst>
            <pc:docMk/>
            <pc:sldMk cId="4092516411" sldId="1186"/>
            <ac:picMk id="4" creationId="{DF885D8F-FC87-FC82-C849-72F04A426479}"/>
          </ac:picMkLst>
        </pc:picChg>
      </pc:sldChg>
      <pc:sldChg chg="modSp ord modNotes">
        <pc:chgData name="Amber Robinson" userId="S::amber.robinson@kinnectohio.org::0942a980-712a-4886-8e4e-dbbd0967a3f3" providerId="AD" clId="Web-{D081DFA7-D6D2-8ECB-8F9B-F9F6DE8E3E89}" dt="2023-03-27T12:13:32.880" v="82"/>
        <pc:sldMkLst>
          <pc:docMk/>
          <pc:sldMk cId="4286258822" sldId="1187"/>
        </pc:sldMkLst>
        <pc:picChg chg="mod modCrop">
          <ac:chgData name="Amber Robinson" userId="S::amber.robinson@kinnectohio.org::0942a980-712a-4886-8e4e-dbbd0967a3f3" providerId="AD" clId="Web-{D081DFA7-D6D2-8ECB-8F9B-F9F6DE8E3E89}" dt="2023-03-27T12:06:21.231" v="18" actId="14100"/>
          <ac:picMkLst>
            <pc:docMk/>
            <pc:sldMk cId="4286258822" sldId="1187"/>
            <ac:picMk id="6" creationId="{0F262C51-32E9-76FC-7EB1-3BC81AA6580A}"/>
          </ac:picMkLst>
        </pc:picChg>
      </pc:sldChg>
      <pc:sldChg chg="del">
        <pc:chgData name="Amber Robinson" userId="S::amber.robinson@kinnectohio.org::0942a980-712a-4886-8e4e-dbbd0967a3f3" providerId="AD" clId="Web-{D081DFA7-D6D2-8ECB-8F9B-F9F6DE8E3E89}" dt="2023-03-27T12:11:13.346" v="36"/>
        <pc:sldMkLst>
          <pc:docMk/>
          <pc:sldMk cId="4134937909" sldId="1192"/>
        </pc:sldMkLst>
      </pc:sldChg>
      <pc:sldChg chg="del">
        <pc:chgData name="Amber Robinson" userId="S::amber.robinson@kinnectohio.org::0942a980-712a-4886-8e4e-dbbd0967a3f3" providerId="AD" clId="Web-{D081DFA7-D6D2-8ECB-8F9B-F9F6DE8E3E89}" dt="2023-03-27T12:11:18.128" v="38"/>
        <pc:sldMkLst>
          <pc:docMk/>
          <pc:sldMk cId="2723932371" sldId="1193"/>
        </pc:sldMkLst>
      </pc:sldChg>
      <pc:sldChg chg="modSp add">
        <pc:chgData name="Amber Robinson" userId="S::amber.robinson@kinnectohio.org::0942a980-712a-4886-8e4e-dbbd0967a3f3" providerId="AD" clId="Web-{D081DFA7-D6D2-8ECB-8F9B-F9F6DE8E3E89}" dt="2023-03-27T12:14:48.616" v="86" actId="20577"/>
        <pc:sldMkLst>
          <pc:docMk/>
          <pc:sldMk cId="2746139348" sldId="1196"/>
        </pc:sldMkLst>
        <pc:spChg chg="mod">
          <ac:chgData name="Amber Robinson" userId="S::amber.robinson@kinnectohio.org::0942a980-712a-4886-8e4e-dbbd0967a3f3" providerId="AD" clId="Web-{D081DFA7-D6D2-8ECB-8F9B-F9F6DE8E3E89}" dt="2023-03-27T12:14:48.616" v="86" actId="20577"/>
          <ac:spMkLst>
            <pc:docMk/>
            <pc:sldMk cId="2746139348" sldId="1196"/>
            <ac:spMk id="2" creationId="{13A08941-B87B-4DF6-888B-22FD190822D4}"/>
          </ac:spMkLst>
        </pc:spChg>
      </pc:sldChg>
      <pc:sldChg chg="add del">
        <pc:chgData name="Amber Robinson" userId="S::amber.robinson@kinnectohio.org::0942a980-712a-4886-8e4e-dbbd0967a3f3" providerId="AD" clId="Web-{D081DFA7-D6D2-8ECB-8F9B-F9F6DE8E3E89}" dt="2023-03-27T12:10:25.580" v="32"/>
        <pc:sldMkLst>
          <pc:docMk/>
          <pc:sldMk cId="3841124295" sldId="1196"/>
        </pc:sldMkLst>
      </pc:sldChg>
      <pc:sldChg chg="modSp add">
        <pc:chgData name="Amber Robinson" userId="S::amber.robinson@kinnectohio.org::0942a980-712a-4886-8e4e-dbbd0967a3f3" providerId="AD" clId="Web-{D081DFA7-D6D2-8ECB-8F9B-F9F6DE8E3E89}" dt="2023-03-27T12:14:51.085" v="87" actId="20577"/>
        <pc:sldMkLst>
          <pc:docMk/>
          <pc:sldMk cId="3752187655" sldId="1197"/>
        </pc:sldMkLst>
        <pc:spChg chg="mod">
          <ac:chgData name="Amber Robinson" userId="S::amber.robinson@kinnectohio.org::0942a980-712a-4886-8e4e-dbbd0967a3f3" providerId="AD" clId="Web-{D081DFA7-D6D2-8ECB-8F9B-F9F6DE8E3E89}" dt="2023-03-27T12:14:51.085" v="87" actId="20577"/>
          <ac:spMkLst>
            <pc:docMk/>
            <pc:sldMk cId="3752187655" sldId="1197"/>
            <ac:spMk id="2" creationId="{13A08941-B87B-4DF6-888B-22FD190822D4}"/>
          </ac:spMkLst>
        </pc:spChg>
      </pc:sldChg>
      <pc:sldChg chg="modSp add">
        <pc:chgData name="Amber Robinson" userId="S::amber.robinson@kinnectohio.org::0942a980-712a-4886-8e4e-dbbd0967a3f3" providerId="AD" clId="Web-{D081DFA7-D6D2-8ECB-8F9B-F9F6DE8E3E89}" dt="2023-03-27T12:15:01.507" v="89" actId="20577"/>
        <pc:sldMkLst>
          <pc:docMk/>
          <pc:sldMk cId="1700958710" sldId="1198"/>
        </pc:sldMkLst>
        <pc:spChg chg="mod">
          <ac:chgData name="Amber Robinson" userId="S::amber.robinson@kinnectohio.org::0942a980-712a-4886-8e4e-dbbd0967a3f3" providerId="AD" clId="Web-{D081DFA7-D6D2-8ECB-8F9B-F9F6DE8E3E89}" dt="2023-03-27T12:15:01.507" v="89" actId="20577"/>
          <ac:spMkLst>
            <pc:docMk/>
            <pc:sldMk cId="1700958710" sldId="1198"/>
            <ac:spMk id="2" creationId="{13A08941-B87B-4DF6-888B-22FD190822D4}"/>
          </ac:spMkLst>
        </pc:spChg>
      </pc:sldChg>
      <pc:sldMasterChg chg="add addSldLayout">
        <pc:chgData name="Amber Robinson" userId="S::amber.robinson@kinnectohio.org::0942a980-712a-4886-8e4e-dbbd0967a3f3" providerId="AD" clId="Web-{D081DFA7-D6D2-8ECB-8F9B-F9F6DE8E3E89}" dt="2023-03-27T12:10:30.689" v="33"/>
        <pc:sldMasterMkLst>
          <pc:docMk/>
          <pc:sldMasterMk cId="1935717482" sldId="2147483660"/>
        </pc:sldMasterMkLst>
        <pc:sldLayoutChg chg="add">
          <pc:chgData name="Amber Robinson" userId="S::amber.robinson@kinnectohio.org::0942a980-712a-4886-8e4e-dbbd0967a3f3" providerId="AD" clId="Web-{D081DFA7-D6D2-8ECB-8F9B-F9F6DE8E3E89}" dt="2023-03-27T12:10:30.689" v="33"/>
          <pc:sldLayoutMkLst>
            <pc:docMk/>
            <pc:sldMasterMk cId="1935717482" sldId="2147483660"/>
            <pc:sldLayoutMk cId="2867926649" sldId="2147483661"/>
          </pc:sldLayoutMkLst>
        </pc:sldLayoutChg>
        <pc:sldLayoutChg chg="add">
          <pc:chgData name="Amber Robinson" userId="S::amber.robinson@kinnectohio.org::0942a980-712a-4886-8e4e-dbbd0967a3f3" providerId="AD" clId="Web-{D081DFA7-D6D2-8ECB-8F9B-F9F6DE8E3E89}" dt="2023-03-27T12:10:30.689" v="33"/>
          <pc:sldLayoutMkLst>
            <pc:docMk/>
            <pc:sldMasterMk cId="1935717482" sldId="2147483660"/>
            <pc:sldLayoutMk cId="3360224747" sldId="2147483662"/>
          </pc:sldLayoutMkLst>
        </pc:sldLayoutChg>
        <pc:sldLayoutChg chg="add">
          <pc:chgData name="Amber Robinson" userId="S::amber.robinson@kinnectohio.org::0942a980-712a-4886-8e4e-dbbd0967a3f3" providerId="AD" clId="Web-{D081DFA7-D6D2-8ECB-8F9B-F9F6DE8E3E89}" dt="2023-03-27T12:10:30.689" v="33"/>
          <pc:sldLayoutMkLst>
            <pc:docMk/>
            <pc:sldMasterMk cId="1935717482" sldId="2147483660"/>
            <pc:sldLayoutMk cId="3560905365" sldId="2147483663"/>
          </pc:sldLayoutMkLst>
        </pc:sldLayoutChg>
        <pc:sldLayoutChg chg="add">
          <pc:chgData name="Amber Robinson" userId="S::amber.robinson@kinnectohio.org::0942a980-712a-4886-8e4e-dbbd0967a3f3" providerId="AD" clId="Web-{D081DFA7-D6D2-8ECB-8F9B-F9F6DE8E3E89}" dt="2023-03-27T12:10:30.689" v="33"/>
          <pc:sldLayoutMkLst>
            <pc:docMk/>
            <pc:sldMasterMk cId="1935717482" sldId="2147483660"/>
            <pc:sldLayoutMk cId="4108515211" sldId="2147483664"/>
          </pc:sldLayoutMkLst>
        </pc:sldLayoutChg>
        <pc:sldLayoutChg chg="add">
          <pc:chgData name="Amber Robinson" userId="S::amber.robinson@kinnectohio.org::0942a980-712a-4886-8e4e-dbbd0967a3f3" providerId="AD" clId="Web-{D081DFA7-D6D2-8ECB-8F9B-F9F6DE8E3E89}" dt="2023-03-27T12:10:30.689" v="33"/>
          <pc:sldLayoutMkLst>
            <pc:docMk/>
            <pc:sldMasterMk cId="1935717482" sldId="2147483660"/>
            <pc:sldLayoutMk cId="755396708" sldId="2147483665"/>
          </pc:sldLayoutMkLst>
        </pc:sldLayoutChg>
        <pc:sldLayoutChg chg="add">
          <pc:chgData name="Amber Robinson" userId="S::amber.robinson@kinnectohio.org::0942a980-712a-4886-8e4e-dbbd0967a3f3" providerId="AD" clId="Web-{D081DFA7-D6D2-8ECB-8F9B-F9F6DE8E3E89}" dt="2023-03-27T12:10:30.689" v="33"/>
          <pc:sldLayoutMkLst>
            <pc:docMk/>
            <pc:sldMasterMk cId="1935717482" sldId="2147483660"/>
            <pc:sldLayoutMk cId="754195382" sldId="2147483666"/>
          </pc:sldLayoutMkLst>
        </pc:sldLayoutChg>
        <pc:sldLayoutChg chg="add">
          <pc:chgData name="Amber Robinson" userId="S::amber.robinson@kinnectohio.org::0942a980-712a-4886-8e4e-dbbd0967a3f3" providerId="AD" clId="Web-{D081DFA7-D6D2-8ECB-8F9B-F9F6DE8E3E89}" dt="2023-03-27T12:10:30.689" v="33"/>
          <pc:sldLayoutMkLst>
            <pc:docMk/>
            <pc:sldMasterMk cId="1935717482" sldId="2147483660"/>
            <pc:sldLayoutMk cId="3461978685" sldId="2147483667"/>
          </pc:sldLayoutMkLst>
        </pc:sldLayoutChg>
        <pc:sldLayoutChg chg="add">
          <pc:chgData name="Amber Robinson" userId="S::amber.robinson@kinnectohio.org::0942a980-712a-4886-8e4e-dbbd0967a3f3" providerId="AD" clId="Web-{D081DFA7-D6D2-8ECB-8F9B-F9F6DE8E3E89}" dt="2023-03-27T12:10:30.689" v="33"/>
          <pc:sldLayoutMkLst>
            <pc:docMk/>
            <pc:sldMasterMk cId="1935717482" sldId="2147483660"/>
            <pc:sldLayoutMk cId="1510096415" sldId="2147483668"/>
          </pc:sldLayoutMkLst>
        </pc:sldLayoutChg>
        <pc:sldLayoutChg chg="add">
          <pc:chgData name="Amber Robinson" userId="S::amber.robinson@kinnectohio.org::0942a980-712a-4886-8e4e-dbbd0967a3f3" providerId="AD" clId="Web-{D081DFA7-D6D2-8ECB-8F9B-F9F6DE8E3E89}" dt="2023-03-27T12:10:30.689" v="33"/>
          <pc:sldLayoutMkLst>
            <pc:docMk/>
            <pc:sldMasterMk cId="1935717482" sldId="2147483660"/>
            <pc:sldLayoutMk cId="2782000126" sldId="2147483669"/>
          </pc:sldLayoutMkLst>
        </pc:sldLayoutChg>
        <pc:sldLayoutChg chg="add">
          <pc:chgData name="Amber Robinson" userId="S::amber.robinson@kinnectohio.org::0942a980-712a-4886-8e4e-dbbd0967a3f3" providerId="AD" clId="Web-{D081DFA7-D6D2-8ECB-8F9B-F9F6DE8E3E89}" dt="2023-03-27T12:10:30.689" v="33"/>
          <pc:sldLayoutMkLst>
            <pc:docMk/>
            <pc:sldMasterMk cId="1935717482" sldId="2147483660"/>
            <pc:sldLayoutMk cId="827463734" sldId="2147483670"/>
          </pc:sldLayoutMkLst>
        </pc:sldLayoutChg>
        <pc:sldLayoutChg chg="add">
          <pc:chgData name="Amber Robinson" userId="S::amber.robinson@kinnectohio.org::0942a980-712a-4886-8e4e-dbbd0967a3f3" providerId="AD" clId="Web-{D081DFA7-D6D2-8ECB-8F9B-F9F6DE8E3E89}" dt="2023-03-27T12:10:30.689" v="33"/>
          <pc:sldLayoutMkLst>
            <pc:docMk/>
            <pc:sldMasterMk cId="1935717482" sldId="2147483660"/>
            <pc:sldLayoutMk cId="3621477560" sldId="2147483671"/>
          </pc:sldLayoutMkLst>
        </pc:sldLayoutChg>
        <pc:sldLayoutChg chg="add">
          <pc:chgData name="Amber Robinson" userId="S::amber.robinson@kinnectohio.org::0942a980-712a-4886-8e4e-dbbd0967a3f3" providerId="AD" clId="Web-{D081DFA7-D6D2-8ECB-8F9B-F9F6DE8E3E89}" dt="2023-03-27T12:10:30.689" v="33"/>
          <pc:sldLayoutMkLst>
            <pc:docMk/>
            <pc:sldMasterMk cId="1935717482" sldId="2147483660"/>
            <pc:sldLayoutMk cId="3354224996" sldId="2147483672"/>
          </pc:sldLayoutMkLst>
        </pc:sldLayoutChg>
        <pc:sldLayoutChg chg="add">
          <pc:chgData name="Amber Robinson" userId="S::amber.robinson@kinnectohio.org::0942a980-712a-4886-8e4e-dbbd0967a3f3" providerId="AD" clId="Web-{D081DFA7-D6D2-8ECB-8F9B-F9F6DE8E3E89}" dt="2023-03-27T12:10:30.689" v="33"/>
          <pc:sldLayoutMkLst>
            <pc:docMk/>
            <pc:sldMasterMk cId="1935717482" sldId="2147483660"/>
            <pc:sldLayoutMk cId="3595493760" sldId="2147483673"/>
          </pc:sldLayoutMkLst>
        </pc:sldLayoutChg>
      </pc:sldMasterChg>
      <pc:sldMasterChg chg="addSldLayout delSldLayout">
        <pc:chgData name="Amber Robinson" userId="S::amber.robinson@kinnectohio.org::0942a980-712a-4886-8e4e-dbbd0967a3f3" providerId="AD" clId="Web-{D081DFA7-D6D2-8ECB-8F9B-F9F6DE8E3E89}" dt="2023-03-27T12:10:25.580" v="32"/>
        <pc:sldMasterMkLst>
          <pc:docMk/>
          <pc:sldMasterMk cId="4262794037" sldId="2147483709"/>
        </pc:sldMasterMkLst>
        <pc:sldLayoutChg chg="add del replId">
          <pc:chgData name="Amber Robinson" userId="S::amber.robinson@kinnectohio.org::0942a980-712a-4886-8e4e-dbbd0967a3f3" providerId="AD" clId="Web-{D081DFA7-D6D2-8ECB-8F9B-F9F6DE8E3E89}" dt="2023-03-27T12:10:25.580" v="32"/>
          <pc:sldLayoutMkLst>
            <pc:docMk/>
            <pc:sldMasterMk cId="4262794037" sldId="2147483709"/>
            <pc:sldLayoutMk cId="1222864950" sldId="2147483760"/>
          </pc:sldLayoutMkLst>
        </pc:sldLayoutChg>
      </pc:sldMasterChg>
    </pc:docChg>
  </pc:docChgLst>
</pc:chgInfo>
</file>

<file path=ppt/comments/modernComment_496_84479F6A.xml><?xml version="1.0" encoding="utf-8"?>
<p188:cmLst xmlns:a="http://schemas.openxmlformats.org/drawingml/2006/main" xmlns:r="http://schemas.openxmlformats.org/officeDocument/2006/relationships" xmlns:p188="http://schemas.microsoft.com/office/powerpoint/2018/8/main">
  <p188:cm id="{864DFE5A-8625-47EA-AC87-B40053BA7911}" authorId="{4B0DCD8D-F7B4-12C2-0D4C-4582A252C50F}" status="resolved" created="2023-02-20T21:57:48.988" complete="100000">
    <pc:sldMkLst xmlns:pc="http://schemas.microsoft.com/office/powerpoint/2013/main/command">
      <pc:docMk/>
      <pc:sldMk cId="2219286378" sldId="1174"/>
    </pc:sldMkLst>
    <p188:replyLst>
      <p188:reply id="{8E198E48-1C34-4BF4-9256-792292A4D551}" authorId="{4F9BF937-9660-FC25-3CCC-9788D457BF28}" created="2023-03-07T14:46:08.348">
        <p188:txBody>
          <a:bodyPr/>
          <a:lstStyle/>
          <a:p>
            <a:r>
              <a:rPr lang="en-US"/>
              <a:t>I don't think it's important. I removed the "C1/C2" pieces.</a:t>
            </a:r>
          </a:p>
        </p188:txBody>
      </p188:reply>
    </p188:replyLst>
    <p188:txBody>
      <a:bodyPr/>
      <a:lstStyle/>
      <a:p>
        <a:r>
          <a:rPr lang="en-US"/>
          <a:t>We don't introduce the evaluation with C1 and C2 in this presentation at the moment. I think it might get too in the weeds if we do... Do you think we should take out the reference to C1 here, or is it important to discuss the two cohorts?</a:t>
        </a:r>
      </a:p>
    </p188:txBody>
  </p188:cm>
</p188:cmLst>
</file>

<file path=ppt/comments/modernComment_4A1_290171F.xml><?xml version="1.0" encoding="utf-8"?>
<p188:cmLst xmlns:a="http://schemas.openxmlformats.org/drawingml/2006/main" xmlns:r="http://schemas.openxmlformats.org/officeDocument/2006/relationships" xmlns:p188="http://schemas.microsoft.com/office/powerpoint/2018/8/main">
  <p188:cm id="{2AD4D858-8E9F-42E2-BEA3-F5858FBEC739}" authorId="{4B0DCD8D-F7B4-12C2-0D4C-4582A252C50F}" status="resolved" created="2023-02-20T21:58:33.006" complete="100000">
    <ac:txMkLst xmlns:ac="http://schemas.microsoft.com/office/drawing/2013/main/command">
      <pc:docMk xmlns:pc="http://schemas.microsoft.com/office/powerpoint/2013/main/command"/>
      <pc:sldMk xmlns:pc="http://schemas.microsoft.com/office/powerpoint/2013/main/command" cId="42997535" sldId="1185"/>
      <ac:spMk id="2" creationId="{26674455-A4B1-BD0C-2C64-8A4DD12C31E9}"/>
      <ac:txMk cp="26">
        <ac:context len="27" hash="805746424"/>
      </ac:txMk>
    </ac:txMkLst>
    <p188:pos x="2685301" y="738707"/>
    <p188:txBody>
      <a:bodyPr/>
      <a:lstStyle/>
      <a:p>
        <a:r>
          <a:rPr lang="en-US"/>
          <a:t>I think you can say here that you use Jotform without it being in the title to create more space for people to see the data more clearly. </a:t>
        </a:r>
      </a:p>
    </p188:txBody>
  </p188:cm>
</p188:cmLst>
</file>

<file path=ppt/diagrams/_rels/data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547C81-C62E-404F-808E-12FFD644D75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CC1C52F-C257-4B88-BAEC-3A88AD110589}">
      <dgm:prSet/>
      <dgm:spPr/>
      <dgm:t>
        <a:bodyPr/>
        <a:lstStyle/>
        <a:p>
          <a:r>
            <a:rPr lang="en-US"/>
            <a:t>Brief overview of OhioKAN Kinship &amp; Adoption Navigator Program </a:t>
          </a:r>
        </a:p>
      </dgm:t>
    </dgm:pt>
    <dgm:pt modelId="{6A65C2AA-8CD6-4391-B85C-8891286E4487}" type="parTrans" cxnId="{B07B89A3-A844-44E3-82C1-77B614EB1838}">
      <dgm:prSet/>
      <dgm:spPr/>
      <dgm:t>
        <a:bodyPr/>
        <a:lstStyle/>
        <a:p>
          <a:endParaRPr lang="en-US"/>
        </a:p>
      </dgm:t>
    </dgm:pt>
    <dgm:pt modelId="{8971EF89-7CAB-4F89-A611-510BBBD72C8A}" type="sibTrans" cxnId="{B07B89A3-A844-44E3-82C1-77B614EB1838}">
      <dgm:prSet/>
      <dgm:spPr/>
      <dgm:t>
        <a:bodyPr/>
        <a:lstStyle/>
        <a:p>
          <a:endParaRPr lang="en-US"/>
        </a:p>
      </dgm:t>
    </dgm:pt>
    <dgm:pt modelId="{40E58498-9B36-471D-8DC2-49C3224A1246}">
      <dgm:prSet/>
      <dgm:spPr/>
      <dgm:t>
        <a:bodyPr/>
        <a:lstStyle/>
        <a:p>
          <a:r>
            <a:rPr lang="en-US"/>
            <a:t>The data behind benefits coordination</a:t>
          </a:r>
        </a:p>
      </dgm:t>
    </dgm:pt>
    <dgm:pt modelId="{FDE81C2F-7B8D-4512-A0BE-BE92A1F4F59C}" type="parTrans" cxnId="{C41C131D-64F8-4D52-A4F4-7E96D7DC6E9A}">
      <dgm:prSet/>
      <dgm:spPr/>
      <dgm:t>
        <a:bodyPr/>
        <a:lstStyle/>
        <a:p>
          <a:endParaRPr lang="en-US"/>
        </a:p>
      </dgm:t>
    </dgm:pt>
    <dgm:pt modelId="{3C45FC15-7076-463C-BB77-52275D4363D8}" type="sibTrans" cxnId="{C41C131D-64F8-4D52-A4F4-7E96D7DC6E9A}">
      <dgm:prSet/>
      <dgm:spPr/>
      <dgm:t>
        <a:bodyPr/>
        <a:lstStyle/>
        <a:p>
          <a:endParaRPr lang="en-US"/>
        </a:p>
      </dgm:t>
    </dgm:pt>
    <dgm:pt modelId="{543CBDD7-16F5-42DD-80E1-B231EF526D6A}">
      <dgm:prSet/>
      <dgm:spPr/>
      <dgm:t>
        <a:bodyPr/>
        <a:lstStyle/>
        <a:p>
          <a:r>
            <a:rPr lang="en-US"/>
            <a:t>How Benefits Coordination was built and integrated into an existing kinship navigator program </a:t>
          </a:r>
        </a:p>
      </dgm:t>
    </dgm:pt>
    <dgm:pt modelId="{01C1B8FB-2311-4114-A2DA-19B571567E3A}" type="parTrans" cxnId="{0A07AF43-A562-4E3E-BFCC-E6D1FB97F008}">
      <dgm:prSet/>
      <dgm:spPr/>
      <dgm:t>
        <a:bodyPr/>
        <a:lstStyle/>
        <a:p>
          <a:endParaRPr lang="en-US"/>
        </a:p>
      </dgm:t>
    </dgm:pt>
    <dgm:pt modelId="{29A39575-3E68-4A94-895E-A678C4A10290}" type="sibTrans" cxnId="{0A07AF43-A562-4E3E-BFCC-E6D1FB97F008}">
      <dgm:prSet/>
      <dgm:spPr/>
      <dgm:t>
        <a:bodyPr/>
        <a:lstStyle/>
        <a:p>
          <a:endParaRPr lang="en-US"/>
        </a:p>
      </dgm:t>
    </dgm:pt>
    <dgm:pt modelId="{44AF847E-9D33-4047-9ADA-D06223BC8B34}">
      <dgm:prSet/>
      <dgm:spPr/>
      <dgm:t>
        <a:bodyPr/>
        <a:lstStyle/>
        <a:p>
          <a:r>
            <a:rPr lang="en-US"/>
            <a:t>What Benefit Coordination within OhioKAN looks like today</a:t>
          </a:r>
        </a:p>
      </dgm:t>
    </dgm:pt>
    <dgm:pt modelId="{559579C9-01DF-4E43-9EAD-7FB40087F493}" type="parTrans" cxnId="{2462F36F-6D13-45F6-A1D2-730B4FFB3705}">
      <dgm:prSet/>
      <dgm:spPr/>
      <dgm:t>
        <a:bodyPr/>
        <a:lstStyle/>
        <a:p>
          <a:endParaRPr lang="en-US"/>
        </a:p>
      </dgm:t>
    </dgm:pt>
    <dgm:pt modelId="{84ED8C15-29C2-4A2C-B97D-EB404998566B}" type="sibTrans" cxnId="{2462F36F-6D13-45F6-A1D2-730B4FFB3705}">
      <dgm:prSet/>
      <dgm:spPr/>
      <dgm:t>
        <a:bodyPr/>
        <a:lstStyle/>
        <a:p>
          <a:endParaRPr lang="en-US"/>
        </a:p>
      </dgm:t>
    </dgm:pt>
    <dgm:pt modelId="{7CD25C77-32C2-41B4-898F-F14FE1C0FF5C}">
      <dgm:prSet/>
      <dgm:spPr/>
      <dgm:t>
        <a:bodyPr/>
        <a:lstStyle/>
        <a:p>
          <a:r>
            <a:rPr lang="en-US"/>
            <a:t>Gap and Barrier tracking</a:t>
          </a:r>
        </a:p>
      </dgm:t>
    </dgm:pt>
    <dgm:pt modelId="{CF02F7A8-CF41-430F-A730-F6C69E34E376}" type="parTrans" cxnId="{CD9C7EAF-76C6-40EB-AA5E-9E721720091B}">
      <dgm:prSet/>
      <dgm:spPr/>
      <dgm:t>
        <a:bodyPr/>
        <a:lstStyle/>
        <a:p>
          <a:endParaRPr lang="en-US"/>
        </a:p>
      </dgm:t>
    </dgm:pt>
    <dgm:pt modelId="{84A5E321-C682-4A3A-AF46-7CBFE59FA32B}" type="sibTrans" cxnId="{CD9C7EAF-76C6-40EB-AA5E-9E721720091B}">
      <dgm:prSet/>
      <dgm:spPr/>
      <dgm:t>
        <a:bodyPr/>
        <a:lstStyle/>
        <a:p>
          <a:endParaRPr lang="en-US"/>
        </a:p>
      </dgm:t>
    </dgm:pt>
    <dgm:pt modelId="{ED68C891-CBA8-41CA-B71D-5CCDFB7405A3}">
      <dgm:prSet/>
      <dgm:spPr/>
      <dgm:t>
        <a:bodyPr/>
        <a:lstStyle/>
        <a:p>
          <a:r>
            <a:rPr lang="en-US"/>
            <a:t>The future of Benefits Coordination</a:t>
          </a:r>
        </a:p>
      </dgm:t>
    </dgm:pt>
    <dgm:pt modelId="{8F776CD7-66D7-479D-BBB7-CA6BB933FDD5}" type="parTrans" cxnId="{8E9965EB-7568-460C-A52C-66F6C1CFF876}">
      <dgm:prSet/>
      <dgm:spPr/>
      <dgm:t>
        <a:bodyPr/>
        <a:lstStyle/>
        <a:p>
          <a:endParaRPr lang="en-US"/>
        </a:p>
      </dgm:t>
    </dgm:pt>
    <dgm:pt modelId="{F5794973-C955-48C2-BD6E-6628B5799D15}" type="sibTrans" cxnId="{8E9965EB-7568-460C-A52C-66F6C1CFF876}">
      <dgm:prSet/>
      <dgm:spPr/>
      <dgm:t>
        <a:bodyPr/>
        <a:lstStyle/>
        <a:p>
          <a:endParaRPr lang="en-US"/>
        </a:p>
      </dgm:t>
    </dgm:pt>
    <dgm:pt modelId="{4532B279-5AD0-4CBE-AE15-F85560C2BCB5}" type="pres">
      <dgm:prSet presAssocID="{49547C81-C62E-404F-808E-12FFD644D75C}" presName="linear" presStyleCnt="0">
        <dgm:presLayoutVars>
          <dgm:animLvl val="lvl"/>
          <dgm:resizeHandles val="exact"/>
        </dgm:presLayoutVars>
      </dgm:prSet>
      <dgm:spPr/>
    </dgm:pt>
    <dgm:pt modelId="{07FBD750-4AC4-4C3C-BE0C-F1F56EF06B3C}" type="pres">
      <dgm:prSet presAssocID="{4CC1C52F-C257-4B88-BAEC-3A88AD110589}" presName="parentText" presStyleLbl="node1" presStyleIdx="0" presStyleCnt="6">
        <dgm:presLayoutVars>
          <dgm:chMax val="0"/>
          <dgm:bulletEnabled val="1"/>
        </dgm:presLayoutVars>
      </dgm:prSet>
      <dgm:spPr/>
    </dgm:pt>
    <dgm:pt modelId="{6D967BE5-D4CD-4232-9351-6CDB509C5A56}" type="pres">
      <dgm:prSet presAssocID="{8971EF89-7CAB-4F89-A611-510BBBD72C8A}" presName="spacer" presStyleCnt="0"/>
      <dgm:spPr/>
    </dgm:pt>
    <dgm:pt modelId="{924FFC1D-0BF3-4F75-AD00-49006236C37B}" type="pres">
      <dgm:prSet presAssocID="{40E58498-9B36-471D-8DC2-49C3224A1246}" presName="parentText" presStyleLbl="node1" presStyleIdx="1" presStyleCnt="6">
        <dgm:presLayoutVars>
          <dgm:chMax val="0"/>
          <dgm:bulletEnabled val="1"/>
        </dgm:presLayoutVars>
      </dgm:prSet>
      <dgm:spPr/>
    </dgm:pt>
    <dgm:pt modelId="{4D1EA247-0D68-4F11-9C1A-02F5DDD6E350}" type="pres">
      <dgm:prSet presAssocID="{3C45FC15-7076-463C-BB77-52275D4363D8}" presName="spacer" presStyleCnt="0"/>
      <dgm:spPr/>
    </dgm:pt>
    <dgm:pt modelId="{553064B9-D133-4468-8760-07B90A821142}" type="pres">
      <dgm:prSet presAssocID="{543CBDD7-16F5-42DD-80E1-B231EF526D6A}" presName="parentText" presStyleLbl="node1" presStyleIdx="2" presStyleCnt="6">
        <dgm:presLayoutVars>
          <dgm:chMax val="0"/>
          <dgm:bulletEnabled val="1"/>
        </dgm:presLayoutVars>
      </dgm:prSet>
      <dgm:spPr/>
    </dgm:pt>
    <dgm:pt modelId="{14B86E00-9E02-49E6-8AE4-0E116F6CA24E}" type="pres">
      <dgm:prSet presAssocID="{29A39575-3E68-4A94-895E-A678C4A10290}" presName="spacer" presStyleCnt="0"/>
      <dgm:spPr/>
    </dgm:pt>
    <dgm:pt modelId="{C36F9F7C-150D-45A9-908B-68AA79A09E87}" type="pres">
      <dgm:prSet presAssocID="{44AF847E-9D33-4047-9ADA-D06223BC8B34}" presName="parentText" presStyleLbl="node1" presStyleIdx="3" presStyleCnt="6">
        <dgm:presLayoutVars>
          <dgm:chMax val="0"/>
          <dgm:bulletEnabled val="1"/>
        </dgm:presLayoutVars>
      </dgm:prSet>
      <dgm:spPr/>
    </dgm:pt>
    <dgm:pt modelId="{89679989-CA9A-444A-BCE9-41E7ACC3800F}" type="pres">
      <dgm:prSet presAssocID="{84ED8C15-29C2-4A2C-B97D-EB404998566B}" presName="spacer" presStyleCnt="0"/>
      <dgm:spPr/>
    </dgm:pt>
    <dgm:pt modelId="{7143AEBC-C2AC-4F71-B8CB-6FCB691E7501}" type="pres">
      <dgm:prSet presAssocID="{7CD25C77-32C2-41B4-898F-F14FE1C0FF5C}" presName="parentText" presStyleLbl="node1" presStyleIdx="4" presStyleCnt="6">
        <dgm:presLayoutVars>
          <dgm:chMax val="0"/>
          <dgm:bulletEnabled val="1"/>
        </dgm:presLayoutVars>
      </dgm:prSet>
      <dgm:spPr/>
    </dgm:pt>
    <dgm:pt modelId="{7FAF6575-D227-4F23-9101-D66D20882362}" type="pres">
      <dgm:prSet presAssocID="{84A5E321-C682-4A3A-AF46-7CBFE59FA32B}" presName="spacer" presStyleCnt="0"/>
      <dgm:spPr/>
    </dgm:pt>
    <dgm:pt modelId="{1D6F4708-E6A7-4317-A4BE-77FDE7E8E9A1}" type="pres">
      <dgm:prSet presAssocID="{ED68C891-CBA8-41CA-B71D-5CCDFB7405A3}" presName="parentText" presStyleLbl="node1" presStyleIdx="5" presStyleCnt="6">
        <dgm:presLayoutVars>
          <dgm:chMax val="0"/>
          <dgm:bulletEnabled val="1"/>
        </dgm:presLayoutVars>
      </dgm:prSet>
      <dgm:spPr/>
    </dgm:pt>
  </dgm:ptLst>
  <dgm:cxnLst>
    <dgm:cxn modelId="{E5D9FD03-50FD-4D40-B0AE-DE47F334E6DF}" type="presOf" srcId="{49547C81-C62E-404F-808E-12FFD644D75C}" destId="{4532B279-5AD0-4CBE-AE15-F85560C2BCB5}" srcOrd="0" destOrd="0" presId="urn:microsoft.com/office/officeart/2005/8/layout/vList2"/>
    <dgm:cxn modelId="{48466B0F-4E68-4BE3-81FC-D0617D08562C}" type="presOf" srcId="{543CBDD7-16F5-42DD-80E1-B231EF526D6A}" destId="{553064B9-D133-4468-8760-07B90A821142}" srcOrd="0" destOrd="0" presId="urn:microsoft.com/office/officeart/2005/8/layout/vList2"/>
    <dgm:cxn modelId="{921A0210-F2BB-4691-97DA-956988F91395}" type="presOf" srcId="{ED68C891-CBA8-41CA-B71D-5CCDFB7405A3}" destId="{1D6F4708-E6A7-4317-A4BE-77FDE7E8E9A1}" srcOrd="0" destOrd="0" presId="urn:microsoft.com/office/officeart/2005/8/layout/vList2"/>
    <dgm:cxn modelId="{C41C131D-64F8-4D52-A4F4-7E96D7DC6E9A}" srcId="{49547C81-C62E-404F-808E-12FFD644D75C}" destId="{40E58498-9B36-471D-8DC2-49C3224A1246}" srcOrd="1" destOrd="0" parTransId="{FDE81C2F-7B8D-4512-A0BE-BE92A1F4F59C}" sibTransId="{3C45FC15-7076-463C-BB77-52275D4363D8}"/>
    <dgm:cxn modelId="{29F51A39-4C8D-4009-BA72-BBB2E5A57E58}" type="presOf" srcId="{40E58498-9B36-471D-8DC2-49C3224A1246}" destId="{924FFC1D-0BF3-4F75-AD00-49006236C37B}" srcOrd="0" destOrd="0" presId="urn:microsoft.com/office/officeart/2005/8/layout/vList2"/>
    <dgm:cxn modelId="{0A07AF43-A562-4E3E-BFCC-E6D1FB97F008}" srcId="{49547C81-C62E-404F-808E-12FFD644D75C}" destId="{543CBDD7-16F5-42DD-80E1-B231EF526D6A}" srcOrd="2" destOrd="0" parTransId="{01C1B8FB-2311-4114-A2DA-19B571567E3A}" sibTransId="{29A39575-3E68-4A94-895E-A678C4A10290}"/>
    <dgm:cxn modelId="{2462F36F-6D13-45F6-A1D2-730B4FFB3705}" srcId="{49547C81-C62E-404F-808E-12FFD644D75C}" destId="{44AF847E-9D33-4047-9ADA-D06223BC8B34}" srcOrd="3" destOrd="0" parTransId="{559579C9-01DF-4E43-9EAD-7FB40087F493}" sibTransId="{84ED8C15-29C2-4A2C-B97D-EB404998566B}"/>
    <dgm:cxn modelId="{2C48A554-09BA-4F77-978C-8CADF19268FE}" type="presOf" srcId="{44AF847E-9D33-4047-9ADA-D06223BC8B34}" destId="{C36F9F7C-150D-45A9-908B-68AA79A09E87}" srcOrd="0" destOrd="0" presId="urn:microsoft.com/office/officeart/2005/8/layout/vList2"/>
    <dgm:cxn modelId="{4F414B85-1977-4637-B9DB-CDCD40066840}" type="presOf" srcId="{4CC1C52F-C257-4B88-BAEC-3A88AD110589}" destId="{07FBD750-4AC4-4C3C-BE0C-F1F56EF06B3C}" srcOrd="0" destOrd="0" presId="urn:microsoft.com/office/officeart/2005/8/layout/vList2"/>
    <dgm:cxn modelId="{4B4F7788-ECF5-428B-977E-412DDB495FCA}" type="presOf" srcId="{7CD25C77-32C2-41B4-898F-F14FE1C0FF5C}" destId="{7143AEBC-C2AC-4F71-B8CB-6FCB691E7501}" srcOrd="0" destOrd="0" presId="urn:microsoft.com/office/officeart/2005/8/layout/vList2"/>
    <dgm:cxn modelId="{B07B89A3-A844-44E3-82C1-77B614EB1838}" srcId="{49547C81-C62E-404F-808E-12FFD644D75C}" destId="{4CC1C52F-C257-4B88-BAEC-3A88AD110589}" srcOrd="0" destOrd="0" parTransId="{6A65C2AA-8CD6-4391-B85C-8891286E4487}" sibTransId="{8971EF89-7CAB-4F89-A611-510BBBD72C8A}"/>
    <dgm:cxn modelId="{CD9C7EAF-76C6-40EB-AA5E-9E721720091B}" srcId="{49547C81-C62E-404F-808E-12FFD644D75C}" destId="{7CD25C77-32C2-41B4-898F-F14FE1C0FF5C}" srcOrd="4" destOrd="0" parTransId="{CF02F7A8-CF41-430F-A730-F6C69E34E376}" sibTransId="{84A5E321-C682-4A3A-AF46-7CBFE59FA32B}"/>
    <dgm:cxn modelId="{8E9965EB-7568-460C-A52C-66F6C1CFF876}" srcId="{49547C81-C62E-404F-808E-12FFD644D75C}" destId="{ED68C891-CBA8-41CA-B71D-5CCDFB7405A3}" srcOrd="5" destOrd="0" parTransId="{8F776CD7-66D7-479D-BBB7-CA6BB933FDD5}" sibTransId="{F5794973-C955-48C2-BD6E-6628B5799D15}"/>
    <dgm:cxn modelId="{ED0C3934-C58D-4769-9A13-4F65C5A7D3B4}" type="presParOf" srcId="{4532B279-5AD0-4CBE-AE15-F85560C2BCB5}" destId="{07FBD750-4AC4-4C3C-BE0C-F1F56EF06B3C}" srcOrd="0" destOrd="0" presId="urn:microsoft.com/office/officeart/2005/8/layout/vList2"/>
    <dgm:cxn modelId="{65A6B22A-8CE7-4EEC-BEFE-D98B6227B5AC}" type="presParOf" srcId="{4532B279-5AD0-4CBE-AE15-F85560C2BCB5}" destId="{6D967BE5-D4CD-4232-9351-6CDB509C5A56}" srcOrd="1" destOrd="0" presId="urn:microsoft.com/office/officeart/2005/8/layout/vList2"/>
    <dgm:cxn modelId="{828C5B4F-627B-40E8-9443-6B3EDE9F8C49}" type="presParOf" srcId="{4532B279-5AD0-4CBE-AE15-F85560C2BCB5}" destId="{924FFC1D-0BF3-4F75-AD00-49006236C37B}" srcOrd="2" destOrd="0" presId="urn:microsoft.com/office/officeart/2005/8/layout/vList2"/>
    <dgm:cxn modelId="{0A2C19ED-DF02-44EE-9D3D-8A6C148E00D9}" type="presParOf" srcId="{4532B279-5AD0-4CBE-AE15-F85560C2BCB5}" destId="{4D1EA247-0D68-4F11-9C1A-02F5DDD6E350}" srcOrd="3" destOrd="0" presId="urn:microsoft.com/office/officeart/2005/8/layout/vList2"/>
    <dgm:cxn modelId="{FC4F719B-42C1-4BE1-B979-465C0505A159}" type="presParOf" srcId="{4532B279-5AD0-4CBE-AE15-F85560C2BCB5}" destId="{553064B9-D133-4468-8760-07B90A821142}" srcOrd="4" destOrd="0" presId="urn:microsoft.com/office/officeart/2005/8/layout/vList2"/>
    <dgm:cxn modelId="{FAF692AB-D667-45F2-A99A-4A82D2E0DF21}" type="presParOf" srcId="{4532B279-5AD0-4CBE-AE15-F85560C2BCB5}" destId="{14B86E00-9E02-49E6-8AE4-0E116F6CA24E}" srcOrd="5" destOrd="0" presId="urn:microsoft.com/office/officeart/2005/8/layout/vList2"/>
    <dgm:cxn modelId="{0149834F-A4B6-4724-9EF0-3C25EB655810}" type="presParOf" srcId="{4532B279-5AD0-4CBE-AE15-F85560C2BCB5}" destId="{C36F9F7C-150D-45A9-908B-68AA79A09E87}" srcOrd="6" destOrd="0" presId="urn:microsoft.com/office/officeart/2005/8/layout/vList2"/>
    <dgm:cxn modelId="{CE8AFA6C-C23C-4536-AD1B-2ED3B7337C80}" type="presParOf" srcId="{4532B279-5AD0-4CBE-AE15-F85560C2BCB5}" destId="{89679989-CA9A-444A-BCE9-41E7ACC3800F}" srcOrd="7" destOrd="0" presId="urn:microsoft.com/office/officeart/2005/8/layout/vList2"/>
    <dgm:cxn modelId="{573923C7-9390-4731-AC3C-4276D71F7022}" type="presParOf" srcId="{4532B279-5AD0-4CBE-AE15-F85560C2BCB5}" destId="{7143AEBC-C2AC-4F71-B8CB-6FCB691E7501}" srcOrd="8" destOrd="0" presId="urn:microsoft.com/office/officeart/2005/8/layout/vList2"/>
    <dgm:cxn modelId="{029DDA92-27B4-44A7-920B-B0BD3BF0E75B}" type="presParOf" srcId="{4532B279-5AD0-4CBE-AE15-F85560C2BCB5}" destId="{7FAF6575-D227-4F23-9101-D66D20882362}" srcOrd="9" destOrd="0" presId="urn:microsoft.com/office/officeart/2005/8/layout/vList2"/>
    <dgm:cxn modelId="{414C0BF3-2C30-4CF9-882A-FA7F320526E8}" type="presParOf" srcId="{4532B279-5AD0-4CBE-AE15-F85560C2BCB5}" destId="{1D6F4708-E6A7-4317-A4BE-77FDE7E8E9A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D043079-D17D-4E6C-813D-270A1EEF084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2C9864-B70E-42FA-B924-102EC2126CD2}">
      <dgm:prSet custT="1"/>
      <dgm:spPr/>
      <dgm:t>
        <a:bodyPr/>
        <a:lstStyle/>
        <a:p>
          <a:pPr rtl="0"/>
          <a:r>
            <a:rPr lang="en-US" sz="1800" u="none" strike="noStrike">
              <a:effectLst/>
              <a:latin typeface="+mj-lt"/>
              <a:ea typeface="Calibri" panose="020F0502020204030204" pitchFamily="34" charset="0"/>
              <a:cs typeface="Times New Roman"/>
            </a:rPr>
            <a:t>2.  Develop </a:t>
          </a:r>
          <a:r>
            <a:rPr lang="en-US" sz="1800" b="1" u="none" strike="noStrike">
              <a:effectLst/>
              <a:latin typeface="+mj-lt"/>
              <a:ea typeface="Calibri" panose="020F0502020204030204" pitchFamily="34" charset="0"/>
              <a:cs typeface="Times New Roman"/>
            </a:rPr>
            <a:t>process</a:t>
          </a:r>
          <a:r>
            <a:rPr lang="en-US" sz="1800" u="none" strike="noStrike">
              <a:effectLst/>
              <a:latin typeface="+mj-lt"/>
              <a:ea typeface="Calibri" panose="020F0502020204030204" pitchFamily="34" charset="0"/>
              <a:cs typeface="Times New Roman"/>
            </a:rPr>
            <a:t> for Navigator to communicate with Benefits Coordinator</a:t>
          </a:r>
        </a:p>
      </dgm:t>
    </dgm:pt>
    <dgm:pt modelId="{22763879-A006-441E-9888-8C4A2C2CB737}" type="parTrans" cxnId="{C69743A1-BB67-42A9-8676-6A7A28D8E644}">
      <dgm:prSet/>
      <dgm:spPr/>
      <dgm:t>
        <a:bodyPr/>
        <a:lstStyle/>
        <a:p>
          <a:endParaRPr lang="en-US" sz="1800"/>
        </a:p>
      </dgm:t>
    </dgm:pt>
    <dgm:pt modelId="{E3C7E55E-BAAE-4829-AAB9-9DBC7D9F333E}" type="sibTrans" cxnId="{C69743A1-BB67-42A9-8676-6A7A28D8E644}">
      <dgm:prSet/>
      <dgm:spPr/>
      <dgm:t>
        <a:bodyPr/>
        <a:lstStyle/>
        <a:p>
          <a:endParaRPr lang="en-US" sz="1800"/>
        </a:p>
      </dgm:t>
    </dgm:pt>
    <dgm:pt modelId="{6C321E30-1CAA-4338-AA62-B22E0C9F2459}">
      <dgm:prSet custT="1"/>
      <dgm:spPr/>
      <dgm:t>
        <a:bodyPr/>
        <a:lstStyle/>
        <a:p>
          <a:pPr rtl="0">
            <a:buFont typeface="Arial" panose="020B0604020202020204" pitchFamily="34" charset="0"/>
            <a:buChar char="•"/>
          </a:pPr>
          <a:r>
            <a:rPr lang="en-US" sz="1800" u="none" strike="noStrike">
              <a:effectLst/>
              <a:ea typeface="Calibri" panose="020F0502020204030204" pitchFamily="34" charset="0"/>
              <a:cs typeface="Times New Roman"/>
            </a:rPr>
            <a:t>Build form, communicate email preference and calendar sharing process for Navigator to schedule time with Benefits Coordinator to work directly with a family</a:t>
          </a:r>
          <a:r>
            <a:rPr lang="en-US" sz="1800" u="none" strike="noStrike">
              <a:effectLst/>
              <a:latin typeface="Nunito ExtraBold"/>
              <a:ea typeface="Calibri" panose="020F0502020204030204" pitchFamily="34" charset="0"/>
              <a:cs typeface="Times New Roman"/>
            </a:rPr>
            <a:t> </a:t>
          </a:r>
          <a:endParaRPr lang="en-US" sz="1800" u="none" strike="noStrike">
            <a:effectLst/>
            <a:ea typeface="Calibri" panose="020F0502020204030204" pitchFamily="34" charset="0"/>
            <a:cs typeface="Times New Roman"/>
          </a:endParaRPr>
        </a:p>
      </dgm:t>
    </dgm:pt>
    <dgm:pt modelId="{DEF7157A-EB41-4496-AE50-37F979A3EAA6}" type="parTrans" cxnId="{39BEE18D-0932-46F9-BED0-ACF48D48242C}">
      <dgm:prSet/>
      <dgm:spPr/>
      <dgm:t>
        <a:bodyPr/>
        <a:lstStyle/>
        <a:p>
          <a:endParaRPr lang="en-US" sz="1800"/>
        </a:p>
      </dgm:t>
    </dgm:pt>
    <dgm:pt modelId="{82F9AD69-E80C-4A4F-88FA-D77988F96074}" type="sibTrans" cxnId="{39BEE18D-0932-46F9-BED0-ACF48D48242C}">
      <dgm:prSet/>
      <dgm:spPr/>
      <dgm:t>
        <a:bodyPr/>
        <a:lstStyle/>
        <a:p>
          <a:endParaRPr lang="en-US" sz="1800"/>
        </a:p>
      </dgm:t>
    </dgm:pt>
    <dgm:pt modelId="{10BE0A93-79A9-46A8-8497-47E1E2A38673}">
      <dgm:prSet custT="1"/>
      <dgm:spPr/>
      <dgm:t>
        <a:bodyPr/>
        <a:lstStyle/>
        <a:p>
          <a:pPr rtl="0">
            <a:buFont typeface="Arial" panose="020B0604020202020204" pitchFamily="34" charset="0"/>
            <a:buChar char="•"/>
          </a:pPr>
          <a:r>
            <a:rPr lang="en-US" sz="1800" u="none" strike="noStrike">
              <a:effectLst/>
              <a:ea typeface="Calibri" panose="020F0502020204030204" pitchFamily="34" charset="0"/>
              <a:cs typeface="Times New Roman"/>
            </a:rPr>
            <a:t>Build Business Process Map to visualize process of elevating family’s benefits needs</a:t>
          </a:r>
          <a:r>
            <a:rPr lang="en-US" sz="1800" u="none" strike="noStrike">
              <a:effectLst/>
              <a:latin typeface="Nunito ExtraBold"/>
              <a:ea typeface="Calibri" panose="020F0502020204030204" pitchFamily="34" charset="0"/>
              <a:cs typeface="Times New Roman"/>
            </a:rPr>
            <a:t> </a:t>
          </a:r>
          <a:endParaRPr lang="en-US" sz="1800" u="none" strike="noStrike">
            <a:effectLst/>
            <a:ea typeface="Calibri" panose="020F0502020204030204" pitchFamily="34" charset="0"/>
            <a:cs typeface="Times New Roman"/>
          </a:endParaRPr>
        </a:p>
      </dgm:t>
    </dgm:pt>
    <dgm:pt modelId="{1F205BA4-FFD9-40FB-9A2E-2BFD73F04393}" type="parTrans" cxnId="{55973D5B-60C0-4356-BFCD-0CF80CF87AD0}">
      <dgm:prSet/>
      <dgm:spPr/>
      <dgm:t>
        <a:bodyPr/>
        <a:lstStyle/>
        <a:p>
          <a:endParaRPr lang="en-US" sz="1800"/>
        </a:p>
      </dgm:t>
    </dgm:pt>
    <dgm:pt modelId="{E33CC30B-BAD6-4763-BD3C-B0153EA3233B}" type="sibTrans" cxnId="{55973D5B-60C0-4356-BFCD-0CF80CF87AD0}">
      <dgm:prSet/>
      <dgm:spPr/>
      <dgm:t>
        <a:bodyPr/>
        <a:lstStyle/>
        <a:p>
          <a:endParaRPr lang="en-US" sz="1800"/>
        </a:p>
      </dgm:t>
    </dgm:pt>
    <dgm:pt modelId="{6B656C02-3459-4220-9B4F-E92F586CE6E0}">
      <dgm:prSet custT="1"/>
      <dgm:spPr/>
      <dgm:t>
        <a:bodyPr/>
        <a:lstStyle/>
        <a:p>
          <a:r>
            <a:rPr lang="en-US" sz="1800" u="none" strike="noStrike">
              <a:effectLst/>
              <a:latin typeface="+mj-lt"/>
              <a:ea typeface="Calibri" panose="020F0502020204030204" pitchFamily="34" charset="0"/>
              <a:cs typeface="Times New Roman"/>
            </a:rPr>
            <a:t>3. Schedule recurring </a:t>
          </a:r>
          <a:r>
            <a:rPr lang="en-US" sz="1800" b="1" u="none" strike="noStrike">
              <a:effectLst/>
              <a:latin typeface="+mj-lt"/>
              <a:ea typeface="Calibri" panose="020F0502020204030204" pitchFamily="34" charset="0"/>
              <a:cs typeface="Times New Roman"/>
            </a:rPr>
            <a:t>office hours </a:t>
          </a:r>
          <a:r>
            <a:rPr lang="en-US" sz="1800" u="none" strike="noStrike">
              <a:effectLst/>
              <a:latin typeface="+mj-lt"/>
              <a:ea typeface="Calibri" panose="020F0502020204030204" pitchFamily="34" charset="0"/>
              <a:cs typeface="Times New Roman"/>
            </a:rPr>
            <a:t>for staff to ask questions to Benefits Coordinator</a:t>
          </a:r>
        </a:p>
      </dgm:t>
    </dgm:pt>
    <dgm:pt modelId="{A3897E78-7F75-4C15-BEA9-D2B1D6F20A87}" type="parTrans" cxnId="{839ED309-9355-4AE9-B5FD-D5B034300140}">
      <dgm:prSet/>
      <dgm:spPr/>
      <dgm:t>
        <a:bodyPr/>
        <a:lstStyle/>
        <a:p>
          <a:endParaRPr lang="en-US" sz="1800"/>
        </a:p>
      </dgm:t>
    </dgm:pt>
    <dgm:pt modelId="{FC79F26D-03D0-4330-BDD5-3D06821A5584}" type="sibTrans" cxnId="{839ED309-9355-4AE9-B5FD-D5B034300140}">
      <dgm:prSet/>
      <dgm:spPr/>
      <dgm:t>
        <a:bodyPr/>
        <a:lstStyle/>
        <a:p>
          <a:endParaRPr lang="en-US" sz="1800"/>
        </a:p>
      </dgm:t>
    </dgm:pt>
    <dgm:pt modelId="{067683FF-2C3C-45E4-A46D-E384C9B78185}">
      <dgm:prSet custT="1"/>
      <dgm:spPr/>
      <dgm:t>
        <a:bodyPr/>
        <a:lstStyle/>
        <a:p>
          <a:pPr rtl="0"/>
          <a:r>
            <a:rPr lang="en-US" sz="1800" u="none" strike="noStrike">
              <a:effectLst/>
              <a:ea typeface="Calibri" panose="020F0502020204030204" pitchFamily="34" charset="0"/>
              <a:cs typeface="Times New Roman"/>
            </a:rPr>
            <a:t>Check-ins about a benefits issue with a family</a:t>
          </a:r>
          <a:r>
            <a:rPr lang="en-US" sz="1800" u="none" strike="noStrike">
              <a:effectLst/>
              <a:latin typeface="Nunito ExtraBold"/>
              <a:ea typeface="Calibri" panose="020F0502020204030204" pitchFamily="34" charset="0"/>
              <a:cs typeface="Times New Roman"/>
            </a:rPr>
            <a:t> </a:t>
          </a:r>
          <a:endParaRPr lang="en-US" sz="1800" u="none" strike="noStrike">
            <a:effectLst/>
            <a:ea typeface="Calibri" panose="020F0502020204030204" pitchFamily="34" charset="0"/>
            <a:cs typeface="Times New Roman"/>
          </a:endParaRPr>
        </a:p>
      </dgm:t>
    </dgm:pt>
    <dgm:pt modelId="{38A2BE48-10BA-437D-A081-40C6811435C0}" type="parTrans" cxnId="{B59A14A2-B600-4E79-B79F-BAC5D5CD05BB}">
      <dgm:prSet/>
      <dgm:spPr/>
      <dgm:t>
        <a:bodyPr/>
        <a:lstStyle/>
        <a:p>
          <a:endParaRPr lang="en-US" sz="1800"/>
        </a:p>
      </dgm:t>
    </dgm:pt>
    <dgm:pt modelId="{8F10A7AA-812B-42FC-BBF3-2A0A29A9E169}" type="sibTrans" cxnId="{B59A14A2-B600-4E79-B79F-BAC5D5CD05BB}">
      <dgm:prSet/>
      <dgm:spPr/>
      <dgm:t>
        <a:bodyPr/>
        <a:lstStyle/>
        <a:p>
          <a:endParaRPr lang="en-US" sz="1800"/>
        </a:p>
      </dgm:t>
    </dgm:pt>
    <dgm:pt modelId="{24F5F2B4-2D9A-4659-849B-C4D3BDB86E35}">
      <dgm:prSet custT="1"/>
      <dgm:spPr/>
      <dgm:t>
        <a:bodyPr/>
        <a:lstStyle/>
        <a:p>
          <a:pPr rtl="0"/>
          <a:r>
            <a:rPr lang="en-US" sz="1800" u="none" strike="noStrike">
              <a:effectLst/>
              <a:ea typeface="Calibri" panose="020F0502020204030204" pitchFamily="34" charset="0"/>
              <a:cs typeface="Times New Roman"/>
            </a:rPr>
            <a:t>Mini trainings on benefit programs</a:t>
          </a:r>
          <a:r>
            <a:rPr lang="en-US" sz="1800" u="none" strike="noStrike">
              <a:effectLst/>
              <a:latin typeface="Nunito ExtraBold"/>
              <a:ea typeface="Calibri" panose="020F0502020204030204" pitchFamily="34" charset="0"/>
              <a:cs typeface="Times New Roman"/>
            </a:rPr>
            <a:t> </a:t>
          </a:r>
          <a:endParaRPr lang="en-US" sz="1800" u="none" strike="noStrike">
            <a:effectLst/>
            <a:ea typeface="Calibri" panose="020F0502020204030204" pitchFamily="34" charset="0"/>
            <a:cs typeface="Times New Roman"/>
          </a:endParaRPr>
        </a:p>
      </dgm:t>
    </dgm:pt>
    <dgm:pt modelId="{A3B655B0-A0BA-4FE2-BA34-2E5BA5CA0AF9}" type="parTrans" cxnId="{CA80987C-D4A8-436F-A512-F5756F7D9F1E}">
      <dgm:prSet/>
      <dgm:spPr/>
      <dgm:t>
        <a:bodyPr/>
        <a:lstStyle/>
        <a:p>
          <a:endParaRPr lang="en-US" sz="1800"/>
        </a:p>
      </dgm:t>
    </dgm:pt>
    <dgm:pt modelId="{A15C1E7E-7E85-4213-AF8F-7A69E4EA124D}" type="sibTrans" cxnId="{CA80987C-D4A8-436F-A512-F5756F7D9F1E}">
      <dgm:prSet/>
      <dgm:spPr/>
      <dgm:t>
        <a:bodyPr/>
        <a:lstStyle/>
        <a:p>
          <a:endParaRPr lang="en-US" sz="1800"/>
        </a:p>
      </dgm:t>
    </dgm:pt>
    <dgm:pt modelId="{79977881-E7D7-4707-ADAE-3B6B23ED1191}" type="pres">
      <dgm:prSet presAssocID="{1D043079-D17D-4E6C-813D-270A1EEF084F}" presName="linear" presStyleCnt="0">
        <dgm:presLayoutVars>
          <dgm:dir/>
          <dgm:animLvl val="lvl"/>
          <dgm:resizeHandles val="exact"/>
        </dgm:presLayoutVars>
      </dgm:prSet>
      <dgm:spPr/>
    </dgm:pt>
    <dgm:pt modelId="{CC997786-195F-47C8-9EA9-0D9E749660AC}" type="pres">
      <dgm:prSet presAssocID="{B82C9864-B70E-42FA-B924-102EC2126CD2}" presName="parentLin" presStyleCnt="0"/>
      <dgm:spPr/>
    </dgm:pt>
    <dgm:pt modelId="{CB225D8D-F449-4E63-92CF-AD842A8A9422}" type="pres">
      <dgm:prSet presAssocID="{B82C9864-B70E-42FA-B924-102EC2126CD2}" presName="parentLeftMargin" presStyleLbl="node1" presStyleIdx="0" presStyleCnt="2"/>
      <dgm:spPr/>
    </dgm:pt>
    <dgm:pt modelId="{59FC4D48-3004-4221-8095-FBA3C29FA479}" type="pres">
      <dgm:prSet presAssocID="{B82C9864-B70E-42FA-B924-102EC2126CD2}" presName="parentText" presStyleLbl="node1" presStyleIdx="0" presStyleCnt="2">
        <dgm:presLayoutVars>
          <dgm:chMax val="0"/>
          <dgm:bulletEnabled val="1"/>
        </dgm:presLayoutVars>
      </dgm:prSet>
      <dgm:spPr/>
    </dgm:pt>
    <dgm:pt modelId="{6F1E3916-C044-455A-B5DD-1E888DA1DE27}" type="pres">
      <dgm:prSet presAssocID="{B82C9864-B70E-42FA-B924-102EC2126CD2}" presName="negativeSpace" presStyleCnt="0"/>
      <dgm:spPr/>
    </dgm:pt>
    <dgm:pt modelId="{AB844CC7-E8A9-4AB4-9C06-5F5473542681}" type="pres">
      <dgm:prSet presAssocID="{B82C9864-B70E-42FA-B924-102EC2126CD2}" presName="childText" presStyleLbl="conFgAcc1" presStyleIdx="0" presStyleCnt="2">
        <dgm:presLayoutVars>
          <dgm:bulletEnabled val="1"/>
        </dgm:presLayoutVars>
      </dgm:prSet>
      <dgm:spPr/>
    </dgm:pt>
    <dgm:pt modelId="{7D0BBA56-8604-4CCE-A972-8A4A012F08D3}" type="pres">
      <dgm:prSet presAssocID="{E3C7E55E-BAAE-4829-AAB9-9DBC7D9F333E}" presName="spaceBetweenRectangles" presStyleCnt="0"/>
      <dgm:spPr/>
    </dgm:pt>
    <dgm:pt modelId="{FC29F0A1-D781-448F-96D5-5EE183E28925}" type="pres">
      <dgm:prSet presAssocID="{6B656C02-3459-4220-9B4F-E92F586CE6E0}" presName="parentLin" presStyleCnt="0"/>
      <dgm:spPr/>
    </dgm:pt>
    <dgm:pt modelId="{6E3D9DCB-327C-4B1A-8235-AC17D9D46089}" type="pres">
      <dgm:prSet presAssocID="{6B656C02-3459-4220-9B4F-E92F586CE6E0}" presName="parentLeftMargin" presStyleLbl="node1" presStyleIdx="0" presStyleCnt="2"/>
      <dgm:spPr/>
    </dgm:pt>
    <dgm:pt modelId="{7B09BAEF-308F-4F3F-AC15-3E0142159C65}" type="pres">
      <dgm:prSet presAssocID="{6B656C02-3459-4220-9B4F-E92F586CE6E0}" presName="parentText" presStyleLbl="node1" presStyleIdx="1" presStyleCnt="2">
        <dgm:presLayoutVars>
          <dgm:chMax val="0"/>
          <dgm:bulletEnabled val="1"/>
        </dgm:presLayoutVars>
      </dgm:prSet>
      <dgm:spPr/>
    </dgm:pt>
    <dgm:pt modelId="{9B4792A5-78B2-4F35-B66E-5F563A8805CA}" type="pres">
      <dgm:prSet presAssocID="{6B656C02-3459-4220-9B4F-E92F586CE6E0}" presName="negativeSpace" presStyleCnt="0"/>
      <dgm:spPr/>
    </dgm:pt>
    <dgm:pt modelId="{2D5F49B7-A291-4089-BAC8-877EEA40B9C5}" type="pres">
      <dgm:prSet presAssocID="{6B656C02-3459-4220-9B4F-E92F586CE6E0}" presName="childText" presStyleLbl="conFgAcc1" presStyleIdx="1" presStyleCnt="2">
        <dgm:presLayoutVars>
          <dgm:bulletEnabled val="1"/>
        </dgm:presLayoutVars>
      </dgm:prSet>
      <dgm:spPr/>
    </dgm:pt>
  </dgm:ptLst>
  <dgm:cxnLst>
    <dgm:cxn modelId="{839ED309-9355-4AE9-B5FD-D5B034300140}" srcId="{1D043079-D17D-4E6C-813D-270A1EEF084F}" destId="{6B656C02-3459-4220-9B4F-E92F586CE6E0}" srcOrd="1" destOrd="0" parTransId="{A3897E78-7F75-4C15-BEA9-D2B1D6F20A87}" sibTransId="{FC79F26D-03D0-4330-BDD5-3D06821A5584}"/>
    <dgm:cxn modelId="{F6630C1A-6BEE-4D01-A683-880F495A21AE}" type="presOf" srcId="{B82C9864-B70E-42FA-B924-102EC2126CD2}" destId="{CB225D8D-F449-4E63-92CF-AD842A8A9422}" srcOrd="0" destOrd="0" presId="urn:microsoft.com/office/officeart/2005/8/layout/list1"/>
    <dgm:cxn modelId="{55973D5B-60C0-4356-BFCD-0CF80CF87AD0}" srcId="{B82C9864-B70E-42FA-B924-102EC2126CD2}" destId="{10BE0A93-79A9-46A8-8497-47E1E2A38673}" srcOrd="1" destOrd="0" parTransId="{1F205BA4-FFD9-40FB-9A2E-2BFD73F04393}" sibTransId="{E33CC30B-BAD6-4763-BD3C-B0153EA3233B}"/>
    <dgm:cxn modelId="{7D4ECE65-8E6E-4C01-8089-DA381BD2A641}" type="presOf" srcId="{B82C9864-B70E-42FA-B924-102EC2126CD2}" destId="{59FC4D48-3004-4221-8095-FBA3C29FA479}" srcOrd="1" destOrd="0" presId="urn:microsoft.com/office/officeart/2005/8/layout/list1"/>
    <dgm:cxn modelId="{E77ED24E-9E6F-4B50-8482-F530D2F20354}" type="presOf" srcId="{10BE0A93-79A9-46A8-8497-47E1E2A38673}" destId="{AB844CC7-E8A9-4AB4-9C06-5F5473542681}" srcOrd="0" destOrd="1" presId="urn:microsoft.com/office/officeart/2005/8/layout/list1"/>
    <dgm:cxn modelId="{E7993671-546A-4226-A2D9-37C84D648B83}" type="presOf" srcId="{6B656C02-3459-4220-9B4F-E92F586CE6E0}" destId="{6E3D9DCB-327C-4B1A-8235-AC17D9D46089}" srcOrd="0" destOrd="0" presId="urn:microsoft.com/office/officeart/2005/8/layout/list1"/>
    <dgm:cxn modelId="{CD854473-381A-4B0E-A429-94F704DBDEB7}" type="presOf" srcId="{6B656C02-3459-4220-9B4F-E92F586CE6E0}" destId="{7B09BAEF-308F-4F3F-AC15-3E0142159C65}" srcOrd="1" destOrd="0" presId="urn:microsoft.com/office/officeart/2005/8/layout/list1"/>
    <dgm:cxn modelId="{2C42F177-4CA0-4223-84F2-E2204A2CC17B}" type="presOf" srcId="{067683FF-2C3C-45E4-A46D-E384C9B78185}" destId="{2D5F49B7-A291-4089-BAC8-877EEA40B9C5}" srcOrd="0" destOrd="0" presId="urn:microsoft.com/office/officeart/2005/8/layout/list1"/>
    <dgm:cxn modelId="{CA80987C-D4A8-436F-A512-F5756F7D9F1E}" srcId="{6B656C02-3459-4220-9B4F-E92F586CE6E0}" destId="{24F5F2B4-2D9A-4659-849B-C4D3BDB86E35}" srcOrd="1" destOrd="0" parTransId="{A3B655B0-A0BA-4FE2-BA34-2E5BA5CA0AF9}" sibTransId="{A15C1E7E-7E85-4213-AF8F-7A69E4EA124D}"/>
    <dgm:cxn modelId="{39BEE18D-0932-46F9-BED0-ACF48D48242C}" srcId="{B82C9864-B70E-42FA-B924-102EC2126CD2}" destId="{6C321E30-1CAA-4338-AA62-B22E0C9F2459}" srcOrd="0" destOrd="0" parTransId="{DEF7157A-EB41-4496-AE50-37F979A3EAA6}" sibTransId="{82F9AD69-E80C-4A4F-88FA-D77988F96074}"/>
    <dgm:cxn modelId="{B1CC4B94-13B2-4E43-A481-6C3BC1AABE8F}" type="presOf" srcId="{1D043079-D17D-4E6C-813D-270A1EEF084F}" destId="{79977881-E7D7-4707-ADAE-3B6B23ED1191}" srcOrd="0" destOrd="0" presId="urn:microsoft.com/office/officeart/2005/8/layout/list1"/>
    <dgm:cxn modelId="{C69743A1-BB67-42A9-8676-6A7A28D8E644}" srcId="{1D043079-D17D-4E6C-813D-270A1EEF084F}" destId="{B82C9864-B70E-42FA-B924-102EC2126CD2}" srcOrd="0" destOrd="0" parTransId="{22763879-A006-441E-9888-8C4A2C2CB737}" sibTransId="{E3C7E55E-BAAE-4829-AAB9-9DBC7D9F333E}"/>
    <dgm:cxn modelId="{B59A14A2-B600-4E79-B79F-BAC5D5CD05BB}" srcId="{6B656C02-3459-4220-9B4F-E92F586CE6E0}" destId="{067683FF-2C3C-45E4-A46D-E384C9B78185}" srcOrd="0" destOrd="0" parTransId="{38A2BE48-10BA-437D-A081-40C6811435C0}" sibTransId="{8F10A7AA-812B-42FC-BBF3-2A0A29A9E169}"/>
    <dgm:cxn modelId="{848B58AD-E9C0-4D0A-AC1E-ABE2DD068A1E}" type="presOf" srcId="{6C321E30-1CAA-4338-AA62-B22E0C9F2459}" destId="{AB844CC7-E8A9-4AB4-9C06-5F5473542681}" srcOrd="0" destOrd="0" presId="urn:microsoft.com/office/officeart/2005/8/layout/list1"/>
    <dgm:cxn modelId="{A4F783C3-8B00-413D-AE3E-B68CFD6E58AB}" type="presOf" srcId="{24F5F2B4-2D9A-4659-849B-C4D3BDB86E35}" destId="{2D5F49B7-A291-4089-BAC8-877EEA40B9C5}" srcOrd="0" destOrd="1" presId="urn:microsoft.com/office/officeart/2005/8/layout/list1"/>
    <dgm:cxn modelId="{ADFF55AF-C7E2-4BA9-ABFA-BB37B6109455}" type="presParOf" srcId="{79977881-E7D7-4707-ADAE-3B6B23ED1191}" destId="{CC997786-195F-47C8-9EA9-0D9E749660AC}" srcOrd="0" destOrd="0" presId="urn:microsoft.com/office/officeart/2005/8/layout/list1"/>
    <dgm:cxn modelId="{105A2939-1E27-41E7-8350-A0577E2109F0}" type="presParOf" srcId="{CC997786-195F-47C8-9EA9-0D9E749660AC}" destId="{CB225D8D-F449-4E63-92CF-AD842A8A9422}" srcOrd="0" destOrd="0" presId="urn:microsoft.com/office/officeart/2005/8/layout/list1"/>
    <dgm:cxn modelId="{CCA5A7BA-F05E-4BD9-8732-C6CD4398984E}" type="presParOf" srcId="{CC997786-195F-47C8-9EA9-0D9E749660AC}" destId="{59FC4D48-3004-4221-8095-FBA3C29FA479}" srcOrd="1" destOrd="0" presId="urn:microsoft.com/office/officeart/2005/8/layout/list1"/>
    <dgm:cxn modelId="{298B86F9-151A-48AE-866B-CDEA48B39744}" type="presParOf" srcId="{79977881-E7D7-4707-ADAE-3B6B23ED1191}" destId="{6F1E3916-C044-455A-B5DD-1E888DA1DE27}" srcOrd="1" destOrd="0" presId="urn:microsoft.com/office/officeart/2005/8/layout/list1"/>
    <dgm:cxn modelId="{C1F35D25-43FA-4B06-8E63-7A616A834154}" type="presParOf" srcId="{79977881-E7D7-4707-ADAE-3B6B23ED1191}" destId="{AB844CC7-E8A9-4AB4-9C06-5F5473542681}" srcOrd="2" destOrd="0" presId="urn:microsoft.com/office/officeart/2005/8/layout/list1"/>
    <dgm:cxn modelId="{752B95AE-0A1C-4FE9-BFF1-FFAE905D3D4A}" type="presParOf" srcId="{79977881-E7D7-4707-ADAE-3B6B23ED1191}" destId="{7D0BBA56-8604-4CCE-A972-8A4A012F08D3}" srcOrd="3" destOrd="0" presId="urn:microsoft.com/office/officeart/2005/8/layout/list1"/>
    <dgm:cxn modelId="{86BE68C0-A4EC-46D1-97C6-56D061D1A565}" type="presParOf" srcId="{79977881-E7D7-4707-ADAE-3B6B23ED1191}" destId="{FC29F0A1-D781-448F-96D5-5EE183E28925}" srcOrd="4" destOrd="0" presId="urn:microsoft.com/office/officeart/2005/8/layout/list1"/>
    <dgm:cxn modelId="{939CC0B7-C10A-41A6-BA2A-3997C2DF289C}" type="presParOf" srcId="{FC29F0A1-D781-448F-96D5-5EE183E28925}" destId="{6E3D9DCB-327C-4B1A-8235-AC17D9D46089}" srcOrd="0" destOrd="0" presId="urn:microsoft.com/office/officeart/2005/8/layout/list1"/>
    <dgm:cxn modelId="{0AB183F7-1436-45CB-91D8-AB90F6289246}" type="presParOf" srcId="{FC29F0A1-D781-448F-96D5-5EE183E28925}" destId="{7B09BAEF-308F-4F3F-AC15-3E0142159C65}" srcOrd="1" destOrd="0" presId="urn:microsoft.com/office/officeart/2005/8/layout/list1"/>
    <dgm:cxn modelId="{E62901AF-9E3B-4D17-AF4F-B7C93AF628AF}" type="presParOf" srcId="{79977881-E7D7-4707-ADAE-3B6B23ED1191}" destId="{9B4792A5-78B2-4F35-B66E-5F563A8805CA}" srcOrd="5" destOrd="0" presId="urn:microsoft.com/office/officeart/2005/8/layout/list1"/>
    <dgm:cxn modelId="{A3502ACC-D93A-48AA-82C1-98B2AAB018BE}" type="presParOf" srcId="{79977881-E7D7-4707-ADAE-3B6B23ED1191}" destId="{2D5F49B7-A291-4089-BAC8-877EEA40B9C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043079-D17D-4E6C-813D-270A1EEF084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2C9864-B70E-42FA-B924-102EC2126CD2}">
      <dgm:prSet custT="1"/>
      <dgm:spPr/>
      <dgm:t>
        <a:bodyPr/>
        <a:lstStyle/>
        <a:p>
          <a:r>
            <a:rPr lang="en-US" sz="1600" u="none" strike="noStrike">
              <a:solidFill>
                <a:schemeClr val="bg1"/>
              </a:solidFill>
              <a:effectLst/>
              <a:latin typeface="+mj-lt"/>
              <a:ea typeface="Calibri" panose="020F0502020204030204" pitchFamily="34" charset="0"/>
              <a:cs typeface="Times New Roman" panose="02020603050405020304" pitchFamily="18" charset="0"/>
            </a:rPr>
            <a:t>1. Start being patched in on calls with families to listen and learn, interject knowledge on benefits as questions arise</a:t>
          </a:r>
        </a:p>
      </dgm:t>
    </dgm:pt>
    <dgm:pt modelId="{22763879-A006-441E-9888-8C4A2C2CB737}" type="parTrans" cxnId="{C69743A1-BB67-42A9-8676-6A7A28D8E644}">
      <dgm:prSet/>
      <dgm:spPr/>
      <dgm:t>
        <a:bodyPr/>
        <a:lstStyle/>
        <a:p>
          <a:endParaRPr lang="en-US" sz="1800"/>
        </a:p>
      </dgm:t>
    </dgm:pt>
    <dgm:pt modelId="{E3C7E55E-BAAE-4829-AAB9-9DBC7D9F333E}" type="sibTrans" cxnId="{C69743A1-BB67-42A9-8676-6A7A28D8E644}">
      <dgm:prSet/>
      <dgm:spPr/>
      <dgm:t>
        <a:bodyPr/>
        <a:lstStyle/>
        <a:p>
          <a:endParaRPr lang="en-US" sz="1800"/>
        </a:p>
      </dgm:t>
    </dgm:pt>
    <dgm:pt modelId="{6B656C02-3459-4220-9B4F-E92F586CE6E0}">
      <dgm:prSet custT="1"/>
      <dgm:spPr/>
      <dgm:t>
        <a:bodyPr/>
        <a:lstStyle/>
        <a:p>
          <a:pPr>
            <a:buFont typeface="+mj-lt"/>
            <a:buAutoNum type="arabicPeriod"/>
          </a:pPr>
          <a:r>
            <a:rPr lang="en-US" sz="1600" u="none" strike="noStrike">
              <a:solidFill>
                <a:schemeClr val="bg1"/>
              </a:solidFill>
              <a:effectLst/>
              <a:latin typeface="+mj-lt"/>
              <a:ea typeface="Calibri" panose="020F0502020204030204" pitchFamily="34" charset="0"/>
              <a:cs typeface="Times New Roman" panose="02020603050405020304" pitchFamily="18" charset="0"/>
            </a:rPr>
            <a:t>2. Develop and practice tracking process for all calls with families </a:t>
          </a:r>
        </a:p>
      </dgm:t>
    </dgm:pt>
    <dgm:pt modelId="{A3897E78-7F75-4C15-BEA9-D2B1D6F20A87}" type="parTrans" cxnId="{839ED309-9355-4AE9-B5FD-D5B034300140}">
      <dgm:prSet/>
      <dgm:spPr/>
      <dgm:t>
        <a:bodyPr/>
        <a:lstStyle/>
        <a:p>
          <a:endParaRPr lang="en-US" sz="1800"/>
        </a:p>
      </dgm:t>
    </dgm:pt>
    <dgm:pt modelId="{FC79F26D-03D0-4330-BDD5-3D06821A5584}" type="sibTrans" cxnId="{839ED309-9355-4AE9-B5FD-D5B034300140}">
      <dgm:prSet/>
      <dgm:spPr/>
      <dgm:t>
        <a:bodyPr/>
        <a:lstStyle/>
        <a:p>
          <a:endParaRPr lang="en-US" sz="1800"/>
        </a:p>
      </dgm:t>
    </dgm:pt>
    <dgm:pt modelId="{4F33887B-21C9-4A91-A104-01A82548C46F}">
      <dgm:prSet custT="1"/>
      <dgm:spPr/>
      <dgm:t>
        <a:bodyPr/>
        <a:lstStyle/>
        <a:p>
          <a:r>
            <a:rPr lang="en-US" sz="1800" u="none" strike="noStrike">
              <a:solidFill>
                <a:schemeClr val="tx1"/>
              </a:solidFill>
              <a:effectLst/>
              <a:ea typeface="Calibri" panose="020F0502020204030204" pitchFamily="34" charset="0"/>
              <a:cs typeface="Times New Roman" panose="02020603050405020304" pitchFamily="18" charset="0"/>
            </a:rPr>
            <a:t>Question / problem with benefit/s </a:t>
          </a:r>
        </a:p>
      </dgm:t>
    </dgm:pt>
    <dgm:pt modelId="{F42E3FF9-B990-4F19-B2E6-2325110DF811}" type="parTrans" cxnId="{F3EE9953-259E-47E7-9E6B-BB0AE8FB7ADE}">
      <dgm:prSet/>
      <dgm:spPr/>
      <dgm:t>
        <a:bodyPr/>
        <a:lstStyle/>
        <a:p>
          <a:endParaRPr lang="en-US" sz="1800"/>
        </a:p>
      </dgm:t>
    </dgm:pt>
    <dgm:pt modelId="{FF379F6D-2B51-46D6-ADF0-317B9711D266}" type="sibTrans" cxnId="{F3EE9953-259E-47E7-9E6B-BB0AE8FB7ADE}">
      <dgm:prSet/>
      <dgm:spPr/>
      <dgm:t>
        <a:bodyPr/>
        <a:lstStyle/>
        <a:p>
          <a:endParaRPr lang="en-US" sz="1800"/>
        </a:p>
      </dgm:t>
    </dgm:pt>
    <dgm:pt modelId="{7F56C6D8-8D2E-4311-96E8-C85C0217895C}">
      <dgm:prSet custT="1"/>
      <dgm:spPr/>
      <dgm:t>
        <a:bodyPr/>
        <a:lstStyle/>
        <a:p>
          <a:r>
            <a:rPr lang="en-US" sz="1800" u="none" strike="noStrike">
              <a:solidFill>
                <a:schemeClr val="tx1"/>
              </a:solidFill>
              <a:effectLst/>
              <a:ea typeface="Calibri" panose="020F0502020204030204" pitchFamily="34" charset="0"/>
              <a:cs typeface="Times New Roman" panose="02020603050405020304" pitchFamily="18" charset="0"/>
            </a:rPr>
            <a:t>Barriers and gaps in services</a:t>
          </a:r>
        </a:p>
      </dgm:t>
    </dgm:pt>
    <dgm:pt modelId="{AE92847F-4C71-4839-8FC3-8B7D3FBD7012}" type="parTrans" cxnId="{219C2FA4-9797-421E-94C1-113C0ABE9455}">
      <dgm:prSet/>
      <dgm:spPr/>
      <dgm:t>
        <a:bodyPr/>
        <a:lstStyle/>
        <a:p>
          <a:endParaRPr lang="en-US" sz="1800"/>
        </a:p>
      </dgm:t>
    </dgm:pt>
    <dgm:pt modelId="{E2DD78A1-8060-4A82-A00E-B8EEAC8F322F}" type="sibTrans" cxnId="{219C2FA4-9797-421E-94C1-113C0ABE9455}">
      <dgm:prSet/>
      <dgm:spPr/>
      <dgm:t>
        <a:bodyPr/>
        <a:lstStyle/>
        <a:p>
          <a:endParaRPr lang="en-US" sz="1800"/>
        </a:p>
      </dgm:t>
    </dgm:pt>
    <dgm:pt modelId="{ADD16C15-B89D-47D9-B8A3-1837F73E2574}">
      <dgm:prSet custT="1"/>
      <dgm:spPr/>
      <dgm:t>
        <a:bodyPr/>
        <a:lstStyle/>
        <a:p>
          <a:r>
            <a:rPr lang="en-US" sz="1800" u="none" strike="noStrike">
              <a:solidFill>
                <a:schemeClr val="tx1"/>
              </a:solidFill>
              <a:effectLst/>
              <a:ea typeface="Calibri" panose="020F0502020204030204" pitchFamily="34" charset="0"/>
              <a:cs typeface="Times New Roman" panose="02020603050405020304" pitchFamily="18" charset="0"/>
            </a:rPr>
            <a:t>Solutions </a:t>
          </a:r>
        </a:p>
      </dgm:t>
    </dgm:pt>
    <dgm:pt modelId="{FBB99204-A4DD-4D18-8727-D14599D6EE41}" type="parTrans" cxnId="{52947738-FF21-4E57-A356-C69513264169}">
      <dgm:prSet/>
      <dgm:spPr/>
      <dgm:t>
        <a:bodyPr/>
        <a:lstStyle/>
        <a:p>
          <a:endParaRPr lang="en-US" sz="1800"/>
        </a:p>
      </dgm:t>
    </dgm:pt>
    <dgm:pt modelId="{C386D789-A366-4E52-8B37-26A06B5DFF37}" type="sibTrans" cxnId="{52947738-FF21-4E57-A356-C69513264169}">
      <dgm:prSet/>
      <dgm:spPr/>
      <dgm:t>
        <a:bodyPr/>
        <a:lstStyle/>
        <a:p>
          <a:endParaRPr lang="en-US" sz="1800"/>
        </a:p>
      </dgm:t>
    </dgm:pt>
    <dgm:pt modelId="{BE212C04-617C-4841-8DC9-96EAECEAE0C0}">
      <dgm:prSet custT="1"/>
      <dgm:spPr/>
      <dgm:t>
        <a:bodyPr/>
        <a:lstStyle/>
        <a:p>
          <a:r>
            <a:rPr lang="en-US" sz="1800" u="none" strike="noStrike">
              <a:solidFill>
                <a:schemeClr val="tx1"/>
              </a:solidFill>
              <a:effectLst/>
              <a:ea typeface="Calibri" panose="020F0502020204030204" pitchFamily="34" charset="0"/>
              <a:cs typeface="Times New Roman" panose="02020603050405020304" pitchFamily="18" charset="0"/>
            </a:rPr>
            <a:t>County of caller </a:t>
          </a:r>
        </a:p>
      </dgm:t>
    </dgm:pt>
    <dgm:pt modelId="{B4ED5694-AE09-42FE-8AA8-CF31F1D96382}" type="parTrans" cxnId="{E9A0407C-DB88-4ED7-9440-6F7F60EABD9F}">
      <dgm:prSet/>
      <dgm:spPr/>
      <dgm:t>
        <a:bodyPr/>
        <a:lstStyle/>
        <a:p>
          <a:endParaRPr lang="en-US" sz="1800"/>
        </a:p>
      </dgm:t>
    </dgm:pt>
    <dgm:pt modelId="{479DD973-C5B8-443B-8164-C0F311AD0798}" type="sibTrans" cxnId="{E9A0407C-DB88-4ED7-9440-6F7F60EABD9F}">
      <dgm:prSet/>
      <dgm:spPr/>
      <dgm:t>
        <a:bodyPr/>
        <a:lstStyle/>
        <a:p>
          <a:endParaRPr lang="en-US" sz="1800"/>
        </a:p>
      </dgm:t>
    </dgm:pt>
    <dgm:pt modelId="{796E4DF0-603D-4178-B4B2-9A2FA9ECAFB8}">
      <dgm:prSet custT="1"/>
      <dgm:spPr/>
      <dgm:t>
        <a:bodyPr/>
        <a:lstStyle/>
        <a:p>
          <a:r>
            <a:rPr lang="en-US" sz="1800" u="none" strike="noStrike">
              <a:solidFill>
                <a:schemeClr val="tx1"/>
              </a:solidFill>
              <a:effectLst/>
              <a:ea typeface="Calibri" panose="020F0502020204030204" pitchFamily="34" charset="0"/>
              <a:cs typeface="Times New Roman" panose="02020603050405020304" pitchFamily="18" charset="0"/>
            </a:rPr>
            <a:t>Intake and assessment calls</a:t>
          </a:r>
        </a:p>
      </dgm:t>
    </dgm:pt>
    <dgm:pt modelId="{AC75E0B8-EFD4-4175-9308-46FB35BAA878}" type="parTrans" cxnId="{3AE73BB6-971A-42D8-8F67-A10E150CFE35}">
      <dgm:prSet/>
      <dgm:spPr/>
      <dgm:t>
        <a:bodyPr/>
        <a:lstStyle/>
        <a:p>
          <a:endParaRPr lang="en-US" sz="1800"/>
        </a:p>
      </dgm:t>
    </dgm:pt>
    <dgm:pt modelId="{6623571A-5848-4CE6-89D5-0AF2A78BA389}" type="sibTrans" cxnId="{3AE73BB6-971A-42D8-8F67-A10E150CFE35}">
      <dgm:prSet/>
      <dgm:spPr/>
      <dgm:t>
        <a:bodyPr/>
        <a:lstStyle/>
        <a:p>
          <a:endParaRPr lang="en-US" sz="1800"/>
        </a:p>
      </dgm:t>
    </dgm:pt>
    <dgm:pt modelId="{53F1B203-DF02-41E8-8453-CDF4B8E5BA53}">
      <dgm:prSet custT="1"/>
      <dgm:spPr/>
      <dgm:t>
        <a:bodyPr/>
        <a:lstStyle/>
        <a:p>
          <a:r>
            <a:rPr lang="en-US" sz="1800" u="none" strike="noStrike">
              <a:solidFill>
                <a:schemeClr val="tx1"/>
              </a:solidFill>
              <a:effectLst/>
              <a:ea typeface="Calibri" panose="020F0502020204030204" pitchFamily="34" charset="0"/>
              <a:cs typeface="Times New Roman" panose="02020603050405020304" pitchFamily="18" charset="0"/>
            </a:rPr>
            <a:t>Support Plan calls</a:t>
          </a:r>
        </a:p>
      </dgm:t>
    </dgm:pt>
    <dgm:pt modelId="{B2B10FF1-4864-402D-AF5A-3F1CF7DFCF4F}" type="parTrans" cxnId="{27EC1E81-2811-48C1-90D9-8D64EC86E0B2}">
      <dgm:prSet/>
      <dgm:spPr/>
      <dgm:t>
        <a:bodyPr/>
        <a:lstStyle/>
        <a:p>
          <a:endParaRPr lang="en-US" sz="1800"/>
        </a:p>
      </dgm:t>
    </dgm:pt>
    <dgm:pt modelId="{9FC03649-69CC-488B-A89C-646E7EBCFBB4}" type="sibTrans" cxnId="{27EC1E81-2811-48C1-90D9-8D64EC86E0B2}">
      <dgm:prSet/>
      <dgm:spPr/>
      <dgm:t>
        <a:bodyPr/>
        <a:lstStyle/>
        <a:p>
          <a:endParaRPr lang="en-US" sz="1800"/>
        </a:p>
      </dgm:t>
    </dgm:pt>
    <dgm:pt modelId="{F30EBA61-0D0F-4272-A502-7CC68500D030}">
      <dgm:prSet custT="1"/>
      <dgm:spPr/>
      <dgm:t>
        <a:bodyPr/>
        <a:lstStyle/>
        <a:p>
          <a:r>
            <a:rPr lang="en-US" sz="1800" u="none" strike="noStrike">
              <a:solidFill>
                <a:schemeClr val="tx1"/>
              </a:solidFill>
              <a:effectLst/>
              <a:ea typeface="Calibri" panose="020F0502020204030204" pitchFamily="34" charset="0"/>
              <a:cs typeface="Times New Roman" panose="02020603050405020304" pitchFamily="18" charset="0"/>
            </a:rPr>
            <a:t>Test developed processes</a:t>
          </a:r>
        </a:p>
      </dgm:t>
    </dgm:pt>
    <dgm:pt modelId="{CA81F68D-BC07-45F9-9462-5219CE028C64}" type="parTrans" cxnId="{B9503C1F-6C7A-4102-8C2A-963233015773}">
      <dgm:prSet/>
      <dgm:spPr/>
      <dgm:t>
        <a:bodyPr/>
        <a:lstStyle/>
        <a:p>
          <a:endParaRPr lang="en-US"/>
        </a:p>
      </dgm:t>
    </dgm:pt>
    <dgm:pt modelId="{E491A00A-B718-44A2-AF2F-235BE5B346A7}" type="sibTrans" cxnId="{B9503C1F-6C7A-4102-8C2A-963233015773}">
      <dgm:prSet/>
      <dgm:spPr/>
      <dgm:t>
        <a:bodyPr/>
        <a:lstStyle/>
        <a:p>
          <a:endParaRPr lang="en-US"/>
        </a:p>
      </dgm:t>
    </dgm:pt>
    <dgm:pt modelId="{79977881-E7D7-4707-ADAE-3B6B23ED1191}" type="pres">
      <dgm:prSet presAssocID="{1D043079-D17D-4E6C-813D-270A1EEF084F}" presName="linear" presStyleCnt="0">
        <dgm:presLayoutVars>
          <dgm:dir/>
          <dgm:animLvl val="lvl"/>
          <dgm:resizeHandles val="exact"/>
        </dgm:presLayoutVars>
      </dgm:prSet>
      <dgm:spPr/>
    </dgm:pt>
    <dgm:pt modelId="{CC997786-195F-47C8-9EA9-0D9E749660AC}" type="pres">
      <dgm:prSet presAssocID="{B82C9864-B70E-42FA-B924-102EC2126CD2}" presName="parentLin" presStyleCnt="0"/>
      <dgm:spPr/>
    </dgm:pt>
    <dgm:pt modelId="{CB225D8D-F449-4E63-92CF-AD842A8A9422}" type="pres">
      <dgm:prSet presAssocID="{B82C9864-B70E-42FA-B924-102EC2126CD2}" presName="parentLeftMargin" presStyleLbl="node1" presStyleIdx="0" presStyleCnt="2"/>
      <dgm:spPr/>
    </dgm:pt>
    <dgm:pt modelId="{59FC4D48-3004-4221-8095-FBA3C29FA479}" type="pres">
      <dgm:prSet presAssocID="{B82C9864-B70E-42FA-B924-102EC2126CD2}" presName="parentText" presStyleLbl="node1" presStyleIdx="0" presStyleCnt="2" custScaleX="123065">
        <dgm:presLayoutVars>
          <dgm:chMax val="0"/>
          <dgm:bulletEnabled val="1"/>
        </dgm:presLayoutVars>
      </dgm:prSet>
      <dgm:spPr/>
    </dgm:pt>
    <dgm:pt modelId="{6F1E3916-C044-455A-B5DD-1E888DA1DE27}" type="pres">
      <dgm:prSet presAssocID="{B82C9864-B70E-42FA-B924-102EC2126CD2}" presName="negativeSpace" presStyleCnt="0"/>
      <dgm:spPr/>
    </dgm:pt>
    <dgm:pt modelId="{AB844CC7-E8A9-4AB4-9C06-5F5473542681}" type="pres">
      <dgm:prSet presAssocID="{B82C9864-B70E-42FA-B924-102EC2126CD2}" presName="childText" presStyleLbl="conFgAcc1" presStyleIdx="0" presStyleCnt="2">
        <dgm:presLayoutVars>
          <dgm:bulletEnabled val="1"/>
        </dgm:presLayoutVars>
      </dgm:prSet>
      <dgm:spPr/>
    </dgm:pt>
    <dgm:pt modelId="{7D0BBA56-8604-4CCE-A972-8A4A012F08D3}" type="pres">
      <dgm:prSet presAssocID="{E3C7E55E-BAAE-4829-AAB9-9DBC7D9F333E}" presName="spaceBetweenRectangles" presStyleCnt="0"/>
      <dgm:spPr/>
    </dgm:pt>
    <dgm:pt modelId="{FC29F0A1-D781-448F-96D5-5EE183E28925}" type="pres">
      <dgm:prSet presAssocID="{6B656C02-3459-4220-9B4F-E92F586CE6E0}" presName="parentLin" presStyleCnt="0"/>
      <dgm:spPr/>
    </dgm:pt>
    <dgm:pt modelId="{6E3D9DCB-327C-4B1A-8235-AC17D9D46089}" type="pres">
      <dgm:prSet presAssocID="{6B656C02-3459-4220-9B4F-E92F586CE6E0}" presName="parentLeftMargin" presStyleLbl="node1" presStyleIdx="0" presStyleCnt="2"/>
      <dgm:spPr/>
    </dgm:pt>
    <dgm:pt modelId="{7B09BAEF-308F-4F3F-AC15-3E0142159C65}" type="pres">
      <dgm:prSet presAssocID="{6B656C02-3459-4220-9B4F-E92F586CE6E0}" presName="parentText" presStyleLbl="node1" presStyleIdx="1" presStyleCnt="2" custScaleX="121419">
        <dgm:presLayoutVars>
          <dgm:chMax val="0"/>
          <dgm:bulletEnabled val="1"/>
        </dgm:presLayoutVars>
      </dgm:prSet>
      <dgm:spPr/>
    </dgm:pt>
    <dgm:pt modelId="{9B4792A5-78B2-4F35-B66E-5F563A8805CA}" type="pres">
      <dgm:prSet presAssocID="{6B656C02-3459-4220-9B4F-E92F586CE6E0}" presName="negativeSpace" presStyleCnt="0"/>
      <dgm:spPr/>
    </dgm:pt>
    <dgm:pt modelId="{2D5F49B7-A291-4089-BAC8-877EEA40B9C5}" type="pres">
      <dgm:prSet presAssocID="{6B656C02-3459-4220-9B4F-E92F586CE6E0}" presName="childText" presStyleLbl="conFgAcc1" presStyleIdx="1" presStyleCnt="2">
        <dgm:presLayoutVars>
          <dgm:bulletEnabled val="1"/>
        </dgm:presLayoutVars>
      </dgm:prSet>
      <dgm:spPr/>
    </dgm:pt>
  </dgm:ptLst>
  <dgm:cxnLst>
    <dgm:cxn modelId="{839ED309-9355-4AE9-B5FD-D5B034300140}" srcId="{1D043079-D17D-4E6C-813D-270A1EEF084F}" destId="{6B656C02-3459-4220-9B4F-E92F586CE6E0}" srcOrd="1" destOrd="0" parTransId="{A3897E78-7F75-4C15-BEA9-D2B1D6F20A87}" sibTransId="{FC79F26D-03D0-4330-BDD5-3D06821A5584}"/>
    <dgm:cxn modelId="{F6630C1A-6BEE-4D01-A683-880F495A21AE}" type="presOf" srcId="{B82C9864-B70E-42FA-B924-102EC2126CD2}" destId="{CB225D8D-F449-4E63-92CF-AD842A8A9422}" srcOrd="0" destOrd="0" presId="urn:microsoft.com/office/officeart/2005/8/layout/list1"/>
    <dgm:cxn modelId="{B9503C1F-6C7A-4102-8C2A-963233015773}" srcId="{B82C9864-B70E-42FA-B924-102EC2126CD2}" destId="{F30EBA61-0D0F-4272-A502-7CC68500D030}" srcOrd="2" destOrd="0" parTransId="{CA81F68D-BC07-45F9-9462-5219CE028C64}" sibTransId="{E491A00A-B718-44A2-AF2F-235BE5B346A7}"/>
    <dgm:cxn modelId="{52947738-FF21-4E57-A356-C69513264169}" srcId="{6B656C02-3459-4220-9B4F-E92F586CE6E0}" destId="{ADD16C15-B89D-47D9-B8A3-1837F73E2574}" srcOrd="2" destOrd="0" parTransId="{FBB99204-A4DD-4D18-8727-D14599D6EE41}" sibTransId="{C386D789-A366-4E52-8B37-26A06B5DFF37}"/>
    <dgm:cxn modelId="{7D4ECE65-8E6E-4C01-8089-DA381BD2A641}" type="presOf" srcId="{B82C9864-B70E-42FA-B924-102EC2126CD2}" destId="{59FC4D48-3004-4221-8095-FBA3C29FA479}" srcOrd="1" destOrd="0" presId="urn:microsoft.com/office/officeart/2005/8/layout/list1"/>
    <dgm:cxn modelId="{325C2349-5F66-44DE-BF8E-22B65CB207FB}" type="presOf" srcId="{F30EBA61-0D0F-4272-A502-7CC68500D030}" destId="{AB844CC7-E8A9-4AB4-9C06-5F5473542681}" srcOrd="0" destOrd="2" presId="urn:microsoft.com/office/officeart/2005/8/layout/list1"/>
    <dgm:cxn modelId="{5ACA606F-2C2C-4A52-B391-72F7409D381B}" type="presOf" srcId="{796E4DF0-603D-4178-B4B2-9A2FA9ECAFB8}" destId="{AB844CC7-E8A9-4AB4-9C06-5F5473542681}" srcOrd="0" destOrd="0" presId="urn:microsoft.com/office/officeart/2005/8/layout/list1"/>
    <dgm:cxn modelId="{E7993671-546A-4226-A2D9-37C84D648B83}" type="presOf" srcId="{6B656C02-3459-4220-9B4F-E92F586CE6E0}" destId="{6E3D9DCB-327C-4B1A-8235-AC17D9D46089}" srcOrd="0" destOrd="0" presId="urn:microsoft.com/office/officeart/2005/8/layout/list1"/>
    <dgm:cxn modelId="{CD854473-381A-4B0E-A429-94F704DBDEB7}" type="presOf" srcId="{6B656C02-3459-4220-9B4F-E92F586CE6E0}" destId="{7B09BAEF-308F-4F3F-AC15-3E0142159C65}" srcOrd="1" destOrd="0" presId="urn:microsoft.com/office/officeart/2005/8/layout/list1"/>
    <dgm:cxn modelId="{F3EE9953-259E-47E7-9E6B-BB0AE8FB7ADE}" srcId="{6B656C02-3459-4220-9B4F-E92F586CE6E0}" destId="{4F33887B-21C9-4A91-A104-01A82548C46F}" srcOrd="0" destOrd="0" parTransId="{F42E3FF9-B990-4F19-B2E6-2325110DF811}" sibTransId="{FF379F6D-2B51-46D6-ADF0-317B9711D266}"/>
    <dgm:cxn modelId="{E9A0407C-DB88-4ED7-9440-6F7F60EABD9F}" srcId="{6B656C02-3459-4220-9B4F-E92F586CE6E0}" destId="{BE212C04-617C-4841-8DC9-96EAECEAE0C0}" srcOrd="3" destOrd="0" parTransId="{B4ED5694-AE09-42FE-8AA8-CF31F1D96382}" sibTransId="{479DD973-C5B8-443B-8164-C0F311AD0798}"/>
    <dgm:cxn modelId="{27EC1E81-2811-48C1-90D9-8D64EC86E0B2}" srcId="{B82C9864-B70E-42FA-B924-102EC2126CD2}" destId="{53F1B203-DF02-41E8-8453-CDF4B8E5BA53}" srcOrd="1" destOrd="0" parTransId="{B2B10FF1-4864-402D-AF5A-3F1CF7DFCF4F}" sibTransId="{9FC03649-69CC-488B-A89C-646E7EBCFBB4}"/>
    <dgm:cxn modelId="{621DC389-EF86-4651-B0CA-5EF69B9AEF68}" type="presOf" srcId="{7F56C6D8-8D2E-4311-96E8-C85C0217895C}" destId="{2D5F49B7-A291-4089-BAC8-877EEA40B9C5}" srcOrd="0" destOrd="1" presId="urn:microsoft.com/office/officeart/2005/8/layout/list1"/>
    <dgm:cxn modelId="{B1CC4B94-13B2-4E43-A481-6C3BC1AABE8F}" type="presOf" srcId="{1D043079-D17D-4E6C-813D-270A1EEF084F}" destId="{79977881-E7D7-4707-ADAE-3B6B23ED1191}" srcOrd="0" destOrd="0" presId="urn:microsoft.com/office/officeart/2005/8/layout/list1"/>
    <dgm:cxn modelId="{C69743A1-BB67-42A9-8676-6A7A28D8E644}" srcId="{1D043079-D17D-4E6C-813D-270A1EEF084F}" destId="{B82C9864-B70E-42FA-B924-102EC2126CD2}" srcOrd="0" destOrd="0" parTransId="{22763879-A006-441E-9888-8C4A2C2CB737}" sibTransId="{E3C7E55E-BAAE-4829-AAB9-9DBC7D9F333E}"/>
    <dgm:cxn modelId="{219C2FA4-9797-421E-94C1-113C0ABE9455}" srcId="{6B656C02-3459-4220-9B4F-E92F586CE6E0}" destId="{7F56C6D8-8D2E-4311-96E8-C85C0217895C}" srcOrd="1" destOrd="0" parTransId="{AE92847F-4C71-4839-8FC3-8B7D3FBD7012}" sibTransId="{E2DD78A1-8060-4A82-A00E-B8EEAC8F322F}"/>
    <dgm:cxn modelId="{3AE73BB6-971A-42D8-8F67-A10E150CFE35}" srcId="{B82C9864-B70E-42FA-B924-102EC2126CD2}" destId="{796E4DF0-603D-4178-B4B2-9A2FA9ECAFB8}" srcOrd="0" destOrd="0" parTransId="{AC75E0B8-EFD4-4175-9308-46FB35BAA878}" sibTransId="{6623571A-5848-4CE6-89D5-0AF2A78BA389}"/>
    <dgm:cxn modelId="{C8A914B9-2428-400C-8779-243F1DF0F94E}" type="presOf" srcId="{ADD16C15-B89D-47D9-B8A3-1837F73E2574}" destId="{2D5F49B7-A291-4089-BAC8-877EEA40B9C5}" srcOrd="0" destOrd="2" presId="urn:microsoft.com/office/officeart/2005/8/layout/list1"/>
    <dgm:cxn modelId="{9E270AC4-0DE0-40EC-A096-BA3E3B49CD2E}" type="presOf" srcId="{4F33887B-21C9-4A91-A104-01A82548C46F}" destId="{2D5F49B7-A291-4089-BAC8-877EEA40B9C5}" srcOrd="0" destOrd="0" presId="urn:microsoft.com/office/officeart/2005/8/layout/list1"/>
    <dgm:cxn modelId="{2BBFB3E3-D9A4-4EC7-AEF3-35E1CDEC7957}" type="presOf" srcId="{53F1B203-DF02-41E8-8453-CDF4B8E5BA53}" destId="{AB844CC7-E8A9-4AB4-9C06-5F5473542681}" srcOrd="0" destOrd="1" presId="urn:microsoft.com/office/officeart/2005/8/layout/list1"/>
    <dgm:cxn modelId="{2028D0F9-90C0-4803-99E1-D3A42CE226AB}" type="presOf" srcId="{BE212C04-617C-4841-8DC9-96EAECEAE0C0}" destId="{2D5F49B7-A291-4089-BAC8-877EEA40B9C5}" srcOrd="0" destOrd="3" presId="urn:microsoft.com/office/officeart/2005/8/layout/list1"/>
    <dgm:cxn modelId="{ADFF55AF-C7E2-4BA9-ABFA-BB37B6109455}" type="presParOf" srcId="{79977881-E7D7-4707-ADAE-3B6B23ED1191}" destId="{CC997786-195F-47C8-9EA9-0D9E749660AC}" srcOrd="0" destOrd="0" presId="urn:microsoft.com/office/officeart/2005/8/layout/list1"/>
    <dgm:cxn modelId="{105A2939-1E27-41E7-8350-A0577E2109F0}" type="presParOf" srcId="{CC997786-195F-47C8-9EA9-0D9E749660AC}" destId="{CB225D8D-F449-4E63-92CF-AD842A8A9422}" srcOrd="0" destOrd="0" presId="urn:microsoft.com/office/officeart/2005/8/layout/list1"/>
    <dgm:cxn modelId="{CCA5A7BA-F05E-4BD9-8732-C6CD4398984E}" type="presParOf" srcId="{CC997786-195F-47C8-9EA9-0D9E749660AC}" destId="{59FC4D48-3004-4221-8095-FBA3C29FA479}" srcOrd="1" destOrd="0" presId="urn:microsoft.com/office/officeart/2005/8/layout/list1"/>
    <dgm:cxn modelId="{298B86F9-151A-48AE-866B-CDEA48B39744}" type="presParOf" srcId="{79977881-E7D7-4707-ADAE-3B6B23ED1191}" destId="{6F1E3916-C044-455A-B5DD-1E888DA1DE27}" srcOrd="1" destOrd="0" presId="urn:microsoft.com/office/officeart/2005/8/layout/list1"/>
    <dgm:cxn modelId="{C1F35D25-43FA-4B06-8E63-7A616A834154}" type="presParOf" srcId="{79977881-E7D7-4707-ADAE-3B6B23ED1191}" destId="{AB844CC7-E8A9-4AB4-9C06-5F5473542681}" srcOrd="2" destOrd="0" presId="urn:microsoft.com/office/officeart/2005/8/layout/list1"/>
    <dgm:cxn modelId="{752B95AE-0A1C-4FE9-BFF1-FFAE905D3D4A}" type="presParOf" srcId="{79977881-E7D7-4707-ADAE-3B6B23ED1191}" destId="{7D0BBA56-8604-4CCE-A972-8A4A012F08D3}" srcOrd="3" destOrd="0" presId="urn:microsoft.com/office/officeart/2005/8/layout/list1"/>
    <dgm:cxn modelId="{86BE68C0-A4EC-46D1-97C6-56D061D1A565}" type="presParOf" srcId="{79977881-E7D7-4707-ADAE-3B6B23ED1191}" destId="{FC29F0A1-D781-448F-96D5-5EE183E28925}" srcOrd="4" destOrd="0" presId="urn:microsoft.com/office/officeart/2005/8/layout/list1"/>
    <dgm:cxn modelId="{939CC0B7-C10A-41A6-BA2A-3997C2DF289C}" type="presParOf" srcId="{FC29F0A1-D781-448F-96D5-5EE183E28925}" destId="{6E3D9DCB-327C-4B1A-8235-AC17D9D46089}" srcOrd="0" destOrd="0" presId="urn:microsoft.com/office/officeart/2005/8/layout/list1"/>
    <dgm:cxn modelId="{0AB183F7-1436-45CB-91D8-AB90F6289246}" type="presParOf" srcId="{FC29F0A1-D781-448F-96D5-5EE183E28925}" destId="{7B09BAEF-308F-4F3F-AC15-3E0142159C65}" srcOrd="1" destOrd="0" presId="urn:microsoft.com/office/officeart/2005/8/layout/list1"/>
    <dgm:cxn modelId="{E62901AF-9E3B-4D17-AF4F-B7C93AF628AF}" type="presParOf" srcId="{79977881-E7D7-4707-ADAE-3B6B23ED1191}" destId="{9B4792A5-78B2-4F35-B66E-5F563A8805CA}" srcOrd="5" destOrd="0" presId="urn:microsoft.com/office/officeart/2005/8/layout/list1"/>
    <dgm:cxn modelId="{A3502ACC-D93A-48AA-82C1-98B2AAB018BE}" type="presParOf" srcId="{79977881-E7D7-4707-ADAE-3B6B23ED1191}" destId="{2D5F49B7-A291-4089-BAC8-877EEA40B9C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D043079-D17D-4E6C-813D-270A1EEF084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82C9864-B70E-42FA-B924-102EC2126CD2}">
      <dgm:prSet custT="1"/>
      <dgm:spPr/>
      <dgm:t>
        <a:bodyPr/>
        <a:lstStyle/>
        <a:p>
          <a:r>
            <a:rPr lang="en-US" sz="1600" u="none" strike="noStrike">
              <a:solidFill>
                <a:schemeClr val="bg1"/>
              </a:solidFill>
              <a:effectLst/>
              <a:latin typeface="+mj-lt"/>
              <a:ea typeface="Calibri" panose="020F0502020204030204" pitchFamily="34" charset="0"/>
              <a:cs typeface="Times New Roman" panose="02020603050405020304" pitchFamily="18" charset="0"/>
            </a:rPr>
            <a:t>2. Navigators regularly schedule calls with the Benefits Coordinator to address any questions or information that is beyond the initial information on the One Sheets </a:t>
          </a:r>
        </a:p>
      </dgm:t>
    </dgm:pt>
    <dgm:pt modelId="{22763879-A006-441E-9888-8C4A2C2CB737}" type="parTrans" cxnId="{C69743A1-BB67-42A9-8676-6A7A28D8E644}">
      <dgm:prSet/>
      <dgm:spPr/>
      <dgm:t>
        <a:bodyPr/>
        <a:lstStyle/>
        <a:p>
          <a:endParaRPr lang="en-US" sz="1800"/>
        </a:p>
      </dgm:t>
    </dgm:pt>
    <dgm:pt modelId="{E3C7E55E-BAAE-4829-AAB9-9DBC7D9F333E}" type="sibTrans" cxnId="{C69743A1-BB67-42A9-8676-6A7A28D8E644}">
      <dgm:prSet/>
      <dgm:spPr/>
      <dgm:t>
        <a:bodyPr/>
        <a:lstStyle/>
        <a:p>
          <a:endParaRPr lang="en-US" sz="1800"/>
        </a:p>
      </dgm:t>
    </dgm:pt>
    <dgm:pt modelId="{5230BFB5-18E2-4B88-9FF8-8AEB27790711}">
      <dgm:prSet custT="1"/>
      <dgm:spPr/>
      <dgm:t>
        <a:bodyPr/>
        <a:lstStyle/>
        <a:p>
          <a:r>
            <a:rPr lang="en-US" sz="1800" u="none" strike="noStrike">
              <a:solidFill>
                <a:schemeClr val="tx1"/>
              </a:solidFill>
              <a:effectLst/>
              <a:ea typeface="Calibri" panose="020F0502020204030204" pitchFamily="34" charset="0"/>
              <a:cs typeface="Times New Roman" panose="02020603050405020304" pitchFamily="18" charset="0"/>
            </a:rPr>
            <a:t>Calls are scheduled with Benefits Coordinator to help solve problems and investigate additional benefits the family may be able to access</a:t>
          </a:r>
        </a:p>
      </dgm:t>
    </dgm:pt>
    <dgm:pt modelId="{6A481B89-18A6-47AF-A4FA-2F4C17077B02}" type="parTrans" cxnId="{DC32F833-1D48-420A-9481-CD8DE794E0BF}">
      <dgm:prSet/>
      <dgm:spPr/>
      <dgm:t>
        <a:bodyPr/>
        <a:lstStyle/>
        <a:p>
          <a:endParaRPr lang="en-US" sz="1800"/>
        </a:p>
      </dgm:t>
    </dgm:pt>
    <dgm:pt modelId="{B6E1173D-AA85-410C-A800-EF1A8C140E3A}" type="sibTrans" cxnId="{DC32F833-1D48-420A-9481-CD8DE794E0BF}">
      <dgm:prSet/>
      <dgm:spPr/>
      <dgm:t>
        <a:bodyPr/>
        <a:lstStyle/>
        <a:p>
          <a:endParaRPr lang="en-US" sz="1800"/>
        </a:p>
      </dgm:t>
    </dgm:pt>
    <dgm:pt modelId="{1995B55C-80D1-493B-9F88-788304CA3627}">
      <dgm:prSet custT="1"/>
      <dgm:spPr/>
      <dgm:t>
        <a:bodyPr/>
        <a:lstStyle/>
        <a:p>
          <a:r>
            <a:rPr lang="en-US" sz="1600" u="none" strike="noStrike">
              <a:effectLst/>
              <a:latin typeface="+mj-lt"/>
              <a:ea typeface="Calibri" panose="020F0502020204030204" pitchFamily="34" charset="0"/>
              <a:cs typeface="Times New Roman" panose="02020603050405020304" pitchFamily="18" charset="0"/>
            </a:rPr>
            <a:t>1. Navigators consistently communicating about benefits to families and have practice assisting with application process</a:t>
          </a:r>
          <a:endParaRPr lang="en-US" sz="1600" u="none" strike="noStrike">
            <a:solidFill>
              <a:schemeClr val="bg1"/>
            </a:solidFill>
            <a:effectLst/>
            <a:latin typeface="+mj-lt"/>
            <a:ea typeface="Calibri" panose="020F0502020204030204" pitchFamily="34" charset="0"/>
            <a:cs typeface="Times New Roman" panose="02020603050405020304" pitchFamily="18" charset="0"/>
          </a:endParaRPr>
        </a:p>
      </dgm:t>
    </dgm:pt>
    <dgm:pt modelId="{08317B8C-9A22-4C1A-90A6-32132E90E97B}" type="parTrans" cxnId="{E3A957D0-CB66-4C69-B869-ABE009279D57}">
      <dgm:prSet/>
      <dgm:spPr/>
      <dgm:t>
        <a:bodyPr/>
        <a:lstStyle/>
        <a:p>
          <a:endParaRPr lang="en-US" sz="1800"/>
        </a:p>
      </dgm:t>
    </dgm:pt>
    <dgm:pt modelId="{1E5F91CF-5C44-4098-AED5-7D5D404E57BF}" type="sibTrans" cxnId="{E3A957D0-CB66-4C69-B869-ABE009279D57}">
      <dgm:prSet/>
      <dgm:spPr/>
      <dgm:t>
        <a:bodyPr/>
        <a:lstStyle/>
        <a:p>
          <a:endParaRPr lang="en-US" sz="1800"/>
        </a:p>
      </dgm:t>
    </dgm:pt>
    <dgm:pt modelId="{DB02F01B-F6B0-459F-9858-BF40CD9C4ED5}">
      <dgm:prSet custT="1"/>
      <dgm:spPr/>
      <dgm:t>
        <a:bodyPr/>
        <a:lstStyle/>
        <a:p>
          <a:r>
            <a:rPr lang="en-US" sz="1800" u="none" strike="noStrike">
              <a:solidFill>
                <a:schemeClr val="tx1"/>
              </a:solidFill>
              <a:effectLst/>
              <a:ea typeface="Calibri" panose="020F0502020204030204" pitchFamily="34" charset="0"/>
              <a:cs typeface="Times New Roman" panose="02020603050405020304" pitchFamily="18" charset="0"/>
            </a:rPr>
            <a:t>Navigators consistently ask about benefits in the assessment </a:t>
          </a:r>
          <a:endParaRPr lang="en-US" sz="1800" u="none" strike="noStrike">
            <a:solidFill>
              <a:schemeClr val="bg1"/>
            </a:solidFill>
            <a:effectLst/>
            <a:ea typeface="Calibri" panose="020F0502020204030204" pitchFamily="34" charset="0"/>
            <a:cs typeface="Times New Roman" panose="02020603050405020304" pitchFamily="18" charset="0"/>
          </a:endParaRPr>
        </a:p>
      </dgm:t>
    </dgm:pt>
    <dgm:pt modelId="{E449852E-3643-4205-BDB9-7A26B8DEEEF9}" type="parTrans" cxnId="{FA480921-1910-41BB-8E85-B5991BB0876D}">
      <dgm:prSet/>
      <dgm:spPr/>
      <dgm:t>
        <a:bodyPr/>
        <a:lstStyle/>
        <a:p>
          <a:endParaRPr lang="en-US" sz="1800"/>
        </a:p>
      </dgm:t>
    </dgm:pt>
    <dgm:pt modelId="{90A257FA-D3A6-4072-9158-E0658DE83C96}" type="sibTrans" cxnId="{FA480921-1910-41BB-8E85-B5991BB0876D}">
      <dgm:prSet/>
      <dgm:spPr/>
      <dgm:t>
        <a:bodyPr/>
        <a:lstStyle/>
        <a:p>
          <a:endParaRPr lang="en-US" sz="1800"/>
        </a:p>
      </dgm:t>
    </dgm:pt>
    <dgm:pt modelId="{EE7B36EF-703B-49B0-B426-1401B6ED2C26}">
      <dgm:prSet custT="1"/>
      <dgm:spPr/>
      <dgm:t>
        <a:bodyPr/>
        <a:lstStyle/>
        <a:p>
          <a:r>
            <a:rPr lang="en-US" sz="1800" u="none" strike="noStrike">
              <a:solidFill>
                <a:schemeClr val="tx1"/>
              </a:solidFill>
              <a:effectLst/>
              <a:ea typeface="Calibri" panose="020F0502020204030204" pitchFamily="34" charset="0"/>
              <a:cs typeface="Times New Roman" panose="02020603050405020304" pitchFamily="18" charset="0"/>
            </a:rPr>
            <a:t>Address initial questions with information that can be found in the One Sheets </a:t>
          </a:r>
          <a:endParaRPr lang="en-US" sz="1800" u="none" strike="noStrike">
            <a:solidFill>
              <a:schemeClr val="bg1"/>
            </a:solidFill>
            <a:effectLst/>
            <a:ea typeface="Calibri" panose="020F0502020204030204" pitchFamily="34" charset="0"/>
            <a:cs typeface="Times New Roman" panose="02020603050405020304" pitchFamily="18" charset="0"/>
          </a:endParaRPr>
        </a:p>
      </dgm:t>
    </dgm:pt>
    <dgm:pt modelId="{F8B4766A-6B80-4C95-B8F1-DEB10C746512}" type="parTrans" cxnId="{A094FABE-9BD6-4CB1-BA8B-8AA53C59701A}">
      <dgm:prSet/>
      <dgm:spPr/>
      <dgm:t>
        <a:bodyPr/>
        <a:lstStyle/>
        <a:p>
          <a:endParaRPr lang="en-US" sz="1800"/>
        </a:p>
      </dgm:t>
    </dgm:pt>
    <dgm:pt modelId="{0E22EFD1-7A1B-46F4-AFB6-B29A9C2CC962}" type="sibTrans" cxnId="{A094FABE-9BD6-4CB1-BA8B-8AA53C59701A}">
      <dgm:prSet/>
      <dgm:spPr/>
      <dgm:t>
        <a:bodyPr/>
        <a:lstStyle/>
        <a:p>
          <a:endParaRPr lang="en-US" sz="1800"/>
        </a:p>
      </dgm:t>
    </dgm:pt>
    <dgm:pt modelId="{79977881-E7D7-4707-ADAE-3B6B23ED1191}" type="pres">
      <dgm:prSet presAssocID="{1D043079-D17D-4E6C-813D-270A1EEF084F}" presName="linear" presStyleCnt="0">
        <dgm:presLayoutVars>
          <dgm:dir/>
          <dgm:animLvl val="lvl"/>
          <dgm:resizeHandles val="exact"/>
        </dgm:presLayoutVars>
      </dgm:prSet>
      <dgm:spPr/>
    </dgm:pt>
    <dgm:pt modelId="{8DED6204-0584-44C6-B997-CC052E6AC782}" type="pres">
      <dgm:prSet presAssocID="{1995B55C-80D1-493B-9F88-788304CA3627}" presName="parentLin" presStyleCnt="0"/>
      <dgm:spPr/>
    </dgm:pt>
    <dgm:pt modelId="{6FC18DEE-267C-430B-952A-35992EFF1C7C}" type="pres">
      <dgm:prSet presAssocID="{1995B55C-80D1-493B-9F88-788304CA3627}" presName="parentLeftMargin" presStyleLbl="node1" presStyleIdx="0" presStyleCnt="2"/>
      <dgm:spPr/>
    </dgm:pt>
    <dgm:pt modelId="{CC4BC2BE-1698-4F14-B20F-1BE731246B16}" type="pres">
      <dgm:prSet presAssocID="{1995B55C-80D1-493B-9F88-788304CA3627}" presName="parentText" presStyleLbl="node1" presStyleIdx="0" presStyleCnt="2" custScaleX="117212" custScaleY="94650">
        <dgm:presLayoutVars>
          <dgm:chMax val="0"/>
          <dgm:bulletEnabled val="1"/>
        </dgm:presLayoutVars>
      </dgm:prSet>
      <dgm:spPr/>
    </dgm:pt>
    <dgm:pt modelId="{24DD8239-76A0-4489-B761-DBE0BEB60516}" type="pres">
      <dgm:prSet presAssocID="{1995B55C-80D1-493B-9F88-788304CA3627}" presName="negativeSpace" presStyleCnt="0"/>
      <dgm:spPr/>
    </dgm:pt>
    <dgm:pt modelId="{16ED1F98-6FB6-41E6-A4AC-07F7EFD029A4}" type="pres">
      <dgm:prSet presAssocID="{1995B55C-80D1-493B-9F88-788304CA3627}" presName="childText" presStyleLbl="conFgAcc1" presStyleIdx="0" presStyleCnt="2">
        <dgm:presLayoutVars>
          <dgm:bulletEnabled val="1"/>
        </dgm:presLayoutVars>
      </dgm:prSet>
      <dgm:spPr/>
    </dgm:pt>
    <dgm:pt modelId="{E9D04BD7-43B1-45DE-9535-E195D6E24A76}" type="pres">
      <dgm:prSet presAssocID="{1E5F91CF-5C44-4098-AED5-7D5D404E57BF}" presName="spaceBetweenRectangles" presStyleCnt="0"/>
      <dgm:spPr/>
    </dgm:pt>
    <dgm:pt modelId="{CC997786-195F-47C8-9EA9-0D9E749660AC}" type="pres">
      <dgm:prSet presAssocID="{B82C9864-B70E-42FA-B924-102EC2126CD2}" presName="parentLin" presStyleCnt="0"/>
      <dgm:spPr/>
    </dgm:pt>
    <dgm:pt modelId="{CB225D8D-F449-4E63-92CF-AD842A8A9422}" type="pres">
      <dgm:prSet presAssocID="{B82C9864-B70E-42FA-B924-102EC2126CD2}" presName="parentLeftMargin" presStyleLbl="node1" presStyleIdx="0" presStyleCnt="2"/>
      <dgm:spPr/>
    </dgm:pt>
    <dgm:pt modelId="{59FC4D48-3004-4221-8095-FBA3C29FA479}" type="pres">
      <dgm:prSet presAssocID="{B82C9864-B70E-42FA-B924-102EC2126CD2}" presName="parentText" presStyleLbl="node1" presStyleIdx="1" presStyleCnt="2" custScaleX="119615" custScaleY="157488">
        <dgm:presLayoutVars>
          <dgm:chMax val="0"/>
          <dgm:bulletEnabled val="1"/>
        </dgm:presLayoutVars>
      </dgm:prSet>
      <dgm:spPr/>
    </dgm:pt>
    <dgm:pt modelId="{6F1E3916-C044-455A-B5DD-1E888DA1DE27}" type="pres">
      <dgm:prSet presAssocID="{B82C9864-B70E-42FA-B924-102EC2126CD2}" presName="negativeSpace" presStyleCnt="0"/>
      <dgm:spPr/>
    </dgm:pt>
    <dgm:pt modelId="{AB844CC7-E8A9-4AB4-9C06-5F5473542681}" type="pres">
      <dgm:prSet presAssocID="{B82C9864-B70E-42FA-B924-102EC2126CD2}" presName="childText" presStyleLbl="conFgAcc1" presStyleIdx="1" presStyleCnt="2">
        <dgm:presLayoutVars>
          <dgm:bulletEnabled val="1"/>
        </dgm:presLayoutVars>
      </dgm:prSet>
      <dgm:spPr/>
    </dgm:pt>
  </dgm:ptLst>
  <dgm:cxnLst>
    <dgm:cxn modelId="{09E58D0E-AD0F-4C1A-BF8B-39465323BAD6}" type="presOf" srcId="{5230BFB5-18E2-4B88-9FF8-8AEB27790711}" destId="{AB844CC7-E8A9-4AB4-9C06-5F5473542681}" srcOrd="0" destOrd="0" presId="urn:microsoft.com/office/officeart/2005/8/layout/list1"/>
    <dgm:cxn modelId="{F6630C1A-6BEE-4D01-A683-880F495A21AE}" type="presOf" srcId="{B82C9864-B70E-42FA-B924-102EC2126CD2}" destId="{CB225D8D-F449-4E63-92CF-AD842A8A9422}" srcOrd="0" destOrd="0" presId="urn:microsoft.com/office/officeart/2005/8/layout/list1"/>
    <dgm:cxn modelId="{FA480921-1910-41BB-8E85-B5991BB0876D}" srcId="{1995B55C-80D1-493B-9F88-788304CA3627}" destId="{DB02F01B-F6B0-459F-9858-BF40CD9C4ED5}" srcOrd="0" destOrd="0" parTransId="{E449852E-3643-4205-BDB9-7A26B8DEEEF9}" sibTransId="{90A257FA-D3A6-4072-9158-E0658DE83C96}"/>
    <dgm:cxn modelId="{DC32F833-1D48-420A-9481-CD8DE794E0BF}" srcId="{B82C9864-B70E-42FA-B924-102EC2126CD2}" destId="{5230BFB5-18E2-4B88-9FF8-8AEB27790711}" srcOrd="0" destOrd="0" parTransId="{6A481B89-18A6-47AF-A4FA-2F4C17077B02}" sibTransId="{B6E1173D-AA85-410C-A800-EF1A8C140E3A}"/>
    <dgm:cxn modelId="{56960241-DC9E-41DC-9407-EB5295090B4C}" type="presOf" srcId="{EE7B36EF-703B-49B0-B426-1401B6ED2C26}" destId="{16ED1F98-6FB6-41E6-A4AC-07F7EFD029A4}" srcOrd="0" destOrd="1" presId="urn:microsoft.com/office/officeart/2005/8/layout/list1"/>
    <dgm:cxn modelId="{7D4ECE65-8E6E-4C01-8089-DA381BD2A641}" type="presOf" srcId="{B82C9864-B70E-42FA-B924-102EC2126CD2}" destId="{59FC4D48-3004-4221-8095-FBA3C29FA479}" srcOrd="1" destOrd="0" presId="urn:microsoft.com/office/officeart/2005/8/layout/list1"/>
    <dgm:cxn modelId="{3D42E152-B2F2-471E-A294-1ED84E3A2B48}" type="presOf" srcId="{1995B55C-80D1-493B-9F88-788304CA3627}" destId="{6FC18DEE-267C-430B-952A-35992EFF1C7C}" srcOrd="0" destOrd="0" presId="urn:microsoft.com/office/officeart/2005/8/layout/list1"/>
    <dgm:cxn modelId="{2EE7C97C-9A05-411D-AE0F-CC68B80780ED}" type="presOf" srcId="{1995B55C-80D1-493B-9F88-788304CA3627}" destId="{CC4BC2BE-1698-4F14-B20F-1BE731246B16}" srcOrd="1" destOrd="0" presId="urn:microsoft.com/office/officeart/2005/8/layout/list1"/>
    <dgm:cxn modelId="{B1CC4B94-13B2-4E43-A481-6C3BC1AABE8F}" type="presOf" srcId="{1D043079-D17D-4E6C-813D-270A1EEF084F}" destId="{79977881-E7D7-4707-ADAE-3B6B23ED1191}" srcOrd="0" destOrd="0" presId="urn:microsoft.com/office/officeart/2005/8/layout/list1"/>
    <dgm:cxn modelId="{108F0A9D-33F4-4E02-9DB6-A7F81CA920A0}" type="presOf" srcId="{DB02F01B-F6B0-459F-9858-BF40CD9C4ED5}" destId="{16ED1F98-6FB6-41E6-A4AC-07F7EFD029A4}" srcOrd="0" destOrd="0" presId="urn:microsoft.com/office/officeart/2005/8/layout/list1"/>
    <dgm:cxn modelId="{C69743A1-BB67-42A9-8676-6A7A28D8E644}" srcId="{1D043079-D17D-4E6C-813D-270A1EEF084F}" destId="{B82C9864-B70E-42FA-B924-102EC2126CD2}" srcOrd="1" destOrd="0" parTransId="{22763879-A006-441E-9888-8C4A2C2CB737}" sibTransId="{E3C7E55E-BAAE-4829-AAB9-9DBC7D9F333E}"/>
    <dgm:cxn modelId="{A094FABE-9BD6-4CB1-BA8B-8AA53C59701A}" srcId="{1995B55C-80D1-493B-9F88-788304CA3627}" destId="{EE7B36EF-703B-49B0-B426-1401B6ED2C26}" srcOrd="1" destOrd="0" parTransId="{F8B4766A-6B80-4C95-B8F1-DEB10C746512}" sibTransId="{0E22EFD1-7A1B-46F4-AFB6-B29A9C2CC962}"/>
    <dgm:cxn modelId="{E3A957D0-CB66-4C69-B869-ABE009279D57}" srcId="{1D043079-D17D-4E6C-813D-270A1EEF084F}" destId="{1995B55C-80D1-493B-9F88-788304CA3627}" srcOrd="0" destOrd="0" parTransId="{08317B8C-9A22-4C1A-90A6-32132E90E97B}" sibTransId="{1E5F91CF-5C44-4098-AED5-7D5D404E57BF}"/>
    <dgm:cxn modelId="{F84C23A4-C721-43BE-AAEE-D7064D133E60}" type="presParOf" srcId="{79977881-E7D7-4707-ADAE-3B6B23ED1191}" destId="{8DED6204-0584-44C6-B997-CC052E6AC782}" srcOrd="0" destOrd="0" presId="urn:microsoft.com/office/officeart/2005/8/layout/list1"/>
    <dgm:cxn modelId="{9C29FD7E-A453-4C0E-9344-E686D1A7DC95}" type="presParOf" srcId="{8DED6204-0584-44C6-B997-CC052E6AC782}" destId="{6FC18DEE-267C-430B-952A-35992EFF1C7C}" srcOrd="0" destOrd="0" presId="urn:microsoft.com/office/officeart/2005/8/layout/list1"/>
    <dgm:cxn modelId="{EE881FBD-D767-47DC-90C3-95EE0A18D371}" type="presParOf" srcId="{8DED6204-0584-44C6-B997-CC052E6AC782}" destId="{CC4BC2BE-1698-4F14-B20F-1BE731246B16}" srcOrd="1" destOrd="0" presId="urn:microsoft.com/office/officeart/2005/8/layout/list1"/>
    <dgm:cxn modelId="{DB174A53-1C36-4C3E-AF31-A4A2D6031ED6}" type="presParOf" srcId="{79977881-E7D7-4707-ADAE-3B6B23ED1191}" destId="{24DD8239-76A0-4489-B761-DBE0BEB60516}" srcOrd="1" destOrd="0" presId="urn:microsoft.com/office/officeart/2005/8/layout/list1"/>
    <dgm:cxn modelId="{885720AA-D7A1-439F-BA95-A9245D4DB62E}" type="presParOf" srcId="{79977881-E7D7-4707-ADAE-3B6B23ED1191}" destId="{16ED1F98-6FB6-41E6-A4AC-07F7EFD029A4}" srcOrd="2" destOrd="0" presId="urn:microsoft.com/office/officeart/2005/8/layout/list1"/>
    <dgm:cxn modelId="{4D65D612-443A-425F-AA56-6FAF9694FD20}" type="presParOf" srcId="{79977881-E7D7-4707-ADAE-3B6B23ED1191}" destId="{E9D04BD7-43B1-45DE-9535-E195D6E24A76}" srcOrd="3" destOrd="0" presId="urn:microsoft.com/office/officeart/2005/8/layout/list1"/>
    <dgm:cxn modelId="{ADFF55AF-C7E2-4BA9-ABFA-BB37B6109455}" type="presParOf" srcId="{79977881-E7D7-4707-ADAE-3B6B23ED1191}" destId="{CC997786-195F-47C8-9EA9-0D9E749660AC}" srcOrd="4" destOrd="0" presId="urn:microsoft.com/office/officeart/2005/8/layout/list1"/>
    <dgm:cxn modelId="{105A2939-1E27-41E7-8350-A0577E2109F0}" type="presParOf" srcId="{CC997786-195F-47C8-9EA9-0D9E749660AC}" destId="{CB225D8D-F449-4E63-92CF-AD842A8A9422}" srcOrd="0" destOrd="0" presId="urn:microsoft.com/office/officeart/2005/8/layout/list1"/>
    <dgm:cxn modelId="{CCA5A7BA-F05E-4BD9-8732-C6CD4398984E}" type="presParOf" srcId="{CC997786-195F-47C8-9EA9-0D9E749660AC}" destId="{59FC4D48-3004-4221-8095-FBA3C29FA479}" srcOrd="1" destOrd="0" presId="urn:microsoft.com/office/officeart/2005/8/layout/list1"/>
    <dgm:cxn modelId="{298B86F9-151A-48AE-866B-CDEA48B39744}" type="presParOf" srcId="{79977881-E7D7-4707-ADAE-3B6B23ED1191}" destId="{6F1E3916-C044-455A-B5DD-1E888DA1DE27}" srcOrd="5" destOrd="0" presId="urn:microsoft.com/office/officeart/2005/8/layout/list1"/>
    <dgm:cxn modelId="{C1F35D25-43FA-4B06-8E63-7A616A834154}" type="presParOf" srcId="{79977881-E7D7-4707-ADAE-3B6B23ED1191}" destId="{AB844CC7-E8A9-4AB4-9C06-5F547354268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043079-D17D-4E6C-813D-270A1EEF084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DDC1B6C-81A4-4B85-B490-8130B331E857}">
      <dgm:prSet custT="1"/>
      <dgm:spPr/>
      <dgm:t>
        <a:bodyPr/>
        <a:lstStyle/>
        <a:p>
          <a:r>
            <a:rPr lang="en-US" sz="1600" u="none" strike="noStrike">
              <a:effectLst/>
              <a:latin typeface="+mj-lt"/>
              <a:ea typeface="Calibri" panose="020F0502020204030204" pitchFamily="34" charset="0"/>
              <a:cs typeface="Times New Roman" panose="02020603050405020304" pitchFamily="18" charset="0"/>
            </a:rPr>
            <a:t>3. Meets with Navigators on regular basis to check in about gaps and barriers, questions </a:t>
          </a:r>
        </a:p>
      </dgm:t>
    </dgm:pt>
    <dgm:pt modelId="{2B67D604-895B-41CA-ACF8-790555E00D0A}" type="parTrans" cxnId="{500554F8-B069-47FB-84EC-7509B8EA4130}">
      <dgm:prSet/>
      <dgm:spPr/>
      <dgm:t>
        <a:bodyPr/>
        <a:lstStyle/>
        <a:p>
          <a:endParaRPr lang="en-US" sz="1600">
            <a:latin typeface="+mj-lt"/>
          </a:endParaRPr>
        </a:p>
      </dgm:t>
    </dgm:pt>
    <dgm:pt modelId="{3DAE23ED-895E-425B-8C1B-43A0940A8000}" type="sibTrans" cxnId="{500554F8-B069-47FB-84EC-7509B8EA4130}">
      <dgm:prSet/>
      <dgm:spPr/>
      <dgm:t>
        <a:bodyPr/>
        <a:lstStyle/>
        <a:p>
          <a:endParaRPr lang="en-US" sz="1600">
            <a:latin typeface="+mj-lt"/>
          </a:endParaRPr>
        </a:p>
      </dgm:t>
    </dgm:pt>
    <dgm:pt modelId="{8153FC71-C66C-4110-A4C7-DBE27AA241CC}">
      <dgm:prSet custT="1"/>
      <dgm:spPr/>
      <dgm:t>
        <a:bodyPr/>
        <a:lstStyle/>
        <a:p>
          <a:r>
            <a:rPr lang="en-US" sz="1600" u="none" strike="noStrike">
              <a:effectLst/>
              <a:latin typeface="+mj-lt"/>
              <a:ea typeface="Calibri" panose="020F0502020204030204" pitchFamily="34" charset="0"/>
              <a:cs typeface="Times New Roman" panose="02020603050405020304" pitchFamily="18" charset="0"/>
            </a:rPr>
            <a:t>4. Benefits Coordinator tracks gaps and barriers </a:t>
          </a:r>
          <a:r>
            <a:rPr lang="en-US" sz="1600">
              <a:latin typeface="+mj-lt"/>
              <a:ea typeface="Calibri" panose="020F0502020204030204" pitchFamily="34" charset="0"/>
              <a:cs typeface="Times New Roman" panose="02020603050405020304" pitchFamily="18" charset="0"/>
            </a:rPr>
            <a:t>on </a:t>
          </a:r>
          <a:r>
            <a:rPr lang="en-US" sz="1600" u="none" strike="noStrike">
              <a:effectLst/>
              <a:latin typeface="+mj-lt"/>
              <a:ea typeface="Calibri" panose="020F0502020204030204" pitchFamily="34" charset="0"/>
              <a:cs typeface="Times New Roman" panose="02020603050405020304" pitchFamily="18" charset="0"/>
            </a:rPr>
            <a:t>state-wide level, escalate to RACs and SAC</a:t>
          </a:r>
        </a:p>
      </dgm:t>
    </dgm:pt>
    <dgm:pt modelId="{3EC38CF0-0FAB-446B-AE50-D525AFA910F0}" type="parTrans" cxnId="{721C522A-6558-44C6-8FBD-EEAACC616B8C}">
      <dgm:prSet/>
      <dgm:spPr/>
      <dgm:t>
        <a:bodyPr/>
        <a:lstStyle/>
        <a:p>
          <a:endParaRPr lang="en-US" sz="1600">
            <a:latin typeface="+mj-lt"/>
          </a:endParaRPr>
        </a:p>
      </dgm:t>
    </dgm:pt>
    <dgm:pt modelId="{0AC1F2B1-6E38-4FB0-A0C0-C63A3BCE4CDD}" type="sibTrans" cxnId="{721C522A-6558-44C6-8FBD-EEAACC616B8C}">
      <dgm:prSet/>
      <dgm:spPr/>
      <dgm:t>
        <a:bodyPr/>
        <a:lstStyle/>
        <a:p>
          <a:endParaRPr lang="en-US" sz="1600">
            <a:latin typeface="+mj-lt"/>
          </a:endParaRPr>
        </a:p>
      </dgm:t>
    </dgm:pt>
    <dgm:pt modelId="{9CA25487-9E38-4DC8-BFE7-02FFCE403082}">
      <dgm:prSet custT="1"/>
      <dgm:spPr/>
      <dgm:t>
        <a:bodyPr/>
        <a:lstStyle/>
        <a:p>
          <a:r>
            <a:rPr lang="en-US" sz="1600">
              <a:latin typeface="+mj-lt"/>
              <a:ea typeface="Calibri" panose="020F0502020204030204" pitchFamily="34" charset="0"/>
              <a:cs typeface="Times New Roman" panose="02020603050405020304" pitchFamily="18" charset="0"/>
            </a:rPr>
            <a:t>5. Trains new hires, provide refresher trainings </a:t>
          </a:r>
          <a:endParaRPr lang="en-US" sz="1600" u="none" strike="noStrike">
            <a:effectLst/>
            <a:latin typeface="+mj-lt"/>
            <a:ea typeface="Calibri" panose="020F0502020204030204" pitchFamily="34" charset="0"/>
            <a:cs typeface="Times New Roman" panose="02020603050405020304" pitchFamily="18" charset="0"/>
          </a:endParaRPr>
        </a:p>
      </dgm:t>
    </dgm:pt>
    <dgm:pt modelId="{5E3806CB-401C-4C97-9CF2-E7168E7B7447}" type="parTrans" cxnId="{02E529BF-C57D-438C-B10E-B4B5138A43C0}">
      <dgm:prSet/>
      <dgm:spPr/>
      <dgm:t>
        <a:bodyPr/>
        <a:lstStyle/>
        <a:p>
          <a:endParaRPr lang="en-US" sz="1600">
            <a:latin typeface="+mj-lt"/>
          </a:endParaRPr>
        </a:p>
      </dgm:t>
    </dgm:pt>
    <dgm:pt modelId="{CFE03953-DE16-4ADA-9060-CAA234BA33AC}" type="sibTrans" cxnId="{02E529BF-C57D-438C-B10E-B4B5138A43C0}">
      <dgm:prSet/>
      <dgm:spPr/>
      <dgm:t>
        <a:bodyPr/>
        <a:lstStyle/>
        <a:p>
          <a:endParaRPr lang="en-US" sz="1600">
            <a:latin typeface="+mj-lt"/>
          </a:endParaRPr>
        </a:p>
      </dgm:t>
    </dgm:pt>
    <dgm:pt modelId="{14661BEB-6F1D-4CA5-ADCA-93659A004229}">
      <dgm:prSet custT="1"/>
      <dgm:spPr/>
      <dgm:t>
        <a:bodyPr/>
        <a:lstStyle/>
        <a:p>
          <a:r>
            <a:rPr lang="en-US" sz="1600" u="none" strike="noStrike">
              <a:effectLst/>
              <a:latin typeface="+mj-lt"/>
              <a:ea typeface="Calibri" panose="020F0502020204030204" pitchFamily="34" charset="0"/>
              <a:cs typeface="Times New Roman" panose="02020603050405020304" pitchFamily="18" charset="0"/>
            </a:rPr>
            <a:t>6. Advocates on issues of gaps and barriers to benefits for kinship families with leadership and outside organizations </a:t>
          </a:r>
        </a:p>
      </dgm:t>
    </dgm:pt>
    <dgm:pt modelId="{A974D716-B628-48A4-9E28-CF519F339AD1}" type="parTrans" cxnId="{A8A1523B-549E-471C-A5CC-A142C602CAB4}">
      <dgm:prSet/>
      <dgm:spPr/>
      <dgm:t>
        <a:bodyPr/>
        <a:lstStyle/>
        <a:p>
          <a:endParaRPr lang="en-US" sz="1600">
            <a:latin typeface="+mj-lt"/>
          </a:endParaRPr>
        </a:p>
      </dgm:t>
    </dgm:pt>
    <dgm:pt modelId="{1CEB35E0-3116-4621-B1AA-81ADFFEE26E2}" type="sibTrans" cxnId="{A8A1523B-549E-471C-A5CC-A142C602CAB4}">
      <dgm:prSet/>
      <dgm:spPr/>
      <dgm:t>
        <a:bodyPr/>
        <a:lstStyle/>
        <a:p>
          <a:endParaRPr lang="en-US" sz="1600">
            <a:latin typeface="+mj-lt"/>
          </a:endParaRPr>
        </a:p>
      </dgm:t>
    </dgm:pt>
    <dgm:pt modelId="{45ACE6AC-BF94-4D0D-BD17-C91B2CB38033}">
      <dgm:prSet custT="1"/>
      <dgm:spPr/>
      <dgm:t>
        <a:bodyPr/>
        <a:lstStyle/>
        <a:p>
          <a:r>
            <a:rPr lang="en-US" sz="1600" u="none" strike="noStrike">
              <a:effectLst/>
              <a:latin typeface="+mj-lt"/>
              <a:ea typeface="Calibri" panose="020F0502020204030204" pitchFamily="34" charset="0"/>
              <a:cs typeface="Times New Roman" panose="02020603050405020304" pitchFamily="18" charset="0"/>
            </a:rPr>
            <a:t>7. Hosts family information training sessions </a:t>
          </a:r>
        </a:p>
      </dgm:t>
    </dgm:pt>
    <dgm:pt modelId="{BE15E270-C2C2-448F-A2F6-4A38F7798103}" type="parTrans" cxnId="{60E69D6D-107F-42DA-ABAF-AB0F4024E9F0}">
      <dgm:prSet/>
      <dgm:spPr/>
      <dgm:t>
        <a:bodyPr/>
        <a:lstStyle/>
        <a:p>
          <a:endParaRPr lang="en-US" sz="1600">
            <a:latin typeface="+mj-lt"/>
          </a:endParaRPr>
        </a:p>
      </dgm:t>
    </dgm:pt>
    <dgm:pt modelId="{68B77E8C-6EC0-4A08-9CD1-52DD7F0C99A4}" type="sibTrans" cxnId="{60E69D6D-107F-42DA-ABAF-AB0F4024E9F0}">
      <dgm:prSet/>
      <dgm:spPr/>
      <dgm:t>
        <a:bodyPr/>
        <a:lstStyle/>
        <a:p>
          <a:endParaRPr lang="en-US" sz="1600">
            <a:latin typeface="+mj-lt"/>
          </a:endParaRPr>
        </a:p>
      </dgm:t>
    </dgm:pt>
    <dgm:pt modelId="{79977881-E7D7-4707-ADAE-3B6B23ED1191}" type="pres">
      <dgm:prSet presAssocID="{1D043079-D17D-4E6C-813D-270A1EEF084F}" presName="linear" presStyleCnt="0">
        <dgm:presLayoutVars>
          <dgm:dir/>
          <dgm:animLvl val="lvl"/>
          <dgm:resizeHandles val="exact"/>
        </dgm:presLayoutVars>
      </dgm:prSet>
      <dgm:spPr/>
    </dgm:pt>
    <dgm:pt modelId="{EB2A2AF5-86D9-4630-85EC-92208844B60D}" type="pres">
      <dgm:prSet presAssocID="{CDDC1B6C-81A4-4B85-B490-8130B331E857}" presName="parentLin" presStyleCnt="0"/>
      <dgm:spPr/>
    </dgm:pt>
    <dgm:pt modelId="{1EDD8CA9-FB4A-44A4-B54B-89E56BD84BD4}" type="pres">
      <dgm:prSet presAssocID="{CDDC1B6C-81A4-4B85-B490-8130B331E857}" presName="parentLeftMargin" presStyleLbl="node1" presStyleIdx="0" presStyleCnt="5"/>
      <dgm:spPr/>
    </dgm:pt>
    <dgm:pt modelId="{AA8A589C-E34F-48D9-9B43-9F56EA08DC25}" type="pres">
      <dgm:prSet presAssocID="{CDDC1B6C-81A4-4B85-B490-8130B331E857}" presName="parentText" presStyleLbl="node1" presStyleIdx="0" presStyleCnt="5" custScaleX="113373">
        <dgm:presLayoutVars>
          <dgm:chMax val="0"/>
          <dgm:bulletEnabled val="1"/>
        </dgm:presLayoutVars>
      </dgm:prSet>
      <dgm:spPr/>
    </dgm:pt>
    <dgm:pt modelId="{7BB5AA92-7871-40C7-A447-B94D87B4F8F4}" type="pres">
      <dgm:prSet presAssocID="{CDDC1B6C-81A4-4B85-B490-8130B331E857}" presName="negativeSpace" presStyleCnt="0"/>
      <dgm:spPr/>
    </dgm:pt>
    <dgm:pt modelId="{47A8B952-BD5B-4CEF-AA43-77D86AC9F2C2}" type="pres">
      <dgm:prSet presAssocID="{CDDC1B6C-81A4-4B85-B490-8130B331E857}" presName="childText" presStyleLbl="conFgAcc1" presStyleIdx="0" presStyleCnt="5">
        <dgm:presLayoutVars>
          <dgm:bulletEnabled val="1"/>
        </dgm:presLayoutVars>
      </dgm:prSet>
      <dgm:spPr/>
    </dgm:pt>
    <dgm:pt modelId="{19D3D156-6768-427B-BFCE-0FC3F4378E8D}" type="pres">
      <dgm:prSet presAssocID="{3DAE23ED-895E-425B-8C1B-43A0940A8000}" presName="spaceBetweenRectangles" presStyleCnt="0"/>
      <dgm:spPr/>
    </dgm:pt>
    <dgm:pt modelId="{22232A6D-418B-40AB-9F52-216C838A75C3}" type="pres">
      <dgm:prSet presAssocID="{8153FC71-C66C-4110-A4C7-DBE27AA241CC}" presName="parentLin" presStyleCnt="0"/>
      <dgm:spPr/>
    </dgm:pt>
    <dgm:pt modelId="{0006647C-9279-49C3-BB6A-9A0A5D288E2F}" type="pres">
      <dgm:prSet presAssocID="{8153FC71-C66C-4110-A4C7-DBE27AA241CC}" presName="parentLeftMargin" presStyleLbl="node1" presStyleIdx="0" presStyleCnt="5"/>
      <dgm:spPr/>
    </dgm:pt>
    <dgm:pt modelId="{9C8B712B-0F1C-4314-AA59-18FBA85A2BA8}" type="pres">
      <dgm:prSet presAssocID="{8153FC71-C66C-4110-A4C7-DBE27AA241CC}" presName="parentText" presStyleLbl="node1" presStyleIdx="1" presStyleCnt="5" custScaleX="113373">
        <dgm:presLayoutVars>
          <dgm:chMax val="0"/>
          <dgm:bulletEnabled val="1"/>
        </dgm:presLayoutVars>
      </dgm:prSet>
      <dgm:spPr/>
    </dgm:pt>
    <dgm:pt modelId="{D0FE0E08-41DD-492D-988A-7AB850895FA6}" type="pres">
      <dgm:prSet presAssocID="{8153FC71-C66C-4110-A4C7-DBE27AA241CC}" presName="negativeSpace" presStyleCnt="0"/>
      <dgm:spPr/>
    </dgm:pt>
    <dgm:pt modelId="{08E55EF0-27BC-40CC-A780-198DDBC51398}" type="pres">
      <dgm:prSet presAssocID="{8153FC71-C66C-4110-A4C7-DBE27AA241CC}" presName="childText" presStyleLbl="conFgAcc1" presStyleIdx="1" presStyleCnt="5">
        <dgm:presLayoutVars>
          <dgm:bulletEnabled val="1"/>
        </dgm:presLayoutVars>
      </dgm:prSet>
      <dgm:spPr/>
    </dgm:pt>
    <dgm:pt modelId="{A8902BF3-BCE4-4C13-946E-9B5C4AE320A1}" type="pres">
      <dgm:prSet presAssocID="{0AC1F2B1-6E38-4FB0-A0C0-C63A3BCE4CDD}" presName="spaceBetweenRectangles" presStyleCnt="0"/>
      <dgm:spPr/>
    </dgm:pt>
    <dgm:pt modelId="{F6ED6471-95AB-4212-96FB-B6E368CC3A9F}" type="pres">
      <dgm:prSet presAssocID="{9CA25487-9E38-4DC8-BFE7-02FFCE403082}" presName="parentLin" presStyleCnt="0"/>
      <dgm:spPr/>
    </dgm:pt>
    <dgm:pt modelId="{473A1832-4F2C-4C6A-A00B-1F40DAD7E096}" type="pres">
      <dgm:prSet presAssocID="{9CA25487-9E38-4DC8-BFE7-02FFCE403082}" presName="parentLeftMargin" presStyleLbl="node1" presStyleIdx="1" presStyleCnt="5"/>
      <dgm:spPr/>
    </dgm:pt>
    <dgm:pt modelId="{A0EF8963-3BA8-462B-8CB9-F3B0B6C6946C}" type="pres">
      <dgm:prSet presAssocID="{9CA25487-9E38-4DC8-BFE7-02FFCE403082}" presName="parentText" presStyleLbl="node1" presStyleIdx="2" presStyleCnt="5" custScaleX="113373">
        <dgm:presLayoutVars>
          <dgm:chMax val="0"/>
          <dgm:bulletEnabled val="1"/>
        </dgm:presLayoutVars>
      </dgm:prSet>
      <dgm:spPr/>
    </dgm:pt>
    <dgm:pt modelId="{0D1DA189-CE8E-4792-A66C-6DAF58DCF1BF}" type="pres">
      <dgm:prSet presAssocID="{9CA25487-9E38-4DC8-BFE7-02FFCE403082}" presName="negativeSpace" presStyleCnt="0"/>
      <dgm:spPr/>
    </dgm:pt>
    <dgm:pt modelId="{CFB20316-6879-4D16-9B0A-3DD5821A75E3}" type="pres">
      <dgm:prSet presAssocID="{9CA25487-9E38-4DC8-BFE7-02FFCE403082}" presName="childText" presStyleLbl="conFgAcc1" presStyleIdx="2" presStyleCnt="5">
        <dgm:presLayoutVars>
          <dgm:bulletEnabled val="1"/>
        </dgm:presLayoutVars>
      </dgm:prSet>
      <dgm:spPr/>
    </dgm:pt>
    <dgm:pt modelId="{D7887AE7-0474-437C-8807-9071B9ACE805}" type="pres">
      <dgm:prSet presAssocID="{CFE03953-DE16-4ADA-9060-CAA234BA33AC}" presName="spaceBetweenRectangles" presStyleCnt="0"/>
      <dgm:spPr/>
    </dgm:pt>
    <dgm:pt modelId="{B1A29529-4E9D-402F-A6F6-451314C76EB3}" type="pres">
      <dgm:prSet presAssocID="{14661BEB-6F1D-4CA5-ADCA-93659A004229}" presName="parentLin" presStyleCnt="0"/>
      <dgm:spPr/>
    </dgm:pt>
    <dgm:pt modelId="{BE1A1F57-FF42-44FA-8517-628E4FD916AE}" type="pres">
      <dgm:prSet presAssocID="{14661BEB-6F1D-4CA5-ADCA-93659A004229}" presName="parentLeftMargin" presStyleLbl="node1" presStyleIdx="2" presStyleCnt="5"/>
      <dgm:spPr/>
    </dgm:pt>
    <dgm:pt modelId="{3C34FB53-DE17-45E4-8D30-07D6908EC227}" type="pres">
      <dgm:prSet presAssocID="{14661BEB-6F1D-4CA5-ADCA-93659A004229}" presName="parentText" presStyleLbl="node1" presStyleIdx="3" presStyleCnt="5" custScaleX="113373">
        <dgm:presLayoutVars>
          <dgm:chMax val="0"/>
          <dgm:bulletEnabled val="1"/>
        </dgm:presLayoutVars>
      </dgm:prSet>
      <dgm:spPr/>
    </dgm:pt>
    <dgm:pt modelId="{3D70E975-3C38-4C20-86E5-FAD409E110C1}" type="pres">
      <dgm:prSet presAssocID="{14661BEB-6F1D-4CA5-ADCA-93659A004229}" presName="negativeSpace" presStyleCnt="0"/>
      <dgm:spPr/>
    </dgm:pt>
    <dgm:pt modelId="{597312E0-39AF-4DF2-94BB-827229488B98}" type="pres">
      <dgm:prSet presAssocID="{14661BEB-6F1D-4CA5-ADCA-93659A004229}" presName="childText" presStyleLbl="conFgAcc1" presStyleIdx="3" presStyleCnt="5">
        <dgm:presLayoutVars>
          <dgm:bulletEnabled val="1"/>
        </dgm:presLayoutVars>
      </dgm:prSet>
      <dgm:spPr/>
    </dgm:pt>
    <dgm:pt modelId="{2F6E2EAA-A09D-4064-B49F-99E60EC5E66D}" type="pres">
      <dgm:prSet presAssocID="{1CEB35E0-3116-4621-B1AA-81ADFFEE26E2}" presName="spaceBetweenRectangles" presStyleCnt="0"/>
      <dgm:spPr/>
    </dgm:pt>
    <dgm:pt modelId="{3B0BE34E-E663-48E5-BFD1-C3FE9E1BAED6}" type="pres">
      <dgm:prSet presAssocID="{45ACE6AC-BF94-4D0D-BD17-C91B2CB38033}" presName="parentLin" presStyleCnt="0"/>
      <dgm:spPr/>
    </dgm:pt>
    <dgm:pt modelId="{E32B57B4-FCCF-470F-B3F6-11D1F72B2367}" type="pres">
      <dgm:prSet presAssocID="{45ACE6AC-BF94-4D0D-BD17-C91B2CB38033}" presName="parentLeftMargin" presStyleLbl="node1" presStyleIdx="3" presStyleCnt="5"/>
      <dgm:spPr/>
    </dgm:pt>
    <dgm:pt modelId="{6D3EC685-CB4D-4E13-B2E8-FA74C6594185}" type="pres">
      <dgm:prSet presAssocID="{45ACE6AC-BF94-4D0D-BD17-C91B2CB38033}" presName="parentText" presStyleLbl="node1" presStyleIdx="4" presStyleCnt="5" custScaleX="113373">
        <dgm:presLayoutVars>
          <dgm:chMax val="0"/>
          <dgm:bulletEnabled val="1"/>
        </dgm:presLayoutVars>
      </dgm:prSet>
      <dgm:spPr/>
    </dgm:pt>
    <dgm:pt modelId="{1A871D72-D3C5-4734-A0A5-783220FFF3F7}" type="pres">
      <dgm:prSet presAssocID="{45ACE6AC-BF94-4D0D-BD17-C91B2CB38033}" presName="negativeSpace" presStyleCnt="0"/>
      <dgm:spPr/>
    </dgm:pt>
    <dgm:pt modelId="{7D336AB4-0D66-4168-8300-C8CF04D86BCE}" type="pres">
      <dgm:prSet presAssocID="{45ACE6AC-BF94-4D0D-BD17-C91B2CB38033}" presName="childText" presStyleLbl="conFgAcc1" presStyleIdx="4" presStyleCnt="5">
        <dgm:presLayoutVars>
          <dgm:bulletEnabled val="1"/>
        </dgm:presLayoutVars>
      </dgm:prSet>
      <dgm:spPr/>
    </dgm:pt>
  </dgm:ptLst>
  <dgm:cxnLst>
    <dgm:cxn modelId="{C5FEA00F-11F6-494E-8EDB-0E396A194CC7}" type="presOf" srcId="{8153FC71-C66C-4110-A4C7-DBE27AA241CC}" destId="{9C8B712B-0F1C-4314-AA59-18FBA85A2BA8}" srcOrd="1" destOrd="0" presId="urn:microsoft.com/office/officeart/2005/8/layout/list1"/>
    <dgm:cxn modelId="{721C522A-6558-44C6-8FBD-EEAACC616B8C}" srcId="{1D043079-D17D-4E6C-813D-270A1EEF084F}" destId="{8153FC71-C66C-4110-A4C7-DBE27AA241CC}" srcOrd="1" destOrd="0" parTransId="{3EC38CF0-0FAB-446B-AE50-D525AFA910F0}" sibTransId="{0AC1F2B1-6E38-4FB0-A0C0-C63A3BCE4CDD}"/>
    <dgm:cxn modelId="{6B7F9F34-E1C5-4954-B2CB-E6753B37A851}" type="presOf" srcId="{45ACE6AC-BF94-4D0D-BD17-C91B2CB38033}" destId="{E32B57B4-FCCF-470F-B3F6-11D1F72B2367}" srcOrd="0" destOrd="0" presId="urn:microsoft.com/office/officeart/2005/8/layout/list1"/>
    <dgm:cxn modelId="{A8A1523B-549E-471C-A5CC-A142C602CAB4}" srcId="{1D043079-D17D-4E6C-813D-270A1EEF084F}" destId="{14661BEB-6F1D-4CA5-ADCA-93659A004229}" srcOrd="3" destOrd="0" parTransId="{A974D716-B628-48A4-9E28-CF519F339AD1}" sibTransId="{1CEB35E0-3116-4621-B1AA-81ADFFEE26E2}"/>
    <dgm:cxn modelId="{E35F6B3C-40E7-49F0-A87F-055FFB1D41EF}" type="presOf" srcId="{14661BEB-6F1D-4CA5-ADCA-93659A004229}" destId="{BE1A1F57-FF42-44FA-8517-628E4FD916AE}" srcOrd="0" destOrd="0" presId="urn:microsoft.com/office/officeart/2005/8/layout/list1"/>
    <dgm:cxn modelId="{60E69D6D-107F-42DA-ABAF-AB0F4024E9F0}" srcId="{1D043079-D17D-4E6C-813D-270A1EEF084F}" destId="{45ACE6AC-BF94-4D0D-BD17-C91B2CB38033}" srcOrd="4" destOrd="0" parTransId="{BE15E270-C2C2-448F-A2F6-4A38F7798103}" sibTransId="{68B77E8C-6EC0-4A08-9CD1-52DD7F0C99A4}"/>
    <dgm:cxn modelId="{5C90F757-EB3C-46EF-AE50-D0472D4B24AA}" type="presOf" srcId="{9CA25487-9E38-4DC8-BFE7-02FFCE403082}" destId="{A0EF8963-3BA8-462B-8CB9-F3B0B6C6946C}" srcOrd="1" destOrd="0" presId="urn:microsoft.com/office/officeart/2005/8/layout/list1"/>
    <dgm:cxn modelId="{F746F058-6AE2-47EC-95D6-6E502555AEC0}" type="presOf" srcId="{45ACE6AC-BF94-4D0D-BD17-C91B2CB38033}" destId="{6D3EC685-CB4D-4E13-B2E8-FA74C6594185}" srcOrd="1" destOrd="0" presId="urn:microsoft.com/office/officeart/2005/8/layout/list1"/>
    <dgm:cxn modelId="{44674C7C-FF19-42BB-B5CF-C71EA77F4E9E}" type="presOf" srcId="{14661BEB-6F1D-4CA5-ADCA-93659A004229}" destId="{3C34FB53-DE17-45E4-8D30-07D6908EC227}" srcOrd="1" destOrd="0" presId="urn:microsoft.com/office/officeart/2005/8/layout/list1"/>
    <dgm:cxn modelId="{B1CC4B94-13B2-4E43-A481-6C3BC1AABE8F}" type="presOf" srcId="{1D043079-D17D-4E6C-813D-270A1EEF084F}" destId="{79977881-E7D7-4707-ADAE-3B6B23ED1191}" srcOrd="0" destOrd="0" presId="urn:microsoft.com/office/officeart/2005/8/layout/list1"/>
    <dgm:cxn modelId="{33E3D794-608A-4007-B6F4-2338EA10808A}" type="presOf" srcId="{9CA25487-9E38-4DC8-BFE7-02FFCE403082}" destId="{473A1832-4F2C-4C6A-A00B-1F40DAD7E096}" srcOrd="0" destOrd="0" presId="urn:microsoft.com/office/officeart/2005/8/layout/list1"/>
    <dgm:cxn modelId="{5743ECA5-0C9D-4A73-9844-7F5DE9B3F037}" type="presOf" srcId="{8153FC71-C66C-4110-A4C7-DBE27AA241CC}" destId="{0006647C-9279-49C3-BB6A-9A0A5D288E2F}" srcOrd="0" destOrd="0" presId="urn:microsoft.com/office/officeart/2005/8/layout/list1"/>
    <dgm:cxn modelId="{A4B3E4A6-3A68-495F-83FE-C29493121F8E}" type="presOf" srcId="{CDDC1B6C-81A4-4B85-B490-8130B331E857}" destId="{AA8A589C-E34F-48D9-9B43-9F56EA08DC25}" srcOrd="1" destOrd="0" presId="urn:microsoft.com/office/officeart/2005/8/layout/list1"/>
    <dgm:cxn modelId="{02E529BF-C57D-438C-B10E-B4B5138A43C0}" srcId="{1D043079-D17D-4E6C-813D-270A1EEF084F}" destId="{9CA25487-9E38-4DC8-BFE7-02FFCE403082}" srcOrd="2" destOrd="0" parTransId="{5E3806CB-401C-4C97-9CF2-E7168E7B7447}" sibTransId="{CFE03953-DE16-4ADA-9060-CAA234BA33AC}"/>
    <dgm:cxn modelId="{576458EF-AD87-427E-B877-2FB1D3E84D9A}" type="presOf" srcId="{CDDC1B6C-81A4-4B85-B490-8130B331E857}" destId="{1EDD8CA9-FB4A-44A4-B54B-89E56BD84BD4}" srcOrd="0" destOrd="0" presId="urn:microsoft.com/office/officeart/2005/8/layout/list1"/>
    <dgm:cxn modelId="{500554F8-B069-47FB-84EC-7509B8EA4130}" srcId="{1D043079-D17D-4E6C-813D-270A1EEF084F}" destId="{CDDC1B6C-81A4-4B85-B490-8130B331E857}" srcOrd="0" destOrd="0" parTransId="{2B67D604-895B-41CA-ACF8-790555E00D0A}" sibTransId="{3DAE23ED-895E-425B-8C1B-43A0940A8000}"/>
    <dgm:cxn modelId="{3B99A072-3C74-496C-A51F-B582B8075EC2}" type="presParOf" srcId="{79977881-E7D7-4707-ADAE-3B6B23ED1191}" destId="{EB2A2AF5-86D9-4630-85EC-92208844B60D}" srcOrd="0" destOrd="0" presId="urn:microsoft.com/office/officeart/2005/8/layout/list1"/>
    <dgm:cxn modelId="{B0DD5185-4C7B-42C2-AC31-B170E1C7633C}" type="presParOf" srcId="{EB2A2AF5-86D9-4630-85EC-92208844B60D}" destId="{1EDD8CA9-FB4A-44A4-B54B-89E56BD84BD4}" srcOrd="0" destOrd="0" presId="urn:microsoft.com/office/officeart/2005/8/layout/list1"/>
    <dgm:cxn modelId="{CCB78AB2-8774-4F23-9E33-9DB8F35B73A3}" type="presParOf" srcId="{EB2A2AF5-86D9-4630-85EC-92208844B60D}" destId="{AA8A589C-E34F-48D9-9B43-9F56EA08DC25}" srcOrd="1" destOrd="0" presId="urn:microsoft.com/office/officeart/2005/8/layout/list1"/>
    <dgm:cxn modelId="{59CE86DF-2B1E-4018-A9B3-F3E4E6901477}" type="presParOf" srcId="{79977881-E7D7-4707-ADAE-3B6B23ED1191}" destId="{7BB5AA92-7871-40C7-A447-B94D87B4F8F4}" srcOrd="1" destOrd="0" presId="urn:microsoft.com/office/officeart/2005/8/layout/list1"/>
    <dgm:cxn modelId="{34763FF6-2793-4D44-BA69-2E2B8CE6AE59}" type="presParOf" srcId="{79977881-E7D7-4707-ADAE-3B6B23ED1191}" destId="{47A8B952-BD5B-4CEF-AA43-77D86AC9F2C2}" srcOrd="2" destOrd="0" presId="urn:microsoft.com/office/officeart/2005/8/layout/list1"/>
    <dgm:cxn modelId="{04C017D5-23BF-45F5-B9D7-4BC92AA3AF53}" type="presParOf" srcId="{79977881-E7D7-4707-ADAE-3B6B23ED1191}" destId="{19D3D156-6768-427B-BFCE-0FC3F4378E8D}" srcOrd="3" destOrd="0" presId="urn:microsoft.com/office/officeart/2005/8/layout/list1"/>
    <dgm:cxn modelId="{5A5E92B1-48F4-44C1-A29B-C4B559226EEC}" type="presParOf" srcId="{79977881-E7D7-4707-ADAE-3B6B23ED1191}" destId="{22232A6D-418B-40AB-9F52-216C838A75C3}" srcOrd="4" destOrd="0" presId="urn:microsoft.com/office/officeart/2005/8/layout/list1"/>
    <dgm:cxn modelId="{41280584-B44F-419F-9FC8-3B614A67F0C6}" type="presParOf" srcId="{22232A6D-418B-40AB-9F52-216C838A75C3}" destId="{0006647C-9279-49C3-BB6A-9A0A5D288E2F}" srcOrd="0" destOrd="0" presId="urn:microsoft.com/office/officeart/2005/8/layout/list1"/>
    <dgm:cxn modelId="{B3680C2A-C8B8-4E7F-9E27-586DF08FEE38}" type="presParOf" srcId="{22232A6D-418B-40AB-9F52-216C838A75C3}" destId="{9C8B712B-0F1C-4314-AA59-18FBA85A2BA8}" srcOrd="1" destOrd="0" presId="urn:microsoft.com/office/officeart/2005/8/layout/list1"/>
    <dgm:cxn modelId="{F130C0E3-9DE0-4A44-A923-F4AD254A7231}" type="presParOf" srcId="{79977881-E7D7-4707-ADAE-3B6B23ED1191}" destId="{D0FE0E08-41DD-492D-988A-7AB850895FA6}" srcOrd="5" destOrd="0" presId="urn:microsoft.com/office/officeart/2005/8/layout/list1"/>
    <dgm:cxn modelId="{63645440-5BA4-4646-9792-74B629639983}" type="presParOf" srcId="{79977881-E7D7-4707-ADAE-3B6B23ED1191}" destId="{08E55EF0-27BC-40CC-A780-198DDBC51398}" srcOrd="6" destOrd="0" presId="urn:microsoft.com/office/officeart/2005/8/layout/list1"/>
    <dgm:cxn modelId="{C519AC37-8A22-436D-8230-CA5E6A057054}" type="presParOf" srcId="{79977881-E7D7-4707-ADAE-3B6B23ED1191}" destId="{A8902BF3-BCE4-4C13-946E-9B5C4AE320A1}" srcOrd="7" destOrd="0" presId="urn:microsoft.com/office/officeart/2005/8/layout/list1"/>
    <dgm:cxn modelId="{D7B299BF-76C7-4B62-AE42-F7DF8DAEABA1}" type="presParOf" srcId="{79977881-E7D7-4707-ADAE-3B6B23ED1191}" destId="{F6ED6471-95AB-4212-96FB-B6E368CC3A9F}" srcOrd="8" destOrd="0" presId="urn:microsoft.com/office/officeart/2005/8/layout/list1"/>
    <dgm:cxn modelId="{F4D3DF4C-7A38-443F-8573-B74110DEC9AA}" type="presParOf" srcId="{F6ED6471-95AB-4212-96FB-B6E368CC3A9F}" destId="{473A1832-4F2C-4C6A-A00B-1F40DAD7E096}" srcOrd="0" destOrd="0" presId="urn:microsoft.com/office/officeart/2005/8/layout/list1"/>
    <dgm:cxn modelId="{84F2F061-C13A-4E77-BF68-F30ABE2F8CDE}" type="presParOf" srcId="{F6ED6471-95AB-4212-96FB-B6E368CC3A9F}" destId="{A0EF8963-3BA8-462B-8CB9-F3B0B6C6946C}" srcOrd="1" destOrd="0" presId="urn:microsoft.com/office/officeart/2005/8/layout/list1"/>
    <dgm:cxn modelId="{50EE2924-5A79-4F11-BED9-C419D1882C3A}" type="presParOf" srcId="{79977881-E7D7-4707-ADAE-3B6B23ED1191}" destId="{0D1DA189-CE8E-4792-A66C-6DAF58DCF1BF}" srcOrd="9" destOrd="0" presId="urn:microsoft.com/office/officeart/2005/8/layout/list1"/>
    <dgm:cxn modelId="{24F6642E-E087-4336-9583-6F72F9ADE54F}" type="presParOf" srcId="{79977881-E7D7-4707-ADAE-3B6B23ED1191}" destId="{CFB20316-6879-4D16-9B0A-3DD5821A75E3}" srcOrd="10" destOrd="0" presId="urn:microsoft.com/office/officeart/2005/8/layout/list1"/>
    <dgm:cxn modelId="{D307C8F9-F450-4FD8-B44C-597B012B1F9B}" type="presParOf" srcId="{79977881-E7D7-4707-ADAE-3B6B23ED1191}" destId="{D7887AE7-0474-437C-8807-9071B9ACE805}" srcOrd="11" destOrd="0" presId="urn:microsoft.com/office/officeart/2005/8/layout/list1"/>
    <dgm:cxn modelId="{D2554B99-A8A4-4864-93DA-30696D452A67}" type="presParOf" srcId="{79977881-E7D7-4707-ADAE-3B6B23ED1191}" destId="{B1A29529-4E9D-402F-A6F6-451314C76EB3}" srcOrd="12" destOrd="0" presId="urn:microsoft.com/office/officeart/2005/8/layout/list1"/>
    <dgm:cxn modelId="{E8646C05-AE12-4C0C-8B94-0F821C8E1D0F}" type="presParOf" srcId="{B1A29529-4E9D-402F-A6F6-451314C76EB3}" destId="{BE1A1F57-FF42-44FA-8517-628E4FD916AE}" srcOrd="0" destOrd="0" presId="urn:microsoft.com/office/officeart/2005/8/layout/list1"/>
    <dgm:cxn modelId="{3148E665-3509-4AF0-8275-8A597E3124DB}" type="presParOf" srcId="{B1A29529-4E9D-402F-A6F6-451314C76EB3}" destId="{3C34FB53-DE17-45E4-8D30-07D6908EC227}" srcOrd="1" destOrd="0" presId="urn:microsoft.com/office/officeart/2005/8/layout/list1"/>
    <dgm:cxn modelId="{E02000B4-BB69-40E9-88DF-3008B0B33445}" type="presParOf" srcId="{79977881-E7D7-4707-ADAE-3B6B23ED1191}" destId="{3D70E975-3C38-4C20-86E5-FAD409E110C1}" srcOrd="13" destOrd="0" presId="urn:microsoft.com/office/officeart/2005/8/layout/list1"/>
    <dgm:cxn modelId="{3A58A7D0-0865-4589-BF71-A40676B65FA3}" type="presParOf" srcId="{79977881-E7D7-4707-ADAE-3B6B23ED1191}" destId="{597312E0-39AF-4DF2-94BB-827229488B98}" srcOrd="14" destOrd="0" presId="urn:microsoft.com/office/officeart/2005/8/layout/list1"/>
    <dgm:cxn modelId="{98B51A25-D420-4119-B2E7-5DFC7882725E}" type="presParOf" srcId="{79977881-E7D7-4707-ADAE-3B6B23ED1191}" destId="{2F6E2EAA-A09D-4064-B49F-99E60EC5E66D}" srcOrd="15" destOrd="0" presId="urn:microsoft.com/office/officeart/2005/8/layout/list1"/>
    <dgm:cxn modelId="{E406A996-A080-4F6E-80E0-30EC34F1CB73}" type="presParOf" srcId="{79977881-E7D7-4707-ADAE-3B6B23ED1191}" destId="{3B0BE34E-E663-48E5-BFD1-C3FE9E1BAED6}" srcOrd="16" destOrd="0" presId="urn:microsoft.com/office/officeart/2005/8/layout/list1"/>
    <dgm:cxn modelId="{52994A10-2552-45E9-B198-BAB8165AFDA7}" type="presParOf" srcId="{3B0BE34E-E663-48E5-BFD1-C3FE9E1BAED6}" destId="{E32B57B4-FCCF-470F-B3F6-11D1F72B2367}" srcOrd="0" destOrd="0" presId="urn:microsoft.com/office/officeart/2005/8/layout/list1"/>
    <dgm:cxn modelId="{0B7139AE-B61E-4AE1-BF8E-91910AF0C7E2}" type="presParOf" srcId="{3B0BE34E-E663-48E5-BFD1-C3FE9E1BAED6}" destId="{6D3EC685-CB4D-4E13-B2E8-FA74C6594185}" srcOrd="1" destOrd="0" presId="urn:microsoft.com/office/officeart/2005/8/layout/list1"/>
    <dgm:cxn modelId="{0A67CB41-BF6F-4DD5-8EA8-B091B24D2D6B}" type="presParOf" srcId="{79977881-E7D7-4707-ADAE-3B6B23ED1191}" destId="{1A871D72-D3C5-4734-A0A5-783220FFF3F7}" srcOrd="17" destOrd="0" presId="urn:microsoft.com/office/officeart/2005/8/layout/list1"/>
    <dgm:cxn modelId="{ECC09B5B-4563-4BE8-8D37-04E80BADCA59}" type="presParOf" srcId="{79977881-E7D7-4707-ADAE-3B6B23ED1191}" destId="{7D336AB4-0D66-4168-8300-C8CF04D86BCE}"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E5648B6-6FFD-4217-AE75-4053AC50696D}" type="doc">
      <dgm:prSet loTypeId="urn:microsoft.com/office/officeart/2005/8/layout/default" loCatId="list" qsTypeId="urn:microsoft.com/office/officeart/2005/8/quickstyle/simple4" qsCatId="simple" csTypeId="urn:microsoft.com/office/officeart/2005/8/colors/colorful1" csCatId="colorful" phldr="1"/>
      <dgm:spPr/>
      <dgm:t>
        <a:bodyPr/>
        <a:lstStyle/>
        <a:p>
          <a:endParaRPr lang="en-US"/>
        </a:p>
      </dgm:t>
    </dgm:pt>
    <dgm:pt modelId="{9D69B8A6-5233-47C7-A16F-6492958B5157}">
      <dgm:prSet/>
      <dgm:spPr/>
      <dgm:t>
        <a:bodyPr/>
        <a:lstStyle/>
        <a:p>
          <a:r>
            <a:rPr lang="en-US" b="0">
              <a:latin typeface="+mn-lt"/>
              <a:cs typeface="Calibri"/>
            </a:rPr>
            <a:t>Benefits trainings and onboarding trainings for staff</a:t>
          </a:r>
        </a:p>
      </dgm:t>
    </dgm:pt>
    <dgm:pt modelId="{9DCE075A-5DB8-4441-9904-C794EA305A26}" type="parTrans" cxnId="{30D1421B-486D-4CBD-94B9-F56CC87FCBA2}">
      <dgm:prSet/>
      <dgm:spPr/>
      <dgm:t>
        <a:bodyPr/>
        <a:lstStyle/>
        <a:p>
          <a:endParaRPr lang="en-US" b="0">
            <a:latin typeface="+mn-lt"/>
          </a:endParaRPr>
        </a:p>
      </dgm:t>
    </dgm:pt>
    <dgm:pt modelId="{81366D1C-E797-4257-9838-A56BE984268D}" type="sibTrans" cxnId="{30D1421B-486D-4CBD-94B9-F56CC87FCBA2}">
      <dgm:prSet/>
      <dgm:spPr/>
      <dgm:t>
        <a:bodyPr/>
        <a:lstStyle/>
        <a:p>
          <a:endParaRPr lang="en-US" b="0">
            <a:latin typeface="+mn-lt"/>
          </a:endParaRPr>
        </a:p>
      </dgm:t>
    </dgm:pt>
    <dgm:pt modelId="{7D5B2CB8-C1AF-4F77-B850-C0C94E284736}">
      <dgm:prSet/>
      <dgm:spPr/>
      <dgm:t>
        <a:bodyPr/>
        <a:lstStyle/>
        <a:p>
          <a:r>
            <a:rPr lang="en-US" b="0">
              <a:latin typeface="+mn-lt"/>
              <a:cs typeface="Calibri"/>
            </a:rPr>
            <a:t>1:1 with Navigators</a:t>
          </a:r>
        </a:p>
      </dgm:t>
    </dgm:pt>
    <dgm:pt modelId="{09640E87-EF70-4BE7-83A0-38953C79C969}" type="parTrans" cxnId="{0CB16B0B-6E53-4DE9-B776-D2D538428F24}">
      <dgm:prSet/>
      <dgm:spPr/>
      <dgm:t>
        <a:bodyPr/>
        <a:lstStyle/>
        <a:p>
          <a:endParaRPr lang="en-US" b="0">
            <a:latin typeface="+mn-lt"/>
          </a:endParaRPr>
        </a:p>
      </dgm:t>
    </dgm:pt>
    <dgm:pt modelId="{601E87E3-4FDF-4E8E-A5D5-326D627FAF43}" type="sibTrans" cxnId="{0CB16B0B-6E53-4DE9-B776-D2D538428F24}">
      <dgm:prSet/>
      <dgm:spPr/>
      <dgm:t>
        <a:bodyPr/>
        <a:lstStyle/>
        <a:p>
          <a:endParaRPr lang="en-US" b="0">
            <a:latin typeface="+mn-lt"/>
          </a:endParaRPr>
        </a:p>
      </dgm:t>
    </dgm:pt>
    <dgm:pt modelId="{5289F309-C7AC-47D4-A58C-682C4C1C4C34}">
      <dgm:prSet/>
      <dgm:spPr/>
      <dgm:t>
        <a:bodyPr/>
        <a:lstStyle/>
        <a:p>
          <a:r>
            <a:rPr lang="en-US" b="0">
              <a:latin typeface="+mn-lt"/>
              <a:cs typeface="Calibri"/>
            </a:rPr>
            <a:t>Benefits Open Office Hours</a:t>
          </a:r>
        </a:p>
      </dgm:t>
    </dgm:pt>
    <dgm:pt modelId="{5271B1DC-E0B9-42FF-BCD0-B4DB4A9B581A}" type="parTrans" cxnId="{C794BBE5-1063-423A-9F6D-C142AC72BACD}">
      <dgm:prSet/>
      <dgm:spPr/>
      <dgm:t>
        <a:bodyPr/>
        <a:lstStyle/>
        <a:p>
          <a:endParaRPr lang="en-US" b="0">
            <a:latin typeface="+mn-lt"/>
          </a:endParaRPr>
        </a:p>
      </dgm:t>
    </dgm:pt>
    <dgm:pt modelId="{837E2706-74DE-4BF6-9F55-9723F9D5A867}" type="sibTrans" cxnId="{C794BBE5-1063-423A-9F6D-C142AC72BACD}">
      <dgm:prSet/>
      <dgm:spPr/>
      <dgm:t>
        <a:bodyPr/>
        <a:lstStyle/>
        <a:p>
          <a:endParaRPr lang="en-US" b="0">
            <a:latin typeface="+mn-lt"/>
          </a:endParaRPr>
        </a:p>
      </dgm:t>
    </dgm:pt>
    <dgm:pt modelId="{36B8B32F-9F84-44EA-80AE-D1A6B5EE6D13}">
      <dgm:prSet/>
      <dgm:spPr/>
      <dgm:t>
        <a:bodyPr/>
        <a:lstStyle/>
        <a:p>
          <a:r>
            <a:rPr lang="en-US" b="0">
              <a:latin typeface="+mn-lt"/>
              <a:cs typeface="Calibri"/>
            </a:rPr>
            <a:t>Regional Coordinator Gaps/Barrier meetings</a:t>
          </a:r>
        </a:p>
      </dgm:t>
    </dgm:pt>
    <dgm:pt modelId="{ABA4F5BB-9A5B-4538-A7FA-426FAAE72EBA}" type="parTrans" cxnId="{13ADBAD2-4AC0-4DCB-959B-2D91924C16D0}">
      <dgm:prSet/>
      <dgm:spPr/>
      <dgm:t>
        <a:bodyPr/>
        <a:lstStyle/>
        <a:p>
          <a:endParaRPr lang="en-US" b="0">
            <a:latin typeface="+mn-lt"/>
          </a:endParaRPr>
        </a:p>
      </dgm:t>
    </dgm:pt>
    <dgm:pt modelId="{67BFC4C4-D4E2-4F1E-ABB9-FAE65F481BD4}" type="sibTrans" cxnId="{13ADBAD2-4AC0-4DCB-959B-2D91924C16D0}">
      <dgm:prSet/>
      <dgm:spPr/>
      <dgm:t>
        <a:bodyPr/>
        <a:lstStyle/>
        <a:p>
          <a:endParaRPr lang="en-US" b="0">
            <a:latin typeface="+mn-lt"/>
          </a:endParaRPr>
        </a:p>
      </dgm:t>
    </dgm:pt>
    <dgm:pt modelId="{5DB61D67-B283-4F5D-9180-13AA178FE19C}">
      <dgm:prSet/>
      <dgm:spPr/>
      <dgm:t>
        <a:bodyPr/>
        <a:lstStyle/>
        <a:p>
          <a:r>
            <a:rPr lang="en-US" b="0">
              <a:latin typeface="+mn-lt"/>
              <a:cs typeface="Calibri"/>
            </a:rPr>
            <a:t>Benefits </a:t>
          </a:r>
          <a:r>
            <a:rPr lang="en-US" b="0">
              <a:latin typeface="+mn-lt"/>
              <a:cs typeface="Calibri Light"/>
            </a:rPr>
            <a:t>presentations </a:t>
          </a:r>
          <a:r>
            <a:rPr lang="en-US" b="0">
              <a:latin typeface="+mn-lt"/>
              <a:cs typeface="Calibri"/>
            </a:rPr>
            <a:t>upon request: RAC's SAC, regional teams, external partners</a:t>
          </a:r>
        </a:p>
      </dgm:t>
    </dgm:pt>
    <dgm:pt modelId="{1E527A57-18A6-4B91-A9C0-D492A3538404}" type="parTrans" cxnId="{9DFD115C-B3A5-4EFB-997B-F3B97B2A4EAF}">
      <dgm:prSet/>
      <dgm:spPr/>
      <dgm:t>
        <a:bodyPr/>
        <a:lstStyle/>
        <a:p>
          <a:endParaRPr lang="en-US" b="0">
            <a:latin typeface="+mn-lt"/>
          </a:endParaRPr>
        </a:p>
      </dgm:t>
    </dgm:pt>
    <dgm:pt modelId="{45DA7A33-F5CF-4C59-91FB-11E7457EFEAF}" type="sibTrans" cxnId="{9DFD115C-B3A5-4EFB-997B-F3B97B2A4EAF}">
      <dgm:prSet/>
      <dgm:spPr/>
      <dgm:t>
        <a:bodyPr/>
        <a:lstStyle/>
        <a:p>
          <a:endParaRPr lang="en-US" b="0">
            <a:latin typeface="+mn-lt"/>
          </a:endParaRPr>
        </a:p>
      </dgm:t>
    </dgm:pt>
    <dgm:pt modelId="{CC9D4E56-BE90-4B24-B7BE-75AA6A58FCDA}">
      <dgm:prSet/>
      <dgm:spPr/>
      <dgm:t>
        <a:bodyPr/>
        <a:lstStyle/>
        <a:p>
          <a:r>
            <a:rPr lang="en-US" b="0">
              <a:latin typeface="+mn-lt"/>
              <a:cs typeface="Calibri"/>
            </a:rPr>
            <a:t>Coordination with other agencies to assist with remedying barriers to access</a:t>
          </a:r>
        </a:p>
      </dgm:t>
    </dgm:pt>
    <dgm:pt modelId="{5B52FECF-A45A-4208-B940-A30070E956F3}" type="parTrans" cxnId="{9804AE32-1548-41A4-831E-2A074C003415}">
      <dgm:prSet/>
      <dgm:spPr/>
      <dgm:t>
        <a:bodyPr/>
        <a:lstStyle/>
        <a:p>
          <a:endParaRPr lang="en-US" b="0">
            <a:latin typeface="+mn-lt"/>
          </a:endParaRPr>
        </a:p>
      </dgm:t>
    </dgm:pt>
    <dgm:pt modelId="{8310C662-0185-4133-BFA9-15714EFD4F26}" type="sibTrans" cxnId="{9804AE32-1548-41A4-831E-2A074C003415}">
      <dgm:prSet/>
      <dgm:spPr/>
      <dgm:t>
        <a:bodyPr/>
        <a:lstStyle/>
        <a:p>
          <a:endParaRPr lang="en-US" b="0">
            <a:latin typeface="+mn-lt"/>
          </a:endParaRPr>
        </a:p>
      </dgm:t>
    </dgm:pt>
    <dgm:pt modelId="{068E9DB0-90E2-4FD8-8125-019A96B5DC0E}">
      <dgm:prSet/>
      <dgm:spPr/>
      <dgm:t>
        <a:bodyPr/>
        <a:lstStyle/>
        <a:p>
          <a:r>
            <a:rPr lang="en-US" b="0">
              <a:latin typeface="+mn-lt"/>
              <a:cs typeface="Calibri"/>
            </a:rPr>
            <a:t>Data Tracking &amp; CQI</a:t>
          </a:r>
        </a:p>
      </dgm:t>
    </dgm:pt>
    <dgm:pt modelId="{C1F4F311-A114-492F-9D95-DC275375BD56}" type="parTrans" cxnId="{077EDB50-8F2B-49A1-B315-C8FC92CEC222}">
      <dgm:prSet/>
      <dgm:spPr/>
      <dgm:t>
        <a:bodyPr/>
        <a:lstStyle/>
        <a:p>
          <a:endParaRPr lang="en-US" b="0">
            <a:latin typeface="+mn-lt"/>
          </a:endParaRPr>
        </a:p>
      </dgm:t>
    </dgm:pt>
    <dgm:pt modelId="{3E622896-66BF-46F5-B3C0-F3F75965DDF9}" type="sibTrans" cxnId="{077EDB50-8F2B-49A1-B315-C8FC92CEC222}">
      <dgm:prSet/>
      <dgm:spPr/>
      <dgm:t>
        <a:bodyPr/>
        <a:lstStyle/>
        <a:p>
          <a:endParaRPr lang="en-US" b="0">
            <a:latin typeface="+mn-lt"/>
          </a:endParaRPr>
        </a:p>
      </dgm:t>
    </dgm:pt>
    <dgm:pt modelId="{9295ABDB-3FAC-4232-9AE3-14DF26A50A7B}">
      <dgm:prSet/>
      <dgm:spPr/>
      <dgm:t>
        <a:bodyPr/>
        <a:lstStyle/>
        <a:p>
          <a:r>
            <a:rPr lang="en-US" b="0">
              <a:latin typeface="+mn-lt"/>
              <a:cs typeface="Calibri"/>
            </a:rPr>
            <a:t>Planning meetings with Benefits Coordination Team</a:t>
          </a:r>
        </a:p>
      </dgm:t>
    </dgm:pt>
    <dgm:pt modelId="{63CC5324-A466-4FA3-9FF1-FE0EEAF666C3}" type="parTrans" cxnId="{9C258986-A03D-4990-ACFC-8F6FA5459BF8}">
      <dgm:prSet/>
      <dgm:spPr/>
      <dgm:t>
        <a:bodyPr/>
        <a:lstStyle/>
        <a:p>
          <a:endParaRPr lang="en-US" b="0">
            <a:latin typeface="+mn-lt"/>
          </a:endParaRPr>
        </a:p>
      </dgm:t>
    </dgm:pt>
    <dgm:pt modelId="{C0C3BF7D-BFB0-4EE1-ADB0-5BE90A9175FA}" type="sibTrans" cxnId="{9C258986-A03D-4990-ACFC-8F6FA5459BF8}">
      <dgm:prSet/>
      <dgm:spPr/>
      <dgm:t>
        <a:bodyPr/>
        <a:lstStyle/>
        <a:p>
          <a:endParaRPr lang="en-US" b="0">
            <a:latin typeface="+mn-lt"/>
          </a:endParaRPr>
        </a:p>
      </dgm:t>
    </dgm:pt>
    <dgm:pt modelId="{7054E973-4D99-4A24-8603-BBC8E86E49D3}">
      <dgm:prSet/>
      <dgm:spPr/>
      <dgm:t>
        <a:bodyPr/>
        <a:lstStyle/>
        <a:p>
          <a:r>
            <a:rPr lang="en-US" b="0">
              <a:latin typeface="+mn-lt"/>
              <a:cs typeface="Calibri"/>
            </a:rPr>
            <a:t>Staying up-to-date on benefit program changes and sharing information with the team</a:t>
          </a:r>
        </a:p>
      </dgm:t>
    </dgm:pt>
    <dgm:pt modelId="{B267F15E-8D8C-4F6E-9F6F-9C6F57AE9497}" type="parTrans" cxnId="{5B07111E-FCD3-4CB7-BCC2-224BF362E853}">
      <dgm:prSet/>
      <dgm:spPr/>
      <dgm:t>
        <a:bodyPr/>
        <a:lstStyle/>
        <a:p>
          <a:endParaRPr lang="en-US" b="0">
            <a:latin typeface="+mn-lt"/>
          </a:endParaRPr>
        </a:p>
      </dgm:t>
    </dgm:pt>
    <dgm:pt modelId="{84A88F94-EAF5-45B4-BB1F-365C37FF7F8A}" type="sibTrans" cxnId="{5B07111E-FCD3-4CB7-BCC2-224BF362E853}">
      <dgm:prSet/>
      <dgm:spPr/>
      <dgm:t>
        <a:bodyPr/>
        <a:lstStyle/>
        <a:p>
          <a:endParaRPr lang="en-US" b="0">
            <a:latin typeface="+mn-lt"/>
          </a:endParaRPr>
        </a:p>
      </dgm:t>
    </dgm:pt>
    <dgm:pt modelId="{B7AE526F-20A7-4676-8AC2-9C87E990BC87}">
      <dgm:prSet phldr="0"/>
      <dgm:spPr/>
      <dgm:t>
        <a:bodyPr/>
        <a:lstStyle/>
        <a:p>
          <a:pPr rtl="0"/>
          <a:r>
            <a:rPr lang="en-US" b="0">
              <a:latin typeface="+mn-lt"/>
              <a:cs typeface="Calibri"/>
            </a:rPr>
            <a:t>Benefits phone calls with families</a:t>
          </a:r>
        </a:p>
      </dgm:t>
    </dgm:pt>
    <dgm:pt modelId="{00793149-7C82-4A04-A1DD-4A36443E1C74}" type="parTrans" cxnId="{B061411E-86B6-4FED-8D90-0D76F191FF08}">
      <dgm:prSet/>
      <dgm:spPr/>
      <dgm:t>
        <a:bodyPr/>
        <a:lstStyle/>
        <a:p>
          <a:endParaRPr lang="en-US" b="0">
            <a:latin typeface="+mn-lt"/>
          </a:endParaRPr>
        </a:p>
      </dgm:t>
    </dgm:pt>
    <dgm:pt modelId="{2666F289-4BD5-4F98-86C3-995F2D9DA900}" type="sibTrans" cxnId="{B061411E-86B6-4FED-8D90-0D76F191FF08}">
      <dgm:prSet/>
      <dgm:spPr/>
      <dgm:t>
        <a:bodyPr/>
        <a:lstStyle/>
        <a:p>
          <a:endParaRPr lang="en-US" b="0">
            <a:latin typeface="+mn-lt"/>
          </a:endParaRPr>
        </a:p>
      </dgm:t>
    </dgm:pt>
    <dgm:pt modelId="{A9F0F4B6-9D2A-44AB-BEE9-DEA33E7722B4}" type="pres">
      <dgm:prSet presAssocID="{1E5648B6-6FFD-4217-AE75-4053AC50696D}" presName="diagram" presStyleCnt="0">
        <dgm:presLayoutVars>
          <dgm:dir/>
          <dgm:resizeHandles val="exact"/>
        </dgm:presLayoutVars>
      </dgm:prSet>
      <dgm:spPr/>
    </dgm:pt>
    <dgm:pt modelId="{74C11EFF-89B9-4671-82A5-CD4ADA77AAE6}" type="pres">
      <dgm:prSet presAssocID="{B7AE526F-20A7-4676-8AC2-9C87E990BC87}" presName="node" presStyleLbl="node1" presStyleIdx="0" presStyleCnt="10">
        <dgm:presLayoutVars>
          <dgm:bulletEnabled val="1"/>
        </dgm:presLayoutVars>
      </dgm:prSet>
      <dgm:spPr/>
    </dgm:pt>
    <dgm:pt modelId="{DD50EE37-1F11-4BE6-AE35-9E313A371647}" type="pres">
      <dgm:prSet presAssocID="{2666F289-4BD5-4F98-86C3-995F2D9DA900}" presName="sibTrans" presStyleCnt="0"/>
      <dgm:spPr/>
    </dgm:pt>
    <dgm:pt modelId="{9C33B95E-C562-47D8-8C5C-FBA06D951CEF}" type="pres">
      <dgm:prSet presAssocID="{9D69B8A6-5233-47C7-A16F-6492958B5157}" presName="node" presStyleLbl="node1" presStyleIdx="1" presStyleCnt="10">
        <dgm:presLayoutVars>
          <dgm:bulletEnabled val="1"/>
        </dgm:presLayoutVars>
      </dgm:prSet>
      <dgm:spPr/>
    </dgm:pt>
    <dgm:pt modelId="{B760BC46-C2BD-4F7B-94C9-C1B4DFDAA90F}" type="pres">
      <dgm:prSet presAssocID="{81366D1C-E797-4257-9838-A56BE984268D}" presName="sibTrans" presStyleCnt="0"/>
      <dgm:spPr/>
    </dgm:pt>
    <dgm:pt modelId="{72FC411A-6BD0-462A-887E-115EFDF54A7D}" type="pres">
      <dgm:prSet presAssocID="{7D5B2CB8-C1AF-4F77-B850-C0C94E284736}" presName="node" presStyleLbl="node1" presStyleIdx="2" presStyleCnt="10">
        <dgm:presLayoutVars>
          <dgm:bulletEnabled val="1"/>
        </dgm:presLayoutVars>
      </dgm:prSet>
      <dgm:spPr/>
    </dgm:pt>
    <dgm:pt modelId="{2A68BFD1-4BED-4997-A8EC-115CF7593F5B}" type="pres">
      <dgm:prSet presAssocID="{601E87E3-4FDF-4E8E-A5D5-326D627FAF43}" presName="sibTrans" presStyleCnt="0"/>
      <dgm:spPr/>
    </dgm:pt>
    <dgm:pt modelId="{59B66395-3497-4559-9F37-2D93628E4C2A}" type="pres">
      <dgm:prSet presAssocID="{5289F309-C7AC-47D4-A58C-682C4C1C4C34}" presName="node" presStyleLbl="node1" presStyleIdx="3" presStyleCnt="10">
        <dgm:presLayoutVars>
          <dgm:bulletEnabled val="1"/>
        </dgm:presLayoutVars>
      </dgm:prSet>
      <dgm:spPr/>
    </dgm:pt>
    <dgm:pt modelId="{C61E7772-CCB9-4BB1-AAE2-7C2E75D334DD}" type="pres">
      <dgm:prSet presAssocID="{837E2706-74DE-4BF6-9F55-9723F9D5A867}" presName="sibTrans" presStyleCnt="0"/>
      <dgm:spPr/>
    </dgm:pt>
    <dgm:pt modelId="{24F654F1-09CC-45A0-8B98-1F45BA989B9B}" type="pres">
      <dgm:prSet presAssocID="{36B8B32F-9F84-44EA-80AE-D1A6B5EE6D13}" presName="node" presStyleLbl="node1" presStyleIdx="4" presStyleCnt="10">
        <dgm:presLayoutVars>
          <dgm:bulletEnabled val="1"/>
        </dgm:presLayoutVars>
      </dgm:prSet>
      <dgm:spPr/>
    </dgm:pt>
    <dgm:pt modelId="{D252C234-AC30-4A8C-8EEC-A1EC9B3C783E}" type="pres">
      <dgm:prSet presAssocID="{67BFC4C4-D4E2-4F1E-ABB9-FAE65F481BD4}" presName="sibTrans" presStyleCnt="0"/>
      <dgm:spPr/>
    </dgm:pt>
    <dgm:pt modelId="{90D58521-FCAB-421C-88C6-57127FA5A1D8}" type="pres">
      <dgm:prSet presAssocID="{5DB61D67-B283-4F5D-9180-13AA178FE19C}" presName="node" presStyleLbl="node1" presStyleIdx="5" presStyleCnt="10">
        <dgm:presLayoutVars>
          <dgm:bulletEnabled val="1"/>
        </dgm:presLayoutVars>
      </dgm:prSet>
      <dgm:spPr/>
    </dgm:pt>
    <dgm:pt modelId="{02F861EC-3D82-4676-A522-1DCF21CAD291}" type="pres">
      <dgm:prSet presAssocID="{45DA7A33-F5CF-4C59-91FB-11E7457EFEAF}" presName="sibTrans" presStyleCnt="0"/>
      <dgm:spPr/>
    </dgm:pt>
    <dgm:pt modelId="{6983B854-2A93-4B0E-94CF-B7BA8A23CCA3}" type="pres">
      <dgm:prSet presAssocID="{CC9D4E56-BE90-4B24-B7BE-75AA6A58FCDA}" presName="node" presStyleLbl="node1" presStyleIdx="6" presStyleCnt="10">
        <dgm:presLayoutVars>
          <dgm:bulletEnabled val="1"/>
        </dgm:presLayoutVars>
      </dgm:prSet>
      <dgm:spPr/>
    </dgm:pt>
    <dgm:pt modelId="{1787A26C-847E-4631-825E-699E8C7C5DC4}" type="pres">
      <dgm:prSet presAssocID="{8310C662-0185-4133-BFA9-15714EFD4F26}" presName="sibTrans" presStyleCnt="0"/>
      <dgm:spPr/>
    </dgm:pt>
    <dgm:pt modelId="{80E797FF-ADD1-4621-96F8-9B947E513710}" type="pres">
      <dgm:prSet presAssocID="{068E9DB0-90E2-4FD8-8125-019A96B5DC0E}" presName="node" presStyleLbl="node1" presStyleIdx="7" presStyleCnt="10">
        <dgm:presLayoutVars>
          <dgm:bulletEnabled val="1"/>
        </dgm:presLayoutVars>
      </dgm:prSet>
      <dgm:spPr/>
    </dgm:pt>
    <dgm:pt modelId="{2CC14857-BCBA-4909-BAB1-310D6D15C18D}" type="pres">
      <dgm:prSet presAssocID="{3E622896-66BF-46F5-B3C0-F3F75965DDF9}" presName="sibTrans" presStyleCnt="0"/>
      <dgm:spPr/>
    </dgm:pt>
    <dgm:pt modelId="{4D918AA2-B421-465B-AE35-E9EDC8AF46B3}" type="pres">
      <dgm:prSet presAssocID="{9295ABDB-3FAC-4232-9AE3-14DF26A50A7B}" presName="node" presStyleLbl="node1" presStyleIdx="8" presStyleCnt="10">
        <dgm:presLayoutVars>
          <dgm:bulletEnabled val="1"/>
        </dgm:presLayoutVars>
      </dgm:prSet>
      <dgm:spPr/>
    </dgm:pt>
    <dgm:pt modelId="{E4F89852-2C37-479F-9F6F-9BC29C4598D6}" type="pres">
      <dgm:prSet presAssocID="{C0C3BF7D-BFB0-4EE1-ADB0-5BE90A9175FA}" presName="sibTrans" presStyleCnt="0"/>
      <dgm:spPr/>
    </dgm:pt>
    <dgm:pt modelId="{EA67C089-69C7-4857-ADFE-C733E9194863}" type="pres">
      <dgm:prSet presAssocID="{7054E973-4D99-4A24-8603-BBC8E86E49D3}" presName="node" presStyleLbl="node1" presStyleIdx="9" presStyleCnt="10">
        <dgm:presLayoutVars>
          <dgm:bulletEnabled val="1"/>
        </dgm:presLayoutVars>
      </dgm:prSet>
      <dgm:spPr/>
    </dgm:pt>
  </dgm:ptLst>
  <dgm:cxnLst>
    <dgm:cxn modelId="{0CB16B0B-6E53-4DE9-B776-D2D538428F24}" srcId="{1E5648B6-6FFD-4217-AE75-4053AC50696D}" destId="{7D5B2CB8-C1AF-4F77-B850-C0C94E284736}" srcOrd="2" destOrd="0" parTransId="{09640E87-EF70-4BE7-83A0-38953C79C969}" sibTransId="{601E87E3-4FDF-4E8E-A5D5-326D627FAF43}"/>
    <dgm:cxn modelId="{30D1421B-486D-4CBD-94B9-F56CC87FCBA2}" srcId="{1E5648B6-6FFD-4217-AE75-4053AC50696D}" destId="{9D69B8A6-5233-47C7-A16F-6492958B5157}" srcOrd="1" destOrd="0" parTransId="{9DCE075A-5DB8-4441-9904-C794EA305A26}" sibTransId="{81366D1C-E797-4257-9838-A56BE984268D}"/>
    <dgm:cxn modelId="{5B07111E-FCD3-4CB7-BCC2-224BF362E853}" srcId="{1E5648B6-6FFD-4217-AE75-4053AC50696D}" destId="{7054E973-4D99-4A24-8603-BBC8E86E49D3}" srcOrd="9" destOrd="0" parTransId="{B267F15E-8D8C-4F6E-9F6F-9C6F57AE9497}" sibTransId="{84A88F94-EAF5-45B4-BB1F-365C37FF7F8A}"/>
    <dgm:cxn modelId="{B061411E-86B6-4FED-8D90-0D76F191FF08}" srcId="{1E5648B6-6FFD-4217-AE75-4053AC50696D}" destId="{B7AE526F-20A7-4676-8AC2-9C87E990BC87}" srcOrd="0" destOrd="0" parTransId="{00793149-7C82-4A04-A1DD-4A36443E1C74}" sibTransId="{2666F289-4BD5-4F98-86C3-995F2D9DA900}"/>
    <dgm:cxn modelId="{9804AE32-1548-41A4-831E-2A074C003415}" srcId="{1E5648B6-6FFD-4217-AE75-4053AC50696D}" destId="{CC9D4E56-BE90-4B24-B7BE-75AA6A58FCDA}" srcOrd="6" destOrd="0" parTransId="{5B52FECF-A45A-4208-B940-A30070E956F3}" sibTransId="{8310C662-0185-4133-BFA9-15714EFD4F26}"/>
    <dgm:cxn modelId="{BDE33133-9FE4-4702-80C6-7D02A482885A}" type="presOf" srcId="{7054E973-4D99-4A24-8603-BBC8E86E49D3}" destId="{EA67C089-69C7-4857-ADFE-C733E9194863}" srcOrd="0" destOrd="0" presId="urn:microsoft.com/office/officeart/2005/8/layout/default"/>
    <dgm:cxn modelId="{9DFD115C-B3A5-4EFB-997B-F3B97B2A4EAF}" srcId="{1E5648B6-6FFD-4217-AE75-4053AC50696D}" destId="{5DB61D67-B283-4F5D-9180-13AA178FE19C}" srcOrd="5" destOrd="0" parTransId="{1E527A57-18A6-4B91-A9C0-D492A3538404}" sibTransId="{45DA7A33-F5CF-4C59-91FB-11E7457EFEAF}"/>
    <dgm:cxn modelId="{61443962-8369-4CB1-B32A-E619A6B3043D}" type="presOf" srcId="{7D5B2CB8-C1AF-4F77-B850-C0C94E284736}" destId="{72FC411A-6BD0-462A-887E-115EFDF54A7D}" srcOrd="0" destOrd="0" presId="urn:microsoft.com/office/officeart/2005/8/layout/default"/>
    <dgm:cxn modelId="{3EEACB42-6646-4B8F-83EC-223BA0F56FDE}" type="presOf" srcId="{9295ABDB-3FAC-4232-9AE3-14DF26A50A7B}" destId="{4D918AA2-B421-465B-AE35-E9EDC8AF46B3}" srcOrd="0" destOrd="0" presId="urn:microsoft.com/office/officeart/2005/8/layout/default"/>
    <dgm:cxn modelId="{0A486C4B-C4E8-411F-8206-1B97F92BE43D}" type="presOf" srcId="{1E5648B6-6FFD-4217-AE75-4053AC50696D}" destId="{A9F0F4B6-9D2A-44AB-BEE9-DEA33E7722B4}" srcOrd="0" destOrd="0" presId="urn:microsoft.com/office/officeart/2005/8/layout/default"/>
    <dgm:cxn modelId="{077EDB50-8F2B-49A1-B315-C8FC92CEC222}" srcId="{1E5648B6-6FFD-4217-AE75-4053AC50696D}" destId="{068E9DB0-90E2-4FD8-8125-019A96B5DC0E}" srcOrd="7" destOrd="0" parTransId="{C1F4F311-A114-492F-9D95-DC275375BD56}" sibTransId="{3E622896-66BF-46F5-B3C0-F3F75965DDF9}"/>
    <dgm:cxn modelId="{98F93452-F321-4D1E-8066-36DB9E426516}" type="presOf" srcId="{5DB61D67-B283-4F5D-9180-13AA178FE19C}" destId="{90D58521-FCAB-421C-88C6-57127FA5A1D8}" srcOrd="0" destOrd="0" presId="urn:microsoft.com/office/officeart/2005/8/layout/default"/>
    <dgm:cxn modelId="{D7165878-705E-486D-8F15-906786216260}" type="presOf" srcId="{068E9DB0-90E2-4FD8-8125-019A96B5DC0E}" destId="{80E797FF-ADD1-4621-96F8-9B947E513710}" srcOrd="0" destOrd="0" presId="urn:microsoft.com/office/officeart/2005/8/layout/default"/>
    <dgm:cxn modelId="{F94C4B81-7E34-46D1-AE59-90DBBA82B525}" type="presOf" srcId="{9D69B8A6-5233-47C7-A16F-6492958B5157}" destId="{9C33B95E-C562-47D8-8C5C-FBA06D951CEF}" srcOrd="0" destOrd="0" presId="urn:microsoft.com/office/officeart/2005/8/layout/default"/>
    <dgm:cxn modelId="{1BEC2386-F5BE-487C-B458-EAE12A574FEE}" type="presOf" srcId="{5289F309-C7AC-47D4-A58C-682C4C1C4C34}" destId="{59B66395-3497-4559-9F37-2D93628E4C2A}" srcOrd="0" destOrd="0" presId="urn:microsoft.com/office/officeart/2005/8/layout/default"/>
    <dgm:cxn modelId="{9C258986-A03D-4990-ACFC-8F6FA5459BF8}" srcId="{1E5648B6-6FFD-4217-AE75-4053AC50696D}" destId="{9295ABDB-3FAC-4232-9AE3-14DF26A50A7B}" srcOrd="8" destOrd="0" parTransId="{63CC5324-A466-4FA3-9FF1-FE0EEAF666C3}" sibTransId="{C0C3BF7D-BFB0-4EE1-ADB0-5BE90A9175FA}"/>
    <dgm:cxn modelId="{853A81A2-654A-47F0-93CE-8A257A1E0B5B}" type="presOf" srcId="{CC9D4E56-BE90-4B24-B7BE-75AA6A58FCDA}" destId="{6983B854-2A93-4B0E-94CF-B7BA8A23CCA3}" srcOrd="0" destOrd="0" presId="urn:microsoft.com/office/officeart/2005/8/layout/default"/>
    <dgm:cxn modelId="{13ADBAD2-4AC0-4DCB-959B-2D91924C16D0}" srcId="{1E5648B6-6FFD-4217-AE75-4053AC50696D}" destId="{36B8B32F-9F84-44EA-80AE-D1A6B5EE6D13}" srcOrd="4" destOrd="0" parTransId="{ABA4F5BB-9A5B-4538-A7FA-426FAAE72EBA}" sibTransId="{67BFC4C4-D4E2-4F1E-ABB9-FAE65F481BD4}"/>
    <dgm:cxn modelId="{1B44F0DD-3F3C-443B-BACD-6A3382B1802C}" type="presOf" srcId="{B7AE526F-20A7-4676-8AC2-9C87E990BC87}" destId="{74C11EFF-89B9-4671-82A5-CD4ADA77AAE6}" srcOrd="0" destOrd="0" presId="urn:microsoft.com/office/officeart/2005/8/layout/default"/>
    <dgm:cxn modelId="{4DBE03E2-2309-4FEA-A3D3-E5DC10C8910C}" type="presOf" srcId="{36B8B32F-9F84-44EA-80AE-D1A6B5EE6D13}" destId="{24F654F1-09CC-45A0-8B98-1F45BA989B9B}" srcOrd="0" destOrd="0" presId="urn:microsoft.com/office/officeart/2005/8/layout/default"/>
    <dgm:cxn modelId="{C794BBE5-1063-423A-9F6D-C142AC72BACD}" srcId="{1E5648B6-6FFD-4217-AE75-4053AC50696D}" destId="{5289F309-C7AC-47D4-A58C-682C4C1C4C34}" srcOrd="3" destOrd="0" parTransId="{5271B1DC-E0B9-42FF-BCD0-B4DB4A9B581A}" sibTransId="{837E2706-74DE-4BF6-9F55-9723F9D5A867}"/>
    <dgm:cxn modelId="{C46A9219-0E51-4AF2-A1E4-8DE781565C0D}" type="presParOf" srcId="{A9F0F4B6-9D2A-44AB-BEE9-DEA33E7722B4}" destId="{74C11EFF-89B9-4671-82A5-CD4ADA77AAE6}" srcOrd="0" destOrd="0" presId="urn:microsoft.com/office/officeart/2005/8/layout/default"/>
    <dgm:cxn modelId="{93C5324D-F212-4205-893C-61E6F9A1E508}" type="presParOf" srcId="{A9F0F4B6-9D2A-44AB-BEE9-DEA33E7722B4}" destId="{DD50EE37-1F11-4BE6-AE35-9E313A371647}" srcOrd="1" destOrd="0" presId="urn:microsoft.com/office/officeart/2005/8/layout/default"/>
    <dgm:cxn modelId="{7D88A523-D265-4E6D-9A94-EE3AD0DD1152}" type="presParOf" srcId="{A9F0F4B6-9D2A-44AB-BEE9-DEA33E7722B4}" destId="{9C33B95E-C562-47D8-8C5C-FBA06D951CEF}" srcOrd="2" destOrd="0" presId="urn:microsoft.com/office/officeart/2005/8/layout/default"/>
    <dgm:cxn modelId="{BD16630E-B1AD-4CC9-98FB-E5B6927E5E12}" type="presParOf" srcId="{A9F0F4B6-9D2A-44AB-BEE9-DEA33E7722B4}" destId="{B760BC46-C2BD-4F7B-94C9-C1B4DFDAA90F}" srcOrd="3" destOrd="0" presId="urn:microsoft.com/office/officeart/2005/8/layout/default"/>
    <dgm:cxn modelId="{A50170CA-83F2-439B-90C1-1CA7583ED15D}" type="presParOf" srcId="{A9F0F4B6-9D2A-44AB-BEE9-DEA33E7722B4}" destId="{72FC411A-6BD0-462A-887E-115EFDF54A7D}" srcOrd="4" destOrd="0" presId="urn:microsoft.com/office/officeart/2005/8/layout/default"/>
    <dgm:cxn modelId="{C44A1A3D-CCD1-41D6-B771-1FD4F59CC7C0}" type="presParOf" srcId="{A9F0F4B6-9D2A-44AB-BEE9-DEA33E7722B4}" destId="{2A68BFD1-4BED-4997-A8EC-115CF7593F5B}" srcOrd="5" destOrd="0" presId="urn:microsoft.com/office/officeart/2005/8/layout/default"/>
    <dgm:cxn modelId="{0C87FFB1-1BD8-4075-BFCD-AE729510B47C}" type="presParOf" srcId="{A9F0F4B6-9D2A-44AB-BEE9-DEA33E7722B4}" destId="{59B66395-3497-4559-9F37-2D93628E4C2A}" srcOrd="6" destOrd="0" presId="urn:microsoft.com/office/officeart/2005/8/layout/default"/>
    <dgm:cxn modelId="{9E2416E7-9FA1-400F-B000-8AECC7A320C8}" type="presParOf" srcId="{A9F0F4B6-9D2A-44AB-BEE9-DEA33E7722B4}" destId="{C61E7772-CCB9-4BB1-AAE2-7C2E75D334DD}" srcOrd="7" destOrd="0" presId="urn:microsoft.com/office/officeart/2005/8/layout/default"/>
    <dgm:cxn modelId="{62B4892A-D898-43B5-8162-3D984A0A62DD}" type="presParOf" srcId="{A9F0F4B6-9D2A-44AB-BEE9-DEA33E7722B4}" destId="{24F654F1-09CC-45A0-8B98-1F45BA989B9B}" srcOrd="8" destOrd="0" presId="urn:microsoft.com/office/officeart/2005/8/layout/default"/>
    <dgm:cxn modelId="{FD439CDB-7E67-4258-8076-E69D51ECDEEC}" type="presParOf" srcId="{A9F0F4B6-9D2A-44AB-BEE9-DEA33E7722B4}" destId="{D252C234-AC30-4A8C-8EEC-A1EC9B3C783E}" srcOrd="9" destOrd="0" presId="urn:microsoft.com/office/officeart/2005/8/layout/default"/>
    <dgm:cxn modelId="{DA75A605-2668-48F1-9573-6D2D1C03D5CA}" type="presParOf" srcId="{A9F0F4B6-9D2A-44AB-BEE9-DEA33E7722B4}" destId="{90D58521-FCAB-421C-88C6-57127FA5A1D8}" srcOrd="10" destOrd="0" presId="urn:microsoft.com/office/officeart/2005/8/layout/default"/>
    <dgm:cxn modelId="{36F58B10-0538-4A89-9EE3-877ACBF24EE5}" type="presParOf" srcId="{A9F0F4B6-9D2A-44AB-BEE9-DEA33E7722B4}" destId="{02F861EC-3D82-4676-A522-1DCF21CAD291}" srcOrd="11" destOrd="0" presId="urn:microsoft.com/office/officeart/2005/8/layout/default"/>
    <dgm:cxn modelId="{C4001EC2-81A9-4A9A-B1CA-F9A70CC4BB46}" type="presParOf" srcId="{A9F0F4B6-9D2A-44AB-BEE9-DEA33E7722B4}" destId="{6983B854-2A93-4B0E-94CF-B7BA8A23CCA3}" srcOrd="12" destOrd="0" presId="urn:microsoft.com/office/officeart/2005/8/layout/default"/>
    <dgm:cxn modelId="{84246FCA-9F0B-454E-8AB0-B2953B4430EA}" type="presParOf" srcId="{A9F0F4B6-9D2A-44AB-BEE9-DEA33E7722B4}" destId="{1787A26C-847E-4631-825E-699E8C7C5DC4}" srcOrd="13" destOrd="0" presId="urn:microsoft.com/office/officeart/2005/8/layout/default"/>
    <dgm:cxn modelId="{E2447EE8-E144-4835-B483-277EB2182732}" type="presParOf" srcId="{A9F0F4B6-9D2A-44AB-BEE9-DEA33E7722B4}" destId="{80E797FF-ADD1-4621-96F8-9B947E513710}" srcOrd="14" destOrd="0" presId="urn:microsoft.com/office/officeart/2005/8/layout/default"/>
    <dgm:cxn modelId="{397CE05D-E932-4360-A06D-79C6E4357928}" type="presParOf" srcId="{A9F0F4B6-9D2A-44AB-BEE9-DEA33E7722B4}" destId="{2CC14857-BCBA-4909-BAB1-310D6D15C18D}" srcOrd="15" destOrd="0" presId="urn:microsoft.com/office/officeart/2005/8/layout/default"/>
    <dgm:cxn modelId="{7684D47B-BD93-4175-9120-C9B8CBFE812E}" type="presParOf" srcId="{A9F0F4B6-9D2A-44AB-BEE9-DEA33E7722B4}" destId="{4D918AA2-B421-465B-AE35-E9EDC8AF46B3}" srcOrd="16" destOrd="0" presId="urn:microsoft.com/office/officeart/2005/8/layout/default"/>
    <dgm:cxn modelId="{889A5104-18D1-4151-87D0-F37966856E5B}" type="presParOf" srcId="{A9F0F4B6-9D2A-44AB-BEE9-DEA33E7722B4}" destId="{E4F89852-2C37-479F-9F6F-9BC29C4598D6}" srcOrd="17" destOrd="0" presId="urn:microsoft.com/office/officeart/2005/8/layout/default"/>
    <dgm:cxn modelId="{73D80EB0-F793-462D-8FD8-D9C2DE5E31D8}" type="presParOf" srcId="{A9F0F4B6-9D2A-44AB-BEE9-DEA33E7722B4}" destId="{EA67C089-69C7-4857-ADFE-C733E9194863}"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44F005C-21CC-41BB-AE0E-A2FE6DDD896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0B720EF-FD31-44B1-9155-B9B168F331FD}">
      <dgm:prSet/>
      <dgm:spPr/>
      <dgm:t>
        <a:bodyPr/>
        <a:lstStyle/>
        <a:p>
          <a:pPr>
            <a:lnSpc>
              <a:spcPct val="100000"/>
            </a:lnSpc>
          </a:pPr>
          <a:r>
            <a:rPr lang="en-US"/>
            <a:t>Tracking </a:t>
          </a:r>
          <a:r>
            <a:rPr lang="en-US">
              <a:latin typeface="Nunito Light"/>
            </a:rPr>
            <a:t>family calls</a:t>
          </a:r>
        </a:p>
      </dgm:t>
    </dgm:pt>
    <dgm:pt modelId="{88CE64E2-8A1D-42A8-A33F-222725EAF6B7}" type="parTrans" cxnId="{EFE69772-93A4-48D7-B3D3-570F26F4B1B5}">
      <dgm:prSet/>
      <dgm:spPr/>
      <dgm:t>
        <a:bodyPr/>
        <a:lstStyle/>
        <a:p>
          <a:endParaRPr lang="en-US"/>
        </a:p>
      </dgm:t>
    </dgm:pt>
    <dgm:pt modelId="{7BD142D8-A872-4E6A-A8E5-CA17C2B03F42}" type="sibTrans" cxnId="{EFE69772-93A4-48D7-B3D3-570F26F4B1B5}">
      <dgm:prSet/>
      <dgm:spPr/>
      <dgm:t>
        <a:bodyPr/>
        <a:lstStyle/>
        <a:p>
          <a:endParaRPr lang="en-US"/>
        </a:p>
      </dgm:t>
    </dgm:pt>
    <dgm:pt modelId="{48E4B2F1-52D9-4DA8-ACD2-E96CDA2395F4}">
      <dgm:prSet/>
      <dgm:spPr/>
      <dgm:t>
        <a:bodyPr/>
        <a:lstStyle/>
        <a:p>
          <a:pPr>
            <a:lnSpc>
              <a:spcPct val="100000"/>
            </a:lnSpc>
          </a:pPr>
          <a:r>
            <a:rPr lang="en-US"/>
            <a:t>Tracking benefit gaps and barriers during monthly RC meetings</a:t>
          </a:r>
        </a:p>
      </dgm:t>
    </dgm:pt>
    <dgm:pt modelId="{143315A4-59BD-4023-A581-9044D0438BB7}" type="parTrans" cxnId="{5FC28529-2388-4377-B394-36380DE1567B}">
      <dgm:prSet/>
      <dgm:spPr/>
      <dgm:t>
        <a:bodyPr/>
        <a:lstStyle/>
        <a:p>
          <a:endParaRPr lang="en-US"/>
        </a:p>
      </dgm:t>
    </dgm:pt>
    <dgm:pt modelId="{E50042A3-61A7-4825-BC8D-83793F02BECB}" type="sibTrans" cxnId="{5FC28529-2388-4377-B394-36380DE1567B}">
      <dgm:prSet/>
      <dgm:spPr/>
      <dgm:t>
        <a:bodyPr/>
        <a:lstStyle/>
        <a:p>
          <a:endParaRPr lang="en-US"/>
        </a:p>
      </dgm:t>
    </dgm:pt>
    <dgm:pt modelId="{E8CCCBE9-B9BE-4481-8668-14DDB5013442}">
      <dgm:prSet/>
      <dgm:spPr/>
      <dgm:t>
        <a:bodyPr/>
        <a:lstStyle/>
        <a:p>
          <a:pPr>
            <a:lnSpc>
              <a:spcPct val="100000"/>
            </a:lnSpc>
          </a:pPr>
          <a:r>
            <a:rPr lang="en-US"/>
            <a:t>Using data to inform CQI discussions, iterate BPM, and present to </a:t>
          </a:r>
          <a:r>
            <a:rPr lang="en-US" b="0">
              <a:latin typeface="Nunito Light"/>
            </a:rPr>
            <a:t>SAC, RAC’s</a:t>
          </a:r>
          <a:r>
            <a:rPr lang="en-US">
              <a:latin typeface="Nunito Light"/>
            </a:rPr>
            <a:t>, etc.</a:t>
          </a:r>
        </a:p>
      </dgm:t>
    </dgm:pt>
    <dgm:pt modelId="{23D76CC6-0339-4D0D-8F20-9E5FAE58F8C4}" type="parTrans" cxnId="{12571BDF-A451-4AD6-B1D8-1F43820C1354}">
      <dgm:prSet/>
      <dgm:spPr/>
      <dgm:t>
        <a:bodyPr/>
        <a:lstStyle/>
        <a:p>
          <a:endParaRPr lang="en-US"/>
        </a:p>
      </dgm:t>
    </dgm:pt>
    <dgm:pt modelId="{B94C5114-0811-47B3-BCD6-6005F31B9BDB}" type="sibTrans" cxnId="{12571BDF-A451-4AD6-B1D8-1F43820C1354}">
      <dgm:prSet/>
      <dgm:spPr/>
      <dgm:t>
        <a:bodyPr/>
        <a:lstStyle/>
        <a:p>
          <a:endParaRPr lang="en-US"/>
        </a:p>
      </dgm:t>
    </dgm:pt>
    <dgm:pt modelId="{1D326404-5658-4907-B47A-3C7BE78D6043}" type="pres">
      <dgm:prSet presAssocID="{C44F005C-21CC-41BB-AE0E-A2FE6DDD896A}" presName="root" presStyleCnt="0">
        <dgm:presLayoutVars>
          <dgm:dir/>
          <dgm:resizeHandles val="exact"/>
        </dgm:presLayoutVars>
      </dgm:prSet>
      <dgm:spPr/>
    </dgm:pt>
    <dgm:pt modelId="{EAD01F0B-2A28-4210-9394-5223FDB9F5DC}" type="pres">
      <dgm:prSet presAssocID="{D0B720EF-FD31-44B1-9155-B9B168F331FD}" presName="compNode" presStyleCnt="0"/>
      <dgm:spPr/>
    </dgm:pt>
    <dgm:pt modelId="{7BB53BF6-A83A-446E-8116-0899233EB5DD}" type="pres">
      <dgm:prSet presAssocID="{D0B720EF-FD31-44B1-9155-B9B168F331FD}" presName="bgRect" presStyleLbl="bgShp" presStyleIdx="0" presStyleCnt="3"/>
      <dgm:spPr/>
    </dgm:pt>
    <dgm:pt modelId="{28B7B725-1064-4C73-A06A-14BA54E0A96F}" type="pres">
      <dgm:prSet presAssocID="{D0B720EF-FD31-44B1-9155-B9B168F331F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eiver"/>
        </a:ext>
      </dgm:extLst>
    </dgm:pt>
    <dgm:pt modelId="{29AA4B61-2DE4-4A1D-B090-575A86BC785F}" type="pres">
      <dgm:prSet presAssocID="{D0B720EF-FD31-44B1-9155-B9B168F331FD}" presName="spaceRect" presStyleCnt="0"/>
      <dgm:spPr/>
    </dgm:pt>
    <dgm:pt modelId="{9BC99A0A-6059-4EEA-89B8-26D1D0A6CCE9}" type="pres">
      <dgm:prSet presAssocID="{D0B720EF-FD31-44B1-9155-B9B168F331FD}" presName="parTx" presStyleLbl="revTx" presStyleIdx="0" presStyleCnt="3">
        <dgm:presLayoutVars>
          <dgm:chMax val="0"/>
          <dgm:chPref val="0"/>
        </dgm:presLayoutVars>
      </dgm:prSet>
      <dgm:spPr/>
    </dgm:pt>
    <dgm:pt modelId="{0FCF1CB7-5571-4B0C-88AB-6C60FE97DEB2}" type="pres">
      <dgm:prSet presAssocID="{7BD142D8-A872-4E6A-A8E5-CA17C2B03F42}" presName="sibTrans" presStyleCnt="0"/>
      <dgm:spPr/>
    </dgm:pt>
    <dgm:pt modelId="{30FA8E17-49F7-4E41-893C-AEB2FD3AF00E}" type="pres">
      <dgm:prSet presAssocID="{48E4B2F1-52D9-4DA8-ACD2-E96CDA2395F4}" presName="compNode" presStyleCnt="0"/>
      <dgm:spPr/>
    </dgm:pt>
    <dgm:pt modelId="{72BB434E-3EA5-4931-A709-72AA53A93193}" type="pres">
      <dgm:prSet presAssocID="{48E4B2F1-52D9-4DA8-ACD2-E96CDA2395F4}" presName="bgRect" presStyleLbl="bgShp" presStyleIdx="1" presStyleCnt="3"/>
      <dgm:spPr/>
    </dgm:pt>
    <dgm:pt modelId="{85EC1D7B-9EC4-4F7E-84F4-6B472259E3AB}" type="pres">
      <dgm:prSet presAssocID="{48E4B2F1-52D9-4DA8-ACD2-E96CDA2395F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B459F258-5EA4-4EA9-9377-890CD32293FB}" type="pres">
      <dgm:prSet presAssocID="{48E4B2F1-52D9-4DA8-ACD2-E96CDA2395F4}" presName="spaceRect" presStyleCnt="0"/>
      <dgm:spPr/>
    </dgm:pt>
    <dgm:pt modelId="{BA99A56D-02FA-4024-BA22-9B201633BF97}" type="pres">
      <dgm:prSet presAssocID="{48E4B2F1-52D9-4DA8-ACD2-E96CDA2395F4}" presName="parTx" presStyleLbl="revTx" presStyleIdx="1" presStyleCnt="3">
        <dgm:presLayoutVars>
          <dgm:chMax val="0"/>
          <dgm:chPref val="0"/>
        </dgm:presLayoutVars>
      </dgm:prSet>
      <dgm:spPr/>
    </dgm:pt>
    <dgm:pt modelId="{403244C4-AA02-4AA5-AAB7-5F664CE751D2}" type="pres">
      <dgm:prSet presAssocID="{E50042A3-61A7-4825-BC8D-83793F02BECB}" presName="sibTrans" presStyleCnt="0"/>
      <dgm:spPr/>
    </dgm:pt>
    <dgm:pt modelId="{84BA5E42-E511-46CF-A4CF-0C25822DBFAA}" type="pres">
      <dgm:prSet presAssocID="{E8CCCBE9-B9BE-4481-8668-14DDB5013442}" presName="compNode" presStyleCnt="0"/>
      <dgm:spPr/>
    </dgm:pt>
    <dgm:pt modelId="{FB9983EB-C590-4310-94F5-A957A2F69FFF}" type="pres">
      <dgm:prSet presAssocID="{E8CCCBE9-B9BE-4481-8668-14DDB5013442}" presName="bgRect" presStyleLbl="bgShp" presStyleIdx="2" presStyleCnt="3"/>
      <dgm:spPr/>
    </dgm:pt>
    <dgm:pt modelId="{35200709-3AC4-4E85-92E7-FBFE8758CC8F}" type="pres">
      <dgm:prSet presAssocID="{E8CCCBE9-B9BE-4481-8668-14DDB501344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ard Room"/>
        </a:ext>
      </dgm:extLst>
    </dgm:pt>
    <dgm:pt modelId="{03F3DB54-FC8A-4047-A060-3B91E5D769AC}" type="pres">
      <dgm:prSet presAssocID="{E8CCCBE9-B9BE-4481-8668-14DDB5013442}" presName="spaceRect" presStyleCnt="0"/>
      <dgm:spPr/>
    </dgm:pt>
    <dgm:pt modelId="{D643A25A-4020-4925-84C8-D985D561AC02}" type="pres">
      <dgm:prSet presAssocID="{E8CCCBE9-B9BE-4481-8668-14DDB5013442}" presName="parTx" presStyleLbl="revTx" presStyleIdx="2" presStyleCnt="3">
        <dgm:presLayoutVars>
          <dgm:chMax val="0"/>
          <dgm:chPref val="0"/>
        </dgm:presLayoutVars>
      </dgm:prSet>
      <dgm:spPr/>
    </dgm:pt>
  </dgm:ptLst>
  <dgm:cxnLst>
    <dgm:cxn modelId="{5FC28529-2388-4377-B394-36380DE1567B}" srcId="{C44F005C-21CC-41BB-AE0E-A2FE6DDD896A}" destId="{48E4B2F1-52D9-4DA8-ACD2-E96CDA2395F4}" srcOrd="1" destOrd="0" parTransId="{143315A4-59BD-4023-A581-9044D0438BB7}" sibTransId="{E50042A3-61A7-4825-BC8D-83793F02BECB}"/>
    <dgm:cxn modelId="{45F80744-65BA-414D-A7A6-ABBBFFF36695}" type="presOf" srcId="{48E4B2F1-52D9-4DA8-ACD2-E96CDA2395F4}" destId="{BA99A56D-02FA-4024-BA22-9B201633BF97}" srcOrd="0" destOrd="0" presId="urn:microsoft.com/office/officeart/2018/2/layout/IconVerticalSolidList"/>
    <dgm:cxn modelId="{EFE69772-93A4-48D7-B3D3-570F26F4B1B5}" srcId="{C44F005C-21CC-41BB-AE0E-A2FE6DDD896A}" destId="{D0B720EF-FD31-44B1-9155-B9B168F331FD}" srcOrd="0" destOrd="0" parTransId="{88CE64E2-8A1D-42A8-A33F-222725EAF6B7}" sibTransId="{7BD142D8-A872-4E6A-A8E5-CA17C2B03F42}"/>
    <dgm:cxn modelId="{AB283954-4A0C-43E8-B7B3-A535CB915C70}" type="presOf" srcId="{C44F005C-21CC-41BB-AE0E-A2FE6DDD896A}" destId="{1D326404-5658-4907-B47A-3C7BE78D6043}" srcOrd="0" destOrd="0" presId="urn:microsoft.com/office/officeart/2018/2/layout/IconVerticalSolidList"/>
    <dgm:cxn modelId="{6B24A38E-B9CB-4594-A2AC-BF5413125F4C}" type="presOf" srcId="{E8CCCBE9-B9BE-4481-8668-14DDB5013442}" destId="{D643A25A-4020-4925-84C8-D985D561AC02}" srcOrd="0" destOrd="0" presId="urn:microsoft.com/office/officeart/2018/2/layout/IconVerticalSolidList"/>
    <dgm:cxn modelId="{C79C0CCE-3962-4035-959A-FA2C815F9381}" type="presOf" srcId="{D0B720EF-FD31-44B1-9155-B9B168F331FD}" destId="{9BC99A0A-6059-4EEA-89B8-26D1D0A6CCE9}" srcOrd="0" destOrd="0" presId="urn:microsoft.com/office/officeart/2018/2/layout/IconVerticalSolidList"/>
    <dgm:cxn modelId="{12571BDF-A451-4AD6-B1D8-1F43820C1354}" srcId="{C44F005C-21CC-41BB-AE0E-A2FE6DDD896A}" destId="{E8CCCBE9-B9BE-4481-8668-14DDB5013442}" srcOrd="2" destOrd="0" parTransId="{23D76CC6-0339-4D0D-8F20-9E5FAE58F8C4}" sibTransId="{B94C5114-0811-47B3-BCD6-6005F31B9BDB}"/>
    <dgm:cxn modelId="{0AF8E71E-820B-4F8B-9B34-4F87D26AEC53}" type="presParOf" srcId="{1D326404-5658-4907-B47A-3C7BE78D6043}" destId="{EAD01F0B-2A28-4210-9394-5223FDB9F5DC}" srcOrd="0" destOrd="0" presId="urn:microsoft.com/office/officeart/2018/2/layout/IconVerticalSolidList"/>
    <dgm:cxn modelId="{FE4F382E-B9C2-42FE-9958-072003D261D0}" type="presParOf" srcId="{EAD01F0B-2A28-4210-9394-5223FDB9F5DC}" destId="{7BB53BF6-A83A-446E-8116-0899233EB5DD}" srcOrd="0" destOrd="0" presId="urn:microsoft.com/office/officeart/2018/2/layout/IconVerticalSolidList"/>
    <dgm:cxn modelId="{91A741F5-EA16-46FA-AD90-DAC8235E93F9}" type="presParOf" srcId="{EAD01F0B-2A28-4210-9394-5223FDB9F5DC}" destId="{28B7B725-1064-4C73-A06A-14BA54E0A96F}" srcOrd="1" destOrd="0" presId="urn:microsoft.com/office/officeart/2018/2/layout/IconVerticalSolidList"/>
    <dgm:cxn modelId="{072F45F6-5471-488B-B211-3DF75E802406}" type="presParOf" srcId="{EAD01F0B-2A28-4210-9394-5223FDB9F5DC}" destId="{29AA4B61-2DE4-4A1D-B090-575A86BC785F}" srcOrd="2" destOrd="0" presId="urn:microsoft.com/office/officeart/2018/2/layout/IconVerticalSolidList"/>
    <dgm:cxn modelId="{8D9C1874-57C0-4CE1-9BEF-AC60BD0D905A}" type="presParOf" srcId="{EAD01F0B-2A28-4210-9394-5223FDB9F5DC}" destId="{9BC99A0A-6059-4EEA-89B8-26D1D0A6CCE9}" srcOrd="3" destOrd="0" presId="urn:microsoft.com/office/officeart/2018/2/layout/IconVerticalSolidList"/>
    <dgm:cxn modelId="{DF11E335-AE49-4F23-811E-3968483F002C}" type="presParOf" srcId="{1D326404-5658-4907-B47A-3C7BE78D6043}" destId="{0FCF1CB7-5571-4B0C-88AB-6C60FE97DEB2}" srcOrd="1" destOrd="0" presId="urn:microsoft.com/office/officeart/2018/2/layout/IconVerticalSolidList"/>
    <dgm:cxn modelId="{D2B26532-453C-42BE-A9CA-1464267ED7FC}" type="presParOf" srcId="{1D326404-5658-4907-B47A-3C7BE78D6043}" destId="{30FA8E17-49F7-4E41-893C-AEB2FD3AF00E}" srcOrd="2" destOrd="0" presId="urn:microsoft.com/office/officeart/2018/2/layout/IconVerticalSolidList"/>
    <dgm:cxn modelId="{3C46AE56-472D-483C-A9C4-C8DF961F654B}" type="presParOf" srcId="{30FA8E17-49F7-4E41-893C-AEB2FD3AF00E}" destId="{72BB434E-3EA5-4931-A709-72AA53A93193}" srcOrd="0" destOrd="0" presId="urn:microsoft.com/office/officeart/2018/2/layout/IconVerticalSolidList"/>
    <dgm:cxn modelId="{CCCCC238-5E20-4B17-AF72-A62C3BE7533D}" type="presParOf" srcId="{30FA8E17-49F7-4E41-893C-AEB2FD3AF00E}" destId="{85EC1D7B-9EC4-4F7E-84F4-6B472259E3AB}" srcOrd="1" destOrd="0" presId="urn:microsoft.com/office/officeart/2018/2/layout/IconVerticalSolidList"/>
    <dgm:cxn modelId="{56E61C06-B897-495B-8832-51E7479D379F}" type="presParOf" srcId="{30FA8E17-49F7-4E41-893C-AEB2FD3AF00E}" destId="{B459F258-5EA4-4EA9-9377-890CD32293FB}" srcOrd="2" destOrd="0" presId="urn:microsoft.com/office/officeart/2018/2/layout/IconVerticalSolidList"/>
    <dgm:cxn modelId="{01AC7A5E-00EB-4E46-B548-1E56EC86E772}" type="presParOf" srcId="{30FA8E17-49F7-4E41-893C-AEB2FD3AF00E}" destId="{BA99A56D-02FA-4024-BA22-9B201633BF97}" srcOrd="3" destOrd="0" presId="urn:microsoft.com/office/officeart/2018/2/layout/IconVerticalSolidList"/>
    <dgm:cxn modelId="{1E0F91F9-80D1-46C3-83A9-14813012C94D}" type="presParOf" srcId="{1D326404-5658-4907-B47A-3C7BE78D6043}" destId="{403244C4-AA02-4AA5-AAB7-5F664CE751D2}" srcOrd="3" destOrd="0" presId="urn:microsoft.com/office/officeart/2018/2/layout/IconVerticalSolidList"/>
    <dgm:cxn modelId="{C4B4BA63-B002-4F62-B3F3-FAC1524337A8}" type="presParOf" srcId="{1D326404-5658-4907-B47A-3C7BE78D6043}" destId="{84BA5E42-E511-46CF-A4CF-0C25822DBFAA}" srcOrd="4" destOrd="0" presId="urn:microsoft.com/office/officeart/2018/2/layout/IconVerticalSolidList"/>
    <dgm:cxn modelId="{FB25158C-91C8-4FF3-9B9D-97914586B07F}" type="presParOf" srcId="{84BA5E42-E511-46CF-A4CF-0C25822DBFAA}" destId="{FB9983EB-C590-4310-94F5-A957A2F69FFF}" srcOrd="0" destOrd="0" presId="urn:microsoft.com/office/officeart/2018/2/layout/IconVerticalSolidList"/>
    <dgm:cxn modelId="{F299B3AE-248F-471B-835D-E5DF283751EB}" type="presParOf" srcId="{84BA5E42-E511-46CF-A4CF-0C25822DBFAA}" destId="{35200709-3AC4-4E85-92E7-FBFE8758CC8F}" srcOrd="1" destOrd="0" presId="urn:microsoft.com/office/officeart/2018/2/layout/IconVerticalSolidList"/>
    <dgm:cxn modelId="{4987042F-CC58-4FC5-931A-8550DE2C26A7}" type="presParOf" srcId="{84BA5E42-E511-46CF-A4CF-0C25822DBFAA}" destId="{03F3DB54-FC8A-4047-A060-3B91E5D769AC}" srcOrd="2" destOrd="0" presId="urn:microsoft.com/office/officeart/2018/2/layout/IconVerticalSolidList"/>
    <dgm:cxn modelId="{A02EA7C3-7877-4942-8C9A-B11E9F84F5E7}" type="presParOf" srcId="{84BA5E42-E511-46CF-A4CF-0C25822DBFAA}" destId="{D643A25A-4020-4925-84C8-D985D561AC02}"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59B7467-EF7C-4FE5-9639-958286F05DA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BCDF19FF-F03E-4576-9692-486A06E9B405}">
      <dgm:prSet/>
      <dgm:spPr/>
      <dgm:t>
        <a:bodyPr/>
        <a:lstStyle/>
        <a:p>
          <a:r>
            <a:rPr lang="en-US"/>
            <a:t>Continuing to integrate benefit coordination into all levels of OhioKAN</a:t>
          </a:r>
        </a:p>
      </dgm:t>
    </dgm:pt>
    <dgm:pt modelId="{6C8ABC3C-4706-428C-AD50-16A434C5F8B8}" type="parTrans" cxnId="{D23D0957-40A5-4137-BA4F-A2CC7578F174}">
      <dgm:prSet/>
      <dgm:spPr/>
      <dgm:t>
        <a:bodyPr/>
        <a:lstStyle/>
        <a:p>
          <a:endParaRPr lang="en-US"/>
        </a:p>
      </dgm:t>
    </dgm:pt>
    <dgm:pt modelId="{52EA7B42-2A84-4506-94AF-1FFE95EF0AA9}" type="sibTrans" cxnId="{D23D0957-40A5-4137-BA4F-A2CC7578F174}">
      <dgm:prSet/>
      <dgm:spPr/>
      <dgm:t>
        <a:bodyPr/>
        <a:lstStyle/>
        <a:p>
          <a:endParaRPr lang="en-US"/>
        </a:p>
      </dgm:t>
    </dgm:pt>
    <dgm:pt modelId="{59DF373B-9368-4673-B025-D49EB00D607A}">
      <dgm:prSet/>
      <dgm:spPr/>
      <dgm:t>
        <a:bodyPr/>
        <a:lstStyle/>
        <a:p>
          <a:r>
            <a:rPr lang="en-US"/>
            <a:t>Supporting more kinship and adoption families across the state</a:t>
          </a:r>
        </a:p>
      </dgm:t>
    </dgm:pt>
    <dgm:pt modelId="{305AA210-5EE3-47B5-AA6C-3CEB02BA241D}" type="parTrans" cxnId="{4FA0EB66-9C54-4A88-836C-356219982F55}">
      <dgm:prSet/>
      <dgm:spPr/>
      <dgm:t>
        <a:bodyPr/>
        <a:lstStyle/>
        <a:p>
          <a:endParaRPr lang="en-US"/>
        </a:p>
      </dgm:t>
    </dgm:pt>
    <dgm:pt modelId="{51CCB025-158E-4760-99F1-4ACD9CC3193C}" type="sibTrans" cxnId="{4FA0EB66-9C54-4A88-836C-356219982F55}">
      <dgm:prSet/>
      <dgm:spPr/>
      <dgm:t>
        <a:bodyPr/>
        <a:lstStyle/>
        <a:p>
          <a:endParaRPr lang="en-US"/>
        </a:p>
      </dgm:t>
    </dgm:pt>
    <dgm:pt modelId="{65B14967-8618-4EEF-9DD6-59BBC1013E7F}">
      <dgm:prSet/>
      <dgm:spPr/>
      <dgm:t>
        <a:bodyPr/>
        <a:lstStyle/>
        <a:p>
          <a:r>
            <a:rPr lang="en-US"/>
            <a:t>Hired a second Benefits Coordinator</a:t>
          </a:r>
        </a:p>
      </dgm:t>
    </dgm:pt>
    <dgm:pt modelId="{135E745D-4D9F-404C-A0C3-0150671A59C0}" type="parTrans" cxnId="{7304EB9D-ADA1-4E43-9A7A-32F738C92F3C}">
      <dgm:prSet/>
      <dgm:spPr/>
      <dgm:t>
        <a:bodyPr/>
        <a:lstStyle/>
        <a:p>
          <a:endParaRPr lang="en-US"/>
        </a:p>
      </dgm:t>
    </dgm:pt>
    <dgm:pt modelId="{14531113-7D6D-47DB-A9B9-8B410B1A5ABB}" type="sibTrans" cxnId="{7304EB9D-ADA1-4E43-9A7A-32F738C92F3C}">
      <dgm:prSet/>
      <dgm:spPr/>
      <dgm:t>
        <a:bodyPr/>
        <a:lstStyle/>
        <a:p>
          <a:endParaRPr lang="en-US"/>
        </a:p>
      </dgm:t>
    </dgm:pt>
    <dgm:pt modelId="{039AEB04-C268-44E1-AF73-B62F65BED89E}">
      <dgm:prSet/>
      <dgm:spPr/>
      <dgm:t>
        <a:bodyPr/>
        <a:lstStyle/>
        <a:p>
          <a:r>
            <a:rPr lang="en-US"/>
            <a:t>Presenting benefit gaps/barriers to Statewide and Regional Advisory Councils</a:t>
          </a:r>
        </a:p>
      </dgm:t>
    </dgm:pt>
    <dgm:pt modelId="{20BD92FB-9F79-4F25-989F-8EAB01E5589C}" type="parTrans" cxnId="{D596E2B6-4E04-473F-A4FE-03FB1FFC9448}">
      <dgm:prSet/>
      <dgm:spPr/>
      <dgm:t>
        <a:bodyPr/>
        <a:lstStyle/>
        <a:p>
          <a:endParaRPr lang="en-US"/>
        </a:p>
      </dgm:t>
    </dgm:pt>
    <dgm:pt modelId="{4CB0F96F-99B7-4E65-9979-346F880CFA3D}" type="sibTrans" cxnId="{D596E2B6-4E04-473F-A4FE-03FB1FFC9448}">
      <dgm:prSet/>
      <dgm:spPr/>
      <dgm:t>
        <a:bodyPr/>
        <a:lstStyle/>
        <a:p>
          <a:endParaRPr lang="en-US"/>
        </a:p>
      </dgm:t>
    </dgm:pt>
    <dgm:pt modelId="{5CD39E46-CC0F-4861-918B-4E6C44368982}">
      <dgm:prSet/>
      <dgm:spPr/>
      <dgm:t>
        <a:bodyPr/>
        <a:lstStyle/>
        <a:p>
          <a:r>
            <a:rPr lang="en-US"/>
            <a:t>Building more collaborative partnerships</a:t>
          </a:r>
        </a:p>
      </dgm:t>
    </dgm:pt>
    <dgm:pt modelId="{BCD35EB5-810E-40A6-A60A-BCDDE85A263A}" type="parTrans" cxnId="{33C24A19-777D-4472-B2D4-4A58B0CFC335}">
      <dgm:prSet/>
      <dgm:spPr/>
      <dgm:t>
        <a:bodyPr/>
        <a:lstStyle/>
        <a:p>
          <a:endParaRPr lang="en-US"/>
        </a:p>
      </dgm:t>
    </dgm:pt>
    <dgm:pt modelId="{8A4560AB-217B-4466-8473-E11D51398934}" type="sibTrans" cxnId="{33C24A19-777D-4472-B2D4-4A58B0CFC335}">
      <dgm:prSet/>
      <dgm:spPr/>
      <dgm:t>
        <a:bodyPr/>
        <a:lstStyle/>
        <a:p>
          <a:endParaRPr lang="en-US"/>
        </a:p>
      </dgm:t>
    </dgm:pt>
    <dgm:pt modelId="{6A8E6559-C5A3-4C53-A5C7-2E802F7AB89A}">
      <dgm:prSet/>
      <dgm:spPr/>
      <dgm:t>
        <a:bodyPr/>
        <a:lstStyle/>
        <a:p>
          <a:r>
            <a:rPr lang="en-US"/>
            <a:t>Presenting OhioKAN's Benefit Coordination model to other human service systems</a:t>
          </a:r>
        </a:p>
      </dgm:t>
    </dgm:pt>
    <dgm:pt modelId="{305319FA-9582-4933-AEFE-C9B028C7CAC1}" type="parTrans" cxnId="{92543750-84CD-4B41-B981-642E77A0A74D}">
      <dgm:prSet/>
      <dgm:spPr/>
      <dgm:t>
        <a:bodyPr/>
        <a:lstStyle/>
        <a:p>
          <a:endParaRPr lang="en-US"/>
        </a:p>
      </dgm:t>
    </dgm:pt>
    <dgm:pt modelId="{F987C7FA-DB6C-43F4-925E-C242B34EB182}" type="sibTrans" cxnId="{92543750-84CD-4B41-B981-642E77A0A74D}">
      <dgm:prSet/>
      <dgm:spPr/>
      <dgm:t>
        <a:bodyPr/>
        <a:lstStyle/>
        <a:p>
          <a:endParaRPr lang="en-US"/>
        </a:p>
      </dgm:t>
    </dgm:pt>
    <dgm:pt modelId="{12C703AC-50C0-47E8-AE5C-C090DF43BAF5}" type="pres">
      <dgm:prSet presAssocID="{D59B7467-EF7C-4FE5-9639-958286F05DA6}" presName="linear" presStyleCnt="0">
        <dgm:presLayoutVars>
          <dgm:animLvl val="lvl"/>
          <dgm:resizeHandles val="exact"/>
        </dgm:presLayoutVars>
      </dgm:prSet>
      <dgm:spPr/>
    </dgm:pt>
    <dgm:pt modelId="{3BC8BE25-9F72-43B2-AB72-8E90129FB0D4}" type="pres">
      <dgm:prSet presAssocID="{BCDF19FF-F03E-4576-9692-486A06E9B405}" presName="parentText" presStyleLbl="node1" presStyleIdx="0" presStyleCnt="6">
        <dgm:presLayoutVars>
          <dgm:chMax val="0"/>
          <dgm:bulletEnabled val="1"/>
        </dgm:presLayoutVars>
      </dgm:prSet>
      <dgm:spPr/>
    </dgm:pt>
    <dgm:pt modelId="{D78B557E-17EA-4A66-B3C6-50226662DE95}" type="pres">
      <dgm:prSet presAssocID="{52EA7B42-2A84-4506-94AF-1FFE95EF0AA9}" presName="spacer" presStyleCnt="0"/>
      <dgm:spPr/>
    </dgm:pt>
    <dgm:pt modelId="{EAFA388C-754D-4E94-90E6-A5317E2062FD}" type="pres">
      <dgm:prSet presAssocID="{59DF373B-9368-4673-B025-D49EB00D607A}" presName="parentText" presStyleLbl="node1" presStyleIdx="1" presStyleCnt="6">
        <dgm:presLayoutVars>
          <dgm:chMax val="0"/>
          <dgm:bulletEnabled val="1"/>
        </dgm:presLayoutVars>
      </dgm:prSet>
      <dgm:spPr/>
    </dgm:pt>
    <dgm:pt modelId="{7CD60343-CDD5-42CA-8433-D519BFF7022F}" type="pres">
      <dgm:prSet presAssocID="{51CCB025-158E-4760-99F1-4ACD9CC3193C}" presName="spacer" presStyleCnt="0"/>
      <dgm:spPr/>
    </dgm:pt>
    <dgm:pt modelId="{C55682C7-4B39-4C17-B8BB-6203821E1766}" type="pres">
      <dgm:prSet presAssocID="{65B14967-8618-4EEF-9DD6-59BBC1013E7F}" presName="parentText" presStyleLbl="node1" presStyleIdx="2" presStyleCnt="6">
        <dgm:presLayoutVars>
          <dgm:chMax val="0"/>
          <dgm:bulletEnabled val="1"/>
        </dgm:presLayoutVars>
      </dgm:prSet>
      <dgm:spPr/>
    </dgm:pt>
    <dgm:pt modelId="{05973425-D194-4077-92CB-8300DCA22E3F}" type="pres">
      <dgm:prSet presAssocID="{14531113-7D6D-47DB-A9B9-8B410B1A5ABB}" presName="spacer" presStyleCnt="0"/>
      <dgm:spPr/>
    </dgm:pt>
    <dgm:pt modelId="{22127690-2F3A-416E-8F1B-82F1DFB4EA5C}" type="pres">
      <dgm:prSet presAssocID="{039AEB04-C268-44E1-AF73-B62F65BED89E}" presName="parentText" presStyleLbl="node1" presStyleIdx="3" presStyleCnt="6">
        <dgm:presLayoutVars>
          <dgm:chMax val="0"/>
          <dgm:bulletEnabled val="1"/>
        </dgm:presLayoutVars>
      </dgm:prSet>
      <dgm:spPr/>
    </dgm:pt>
    <dgm:pt modelId="{7631FA38-4365-45F0-94EE-6A7FDB47FC82}" type="pres">
      <dgm:prSet presAssocID="{4CB0F96F-99B7-4E65-9979-346F880CFA3D}" presName="spacer" presStyleCnt="0"/>
      <dgm:spPr/>
    </dgm:pt>
    <dgm:pt modelId="{EAC1CB54-273C-4D08-87A1-07C0373B5694}" type="pres">
      <dgm:prSet presAssocID="{5CD39E46-CC0F-4861-918B-4E6C44368982}" presName="parentText" presStyleLbl="node1" presStyleIdx="4" presStyleCnt="6">
        <dgm:presLayoutVars>
          <dgm:chMax val="0"/>
          <dgm:bulletEnabled val="1"/>
        </dgm:presLayoutVars>
      </dgm:prSet>
      <dgm:spPr/>
    </dgm:pt>
    <dgm:pt modelId="{D1C22150-67F2-4494-9B31-A29BF206634D}" type="pres">
      <dgm:prSet presAssocID="{8A4560AB-217B-4466-8473-E11D51398934}" presName="spacer" presStyleCnt="0"/>
      <dgm:spPr/>
    </dgm:pt>
    <dgm:pt modelId="{886C2BF1-A420-4109-AA9A-1058C0725F55}" type="pres">
      <dgm:prSet presAssocID="{6A8E6559-C5A3-4C53-A5C7-2E802F7AB89A}" presName="parentText" presStyleLbl="node1" presStyleIdx="5" presStyleCnt="6">
        <dgm:presLayoutVars>
          <dgm:chMax val="0"/>
          <dgm:bulletEnabled val="1"/>
        </dgm:presLayoutVars>
      </dgm:prSet>
      <dgm:spPr/>
    </dgm:pt>
  </dgm:ptLst>
  <dgm:cxnLst>
    <dgm:cxn modelId="{F990590A-DCCC-4AF7-A8B9-CA70D5CC25E8}" type="presOf" srcId="{039AEB04-C268-44E1-AF73-B62F65BED89E}" destId="{22127690-2F3A-416E-8F1B-82F1DFB4EA5C}" srcOrd="0" destOrd="0" presId="urn:microsoft.com/office/officeart/2005/8/layout/vList2"/>
    <dgm:cxn modelId="{493AC011-1CB7-4092-9F6B-638C51275E30}" type="presOf" srcId="{5CD39E46-CC0F-4861-918B-4E6C44368982}" destId="{EAC1CB54-273C-4D08-87A1-07C0373B5694}" srcOrd="0" destOrd="0" presId="urn:microsoft.com/office/officeart/2005/8/layout/vList2"/>
    <dgm:cxn modelId="{33C24A19-777D-4472-B2D4-4A58B0CFC335}" srcId="{D59B7467-EF7C-4FE5-9639-958286F05DA6}" destId="{5CD39E46-CC0F-4861-918B-4E6C44368982}" srcOrd="4" destOrd="0" parTransId="{BCD35EB5-810E-40A6-A60A-BCDDE85A263A}" sibTransId="{8A4560AB-217B-4466-8473-E11D51398934}"/>
    <dgm:cxn modelId="{475AD01C-5C11-4C46-96F4-58BC9408B73B}" type="presOf" srcId="{6A8E6559-C5A3-4C53-A5C7-2E802F7AB89A}" destId="{886C2BF1-A420-4109-AA9A-1058C0725F55}" srcOrd="0" destOrd="0" presId="urn:microsoft.com/office/officeart/2005/8/layout/vList2"/>
    <dgm:cxn modelId="{8A61875C-FC64-4DCD-B405-528D8FF25B0F}" type="presOf" srcId="{59DF373B-9368-4673-B025-D49EB00D607A}" destId="{EAFA388C-754D-4E94-90E6-A5317E2062FD}" srcOrd="0" destOrd="0" presId="urn:microsoft.com/office/officeart/2005/8/layout/vList2"/>
    <dgm:cxn modelId="{4FA0EB66-9C54-4A88-836C-356219982F55}" srcId="{D59B7467-EF7C-4FE5-9639-958286F05DA6}" destId="{59DF373B-9368-4673-B025-D49EB00D607A}" srcOrd="1" destOrd="0" parTransId="{305AA210-5EE3-47B5-AA6C-3CEB02BA241D}" sibTransId="{51CCB025-158E-4760-99F1-4ACD9CC3193C}"/>
    <dgm:cxn modelId="{67E4D26C-EEB2-469D-95F5-A458585CE698}" type="presOf" srcId="{65B14967-8618-4EEF-9DD6-59BBC1013E7F}" destId="{C55682C7-4B39-4C17-B8BB-6203821E1766}" srcOrd="0" destOrd="0" presId="urn:microsoft.com/office/officeart/2005/8/layout/vList2"/>
    <dgm:cxn modelId="{92543750-84CD-4B41-B981-642E77A0A74D}" srcId="{D59B7467-EF7C-4FE5-9639-958286F05DA6}" destId="{6A8E6559-C5A3-4C53-A5C7-2E802F7AB89A}" srcOrd="5" destOrd="0" parTransId="{305319FA-9582-4933-AEFE-C9B028C7CAC1}" sibTransId="{F987C7FA-DB6C-43F4-925E-C242B34EB182}"/>
    <dgm:cxn modelId="{D23D0957-40A5-4137-BA4F-A2CC7578F174}" srcId="{D59B7467-EF7C-4FE5-9639-958286F05DA6}" destId="{BCDF19FF-F03E-4576-9692-486A06E9B405}" srcOrd="0" destOrd="0" parTransId="{6C8ABC3C-4706-428C-AD50-16A434C5F8B8}" sibTransId="{52EA7B42-2A84-4506-94AF-1FFE95EF0AA9}"/>
    <dgm:cxn modelId="{7304EB9D-ADA1-4E43-9A7A-32F738C92F3C}" srcId="{D59B7467-EF7C-4FE5-9639-958286F05DA6}" destId="{65B14967-8618-4EEF-9DD6-59BBC1013E7F}" srcOrd="2" destOrd="0" parTransId="{135E745D-4D9F-404C-A0C3-0150671A59C0}" sibTransId="{14531113-7D6D-47DB-A9B9-8B410B1A5ABB}"/>
    <dgm:cxn modelId="{D596E2B6-4E04-473F-A4FE-03FB1FFC9448}" srcId="{D59B7467-EF7C-4FE5-9639-958286F05DA6}" destId="{039AEB04-C268-44E1-AF73-B62F65BED89E}" srcOrd="3" destOrd="0" parTransId="{20BD92FB-9F79-4F25-989F-8EAB01E5589C}" sibTransId="{4CB0F96F-99B7-4E65-9979-346F880CFA3D}"/>
    <dgm:cxn modelId="{F22D2DC1-4445-44CF-A2B0-A7D730A926AB}" type="presOf" srcId="{BCDF19FF-F03E-4576-9692-486A06E9B405}" destId="{3BC8BE25-9F72-43B2-AB72-8E90129FB0D4}" srcOrd="0" destOrd="0" presId="urn:microsoft.com/office/officeart/2005/8/layout/vList2"/>
    <dgm:cxn modelId="{77E836D0-A0BF-48F9-80E0-CAF0B5D1231F}" type="presOf" srcId="{D59B7467-EF7C-4FE5-9639-958286F05DA6}" destId="{12C703AC-50C0-47E8-AE5C-C090DF43BAF5}" srcOrd="0" destOrd="0" presId="urn:microsoft.com/office/officeart/2005/8/layout/vList2"/>
    <dgm:cxn modelId="{A47A9D90-F41E-4A17-B96A-67F9782ED7E3}" type="presParOf" srcId="{12C703AC-50C0-47E8-AE5C-C090DF43BAF5}" destId="{3BC8BE25-9F72-43B2-AB72-8E90129FB0D4}" srcOrd="0" destOrd="0" presId="urn:microsoft.com/office/officeart/2005/8/layout/vList2"/>
    <dgm:cxn modelId="{04A37AA4-EBC2-4CE5-A2C3-CDFED5FBDBCE}" type="presParOf" srcId="{12C703AC-50C0-47E8-AE5C-C090DF43BAF5}" destId="{D78B557E-17EA-4A66-B3C6-50226662DE95}" srcOrd="1" destOrd="0" presId="urn:microsoft.com/office/officeart/2005/8/layout/vList2"/>
    <dgm:cxn modelId="{4FF595CF-A943-427E-975B-0D739AEABC87}" type="presParOf" srcId="{12C703AC-50C0-47E8-AE5C-C090DF43BAF5}" destId="{EAFA388C-754D-4E94-90E6-A5317E2062FD}" srcOrd="2" destOrd="0" presId="urn:microsoft.com/office/officeart/2005/8/layout/vList2"/>
    <dgm:cxn modelId="{8DA53FF5-6286-4DD1-91EE-43490E243542}" type="presParOf" srcId="{12C703AC-50C0-47E8-AE5C-C090DF43BAF5}" destId="{7CD60343-CDD5-42CA-8433-D519BFF7022F}" srcOrd="3" destOrd="0" presId="urn:microsoft.com/office/officeart/2005/8/layout/vList2"/>
    <dgm:cxn modelId="{854163AB-F92F-4E47-880C-EE414531584B}" type="presParOf" srcId="{12C703AC-50C0-47E8-AE5C-C090DF43BAF5}" destId="{C55682C7-4B39-4C17-B8BB-6203821E1766}" srcOrd="4" destOrd="0" presId="urn:microsoft.com/office/officeart/2005/8/layout/vList2"/>
    <dgm:cxn modelId="{0805884A-B776-4361-9DB7-34A5B49CDEEB}" type="presParOf" srcId="{12C703AC-50C0-47E8-AE5C-C090DF43BAF5}" destId="{05973425-D194-4077-92CB-8300DCA22E3F}" srcOrd="5" destOrd="0" presId="urn:microsoft.com/office/officeart/2005/8/layout/vList2"/>
    <dgm:cxn modelId="{2121C71C-8345-422F-8BDE-2F74C698B887}" type="presParOf" srcId="{12C703AC-50C0-47E8-AE5C-C090DF43BAF5}" destId="{22127690-2F3A-416E-8F1B-82F1DFB4EA5C}" srcOrd="6" destOrd="0" presId="urn:microsoft.com/office/officeart/2005/8/layout/vList2"/>
    <dgm:cxn modelId="{79D2EBCF-1869-4921-B8FF-82628289387A}" type="presParOf" srcId="{12C703AC-50C0-47E8-AE5C-C090DF43BAF5}" destId="{7631FA38-4365-45F0-94EE-6A7FDB47FC82}" srcOrd="7" destOrd="0" presId="urn:microsoft.com/office/officeart/2005/8/layout/vList2"/>
    <dgm:cxn modelId="{E5E3CECF-FBC7-4B84-BE20-4317173037D7}" type="presParOf" srcId="{12C703AC-50C0-47E8-AE5C-C090DF43BAF5}" destId="{EAC1CB54-273C-4D08-87A1-07C0373B5694}" srcOrd="8" destOrd="0" presId="urn:microsoft.com/office/officeart/2005/8/layout/vList2"/>
    <dgm:cxn modelId="{7117A503-F895-4552-845C-31E2DDEF88C8}" type="presParOf" srcId="{12C703AC-50C0-47E8-AE5C-C090DF43BAF5}" destId="{D1C22150-67F2-4494-9B31-A29BF206634D}" srcOrd="9" destOrd="0" presId="urn:microsoft.com/office/officeart/2005/8/layout/vList2"/>
    <dgm:cxn modelId="{BAA84919-741B-447A-9588-2CF8D4A08850}" type="presParOf" srcId="{12C703AC-50C0-47E8-AE5C-C090DF43BAF5}" destId="{886C2BF1-A420-4109-AA9A-1058C0725F55}"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DFE9A5-C765-4F6D-B8AA-79ED7F8A11F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20CCF41-E491-443A-9C04-6F5CBFC8A787}">
      <dgm:prSet phldrT="[Text]" custT="1"/>
      <dgm:spPr>
        <a:solidFill>
          <a:srgbClr val="00AEEF"/>
        </a:solidFill>
        <a:ln>
          <a:solidFill>
            <a:srgbClr val="023655"/>
          </a:solidFill>
        </a:ln>
      </dgm:spPr>
      <dgm:t>
        <a:bodyPr/>
        <a:lstStyle/>
        <a:p>
          <a:r>
            <a:rPr lang="en-US" sz="2400">
              <a:latin typeface="+mj-lt"/>
            </a:rPr>
            <a:t>Adoptive families voiced a need</a:t>
          </a:r>
        </a:p>
      </dgm:t>
    </dgm:pt>
    <dgm:pt modelId="{FED179DB-CF11-448B-BE6E-A091B9B9CAAC}" type="parTrans" cxnId="{944E19FC-CE56-4B76-B3BF-08380B02B964}">
      <dgm:prSet/>
      <dgm:spPr/>
      <dgm:t>
        <a:bodyPr/>
        <a:lstStyle/>
        <a:p>
          <a:endParaRPr lang="en-US" sz="2800"/>
        </a:p>
      </dgm:t>
    </dgm:pt>
    <dgm:pt modelId="{4AC1115D-E6FF-4400-A5EB-F9AAF8CAF7E3}" type="sibTrans" cxnId="{944E19FC-CE56-4B76-B3BF-08380B02B964}">
      <dgm:prSet/>
      <dgm:spPr/>
      <dgm:t>
        <a:bodyPr/>
        <a:lstStyle/>
        <a:p>
          <a:endParaRPr lang="en-US" sz="2800"/>
        </a:p>
      </dgm:t>
    </dgm:pt>
    <dgm:pt modelId="{C04BD9EF-285F-49CE-B8C9-654D15705B5E}">
      <dgm:prSet custT="1"/>
      <dgm:spPr>
        <a:solidFill>
          <a:srgbClr val="00AEEF"/>
        </a:solidFill>
        <a:ln>
          <a:solidFill>
            <a:srgbClr val="023655"/>
          </a:solidFill>
        </a:ln>
      </dgm:spPr>
      <dgm:t>
        <a:bodyPr/>
        <a:lstStyle/>
        <a:p>
          <a:pPr>
            <a:buNone/>
          </a:pPr>
          <a:r>
            <a:rPr lang="en-US" sz="2800">
              <a:latin typeface="+mj-lt"/>
            </a:rPr>
            <a:t>Evidence of effectiveness</a:t>
          </a:r>
        </a:p>
      </dgm:t>
    </dgm:pt>
    <dgm:pt modelId="{0739139F-EC34-4193-8DF9-31EA95EF0D8B}" type="parTrans" cxnId="{68EC8178-D0A8-402C-8521-3E44670977AF}">
      <dgm:prSet/>
      <dgm:spPr/>
      <dgm:t>
        <a:bodyPr/>
        <a:lstStyle/>
        <a:p>
          <a:endParaRPr lang="en-US" sz="2800"/>
        </a:p>
      </dgm:t>
    </dgm:pt>
    <dgm:pt modelId="{1B8327FB-908D-4C37-8504-96990722A063}" type="sibTrans" cxnId="{68EC8178-D0A8-402C-8521-3E44670977AF}">
      <dgm:prSet/>
      <dgm:spPr/>
      <dgm:t>
        <a:bodyPr/>
        <a:lstStyle/>
        <a:p>
          <a:endParaRPr lang="en-US" sz="2800"/>
        </a:p>
      </dgm:t>
    </dgm:pt>
    <dgm:pt modelId="{40FD02AD-876E-44CD-89C0-616D17FA8CC5}">
      <dgm:prSet custT="1"/>
      <dgm:spPr>
        <a:solidFill>
          <a:srgbClr val="00AEEF"/>
        </a:solidFill>
        <a:ln>
          <a:solidFill>
            <a:srgbClr val="045182"/>
          </a:solidFill>
        </a:ln>
      </dgm:spPr>
      <dgm:t>
        <a:bodyPr/>
        <a:lstStyle/>
        <a:p>
          <a:r>
            <a:rPr lang="en-US" sz="2800">
              <a:latin typeface="+mj-lt"/>
            </a:rPr>
            <a:t>County differences</a:t>
          </a:r>
        </a:p>
      </dgm:t>
    </dgm:pt>
    <dgm:pt modelId="{6A9ECD71-838C-427F-8A28-B42A0B5146A4}" type="parTrans" cxnId="{5161AB45-775F-4E23-9873-1DF6DCC5BAB9}">
      <dgm:prSet/>
      <dgm:spPr/>
      <dgm:t>
        <a:bodyPr/>
        <a:lstStyle/>
        <a:p>
          <a:endParaRPr lang="en-US" sz="2800"/>
        </a:p>
      </dgm:t>
    </dgm:pt>
    <dgm:pt modelId="{187FD218-6DA2-4E6A-99A5-2D98E8D4B262}" type="sibTrans" cxnId="{5161AB45-775F-4E23-9873-1DF6DCC5BAB9}">
      <dgm:prSet/>
      <dgm:spPr/>
      <dgm:t>
        <a:bodyPr/>
        <a:lstStyle/>
        <a:p>
          <a:endParaRPr lang="en-US" sz="2800"/>
        </a:p>
      </dgm:t>
    </dgm:pt>
    <dgm:pt modelId="{2A6F656D-1B6E-4FA5-8D36-7F73306B3C0F}">
      <dgm:prSet phldrT="[Text]" custT="1"/>
      <dgm:spPr>
        <a:solidFill>
          <a:srgbClr val="00AEEF"/>
        </a:solidFill>
        <a:ln>
          <a:solidFill>
            <a:srgbClr val="1B405B"/>
          </a:solidFill>
        </a:ln>
      </dgm:spPr>
      <dgm:t>
        <a:bodyPr/>
        <a:lstStyle/>
        <a:p>
          <a:r>
            <a:rPr lang="en-US" sz="2800">
              <a:latin typeface="+mj-lt"/>
            </a:rPr>
            <a:t>Over 20 years </a:t>
          </a:r>
        </a:p>
      </dgm:t>
    </dgm:pt>
    <dgm:pt modelId="{B945B544-CB1E-4439-9DD9-37C6E8623154}" type="sibTrans" cxnId="{A1BBFDB8-8B03-4144-A33E-D0517277084D}">
      <dgm:prSet/>
      <dgm:spPr/>
      <dgm:t>
        <a:bodyPr/>
        <a:lstStyle/>
        <a:p>
          <a:endParaRPr lang="en-US" sz="2800"/>
        </a:p>
      </dgm:t>
    </dgm:pt>
    <dgm:pt modelId="{0969EE10-CD26-482A-B298-6474D58E28E0}" type="parTrans" cxnId="{A1BBFDB8-8B03-4144-A33E-D0517277084D}">
      <dgm:prSet/>
      <dgm:spPr/>
      <dgm:t>
        <a:bodyPr/>
        <a:lstStyle/>
        <a:p>
          <a:endParaRPr lang="en-US" sz="2800"/>
        </a:p>
      </dgm:t>
    </dgm:pt>
    <dgm:pt modelId="{DC465CCC-4039-44A3-9F27-70DCC49B2F02}" type="pres">
      <dgm:prSet presAssocID="{3FDFE9A5-C765-4F6D-B8AA-79ED7F8A11FF}" presName="Name0" presStyleCnt="0">
        <dgm:presLayoutVars>
          <dgm:chMax val="7"/>
          <dgm:chPref val="7"/>
          <dgm:dir/>
        </dgm:presLayoutVars>
      </dgm:prSet>
      <dgm:spPr/>
    </dgm:pt>
    <dgm:pt modelId="{631CD153-B72E-4694-8FD7-BB8D94D0FAC9}" type="pres">
      <dgm:prSet presAssocID="{3FDFE9A5-C765-4F6D-B8AA-79ED7F8A11FF}" presName="Name1" presStyleCnt="0"/>
      <dgm:spPr/>
    </dgm:pt>
    <dgm:pt modelId="{88C5425F-D3E1-4124-AE9A-83027B4837E0}" type="pres">
      <dgm:prSet presAssocID="{3FDFE9A5-C765-4F6D-B8AA-79ED7F8A11FF}" presName="cycle" presStyleCnt="0"/>
      <dgm:spPr/>
    </dgm:pt>
    <dgm:pt modelId="{6F0603C0-B88B-4E7D-8F4C-163A24071C58}" type="pres">
      <dgm:prSet presAssocID="{3FDFE9A5-C765-4F6D-B8AA-79ED7F8A11FF}" presName="srcNode" presStyleLbl="node1" presStyleIdx="0" presStyleCnt="4"/>
      <dgm:spPr/>
    </dgm:pt>
    <dgm:pt modelId="{D03D412C-3BFF-4CF2-8E07-7E60C88AF5E0}" type="pres">
      <dgm:prSet presAssocID="{3FDFE9A5-C765-4F6D-B8AA-79ED7F8A11FF}" presName="conn" presStyleLbl="parChTrans1D2" presStyleIdx="0" presStyleCnt="1"/>
      <dgm:spPr/>
    </dgm:pt>
    <dgm:pt modelId="{0E01942E-7D56-43B9-A178-D1C0234D62AD}" type="pres">
      <dgm:prSet presAssocID="{3FDFE9A5-C765-4F6D-B8AA-79ED7F8A11FF}" presName="extraNode" presStyleLbl="node1" presStyleIdx="0" presStyleCnt="4"/>
      <dgm:spPr/>
    </dgm:pt>
    <dgm:pt modelId="{50B3ED05-5FC8-4760-8E75-6B9795736116}" type="pres">
      <dgm:prSet presAssocID="{3FDFE9A5-C765-4F6D-B8AA-79ED7F8A11FF}" presName="dstNode" presStyleLbl="node1" presStyleIdx="0" presStyleCnt="4"/>
      <dgm:spPr/>
    </dgm:pt>
    <dgm:pt modelId="{13B17FD5-B006-4B4B-A982-158994298783}" type="pres">
      <dgm:prSet presAssocID="{2A6F656D-1B6E-4FA5-8D36-7F73306B3C0F}" presName="text_1" presStyleLbl="node1" presStyleIdx="0" presStyleCnt="4">
        <dgm:presLayoutVars>
          <dgm:bulletEnabled val="1"/>
        </dgm:presLayoutVars>
      </dgm:prSet>
      <dgm:spPr/>
    </dgm:pt>
    <dgm:pt modelId="{42ED5212-E3FA-4ACC-86DA-7B1E3D55B1D2}" type="pres">
      <dgm:prSet presAssocID="{2A6F656D-1B6E-4FA5-8D36-7F73306B3C0F}" presName="accent_1" presStyleCnt="0"/>
      <dgm:spPr/>
    </dgm:pt>
    <dgm:pt modelId="{83F55556-B5E3-457C-B3A1-48B823B58B98}" type="pres">
      <dgm:prSet presAssocID="{2A6F656D-1B6E-4FA5-8D36-7F73306B3C0F}" presName="accentRepeatNode" presStyleLbl="solidFgAcc1" presStyleIdx="0" presStyleCnt="4"/>
      <dgm:spPr>
        <a:ln>
          <a:solidFill>
            <a:srgbClr val="1B405B"/>
          </a:solidFill>
        </a:ln>
      </dgm:spPr>
    </dgm:pt>
    <dgm:pt modelId="{18CBEFC8-55DA-4858-8A82-7F9925E43957}" type="pres">
      <dgm:prSet presAssocID="{C04BD9EF-285F-49CE-B8C9-654D15705B5E}" presName="text_2" presStyleLbl="node1" presStyleIdx="1" presStyleCnt="4">
        <dgm:presLayoutVars>
          <dgm:bulletEnabled val="1"/>
        </dgm:presLayoutVars>
      </dgm:prSet>
      <dgm:spPr/>
    </dgm:pt>
    <dgm:pt modelId="{9ED5A58F-4EA7-49CB-9169-19763196FD38}" type="pres">
      <dgm:prSet presAssocID="{C04BD9EF-285F-49CE-B8C9-654D15705B5E}" presName="accent_2" presStyleCnt="0"/>
      <dgm:spPr/>
    </dgm:pt>
    <dgm:pt modelId="{2C745261-C0D0-4F3D-9106-656CBE965AC6}" type="pres">
      <dgm:prSet presAssocID="{C04BD9EF-285F-49CE-B8C9-654D15705B5E}" presName="accentRepeatNode" presStyleLbl="solidFgAcc1" presStyleIdx="1" presStyleCnt="4"/>
      <dgm:spPr>
        <a:ln>
          <a:solidFill>
            <a:srgbClr val="045182"/>
          </a:solidFill>
        </a:ln>
      </dgm:spPr>
    </dgm:pt>
    <dgm:pt modelId="{48FED241-EF22-41B6-997F-0C863197D0E2}" type="pres">
      <dgm:prSet presAssocID="{40FD02AD-876E-44CD-89C0-616D17FA8CC5}" presName="text_3" presStyleLbl="node1" presStyleIdx="2" presStyleCnt="4">
        <dgm:presLayoutVars>
          <dgm:bulletEnabled val="1"/>
        </dgm:presLayoutVars>
      </dgm:prSet>
      <dgm:spPr/>
    </dgm:pt>
    <dgm:pt modelId="{115E4E9C-686D-4D9F-8F65-299CE181E090}" type="pres">
      <dgm:prSet presAssocID="{40FD02AD-876E-44CD-89C0-616D17FA8CC5}" presName="accent_3" presStyleCnt="0"/>
      <dgm:spPr/>
    </dgm:pt>
    <dgm:pt modelId="{CC758C9D-C73E-4972-9FFA-5CB62C970242}" type="pres">
      <dgm:prSet presAssocID="{40FD02AD-876E-44CD-89C0-616D17FA8CC5}" presName="accentRepeatNode" presStyleLbl="solidFgAcc1" presStyleIdx="2" presStyleCnt="4"/>
      <dgm:spPr>
        <a:ln>
          <a:solidFill>
            <a:srgbClr val="023655"/>
          </a:solidFill>
        </a:ln>
      </dgm:spPr>
    </dgm:pt>
    <dgm:pt modelId="{C92EC351-FA73-4B84-81AB-CB37075E92BF}" type="pres">
      <dgm:prSet presAssocID="{320CCF41-E491-443A-9C04-6F5CBFC8A787}" presName="text_4" presStyleLbl="node1" presStyleIdx="3" presStyleCnt="4">
        <dgm:presLayoutVars>
          <dgm:bulletEnabled val="1"/>
        </dgm:presLayoutVars>
      </dgm:prSet>
      <dgm:spPr/>
    </dgm:pt>
    <dgm:pt modelId="{B622D49A-E427-42F0-A5D8-CC8266892C8B}" type="pres">
      <dgm:prSet presAssocID="{320CCF41-E491-443A-9C04-6F5CBFC8A787}" presName="accent_4" presStyleCnt="0"/>
      <dgm:spPr/>
    </dgm:pt>
    <dgm:pt modelId="{603335B8-A515-407F-9D20-B7A62A8C9D80}" type="pres">
      <dgm:prSet presAssocID="{320CCF41-E491-443A-9C04-6F5CBFC8A787}" presName="accentRepeatNode" presStyleLbl="solidFgAcc1" presStyleIdx="3" presStyleCnt="4"/>
      <dgm:spPr>
        <a:ln>
          <a:solidFill>
            <a:srgbClr val="1B405B"/>
          </a:solidFill>
        </a:ln>
      </dgm:spPr>
    </dgm:pt>
  </dgm:ptLst>
  <dgm:cxnLst>
    <dgm:cxn modelId="{1D3F2506-E6DC-495C-B5E6-374A2DB30117}" type="presOf" srcId="{2A6F656D-1B6E-4FA5-8D36-7F73306B3C0F}" destId="{13B17FD5-B006-4B4B-A982-158994298783}" srcOrd="0" destOrd="0" presId="urn:microsoft.com/office/officeart/2008/layout/VerticalCurvedList"/>
    <dgm:cxn modelId="{7DA65A23-93E9-49EC-AD45-ABC9B317DC9C}" type="presOf" srcId="{320CCF41-E491-443A-9C04-6F5CBFC8A787}" destId="{C92EC351-FA73-4B84-81AB-CB37075E92BF}" srcOrd="0" destOrd="0" presId="urn:microsoft.com/office/officeart/2008/layout/VerticalCurvedList"/>
    <dgm:cxn modelId="{70E5EB2E-C3A5-4030-82A0-C2818BF1FF52}" type="presOf" srcId="{B945B544-CB1E-4439-9DD9-37C6E8623154}" destId="{D03D412C-3BFF-4CF2-8E07-7E60C88AF5E0}" srcOrd="0" destOrd="0" presId="urn:microsoft.com/office/officeart/2008/layout/VerticalCurvedList"/>
    <dgm:cxn modelId="{5161AB45-775F-4E23-9873-1DF6DCC5BAB9}" srcId="{3FDFE9A5-C765-4F6D-B8AA-79ED7F8A11FF}" destId="{40FD02AD-876E-44CD-89C0-616D17FA8CC5}" srcOrd="2" destOrd="0" parTransId="{6A9ECD71-838C-427F-8A28-B42A0B5146A4}" sibTransId="{187FD218-6DA2-4E6A-99A5-2D98E8D4B262}"/>
    <dgm:cxn modelId="{0D6F296C-E958-4C57-8C9A-42D94F37159F}" type="presOf" srcId="{C04BD9EF-285F-49CE-B8C9-654D15705B5E}" destId="{18CBEFC8-55DA-4858-8A82-7F9925E43957}" srcOrd="0" destOrd="0" presId="urn:microsoft.com/office/officeart/2008/layout/VerticalCurvedList"/>
    <dgm:cxn modelId="{68EC8178-D0A8-402C-8521-3E44670977AF}" srcId="{3FDFE9A5-C765-4F6D-B8AA-79ED7F8A11FF}" destId="{C04BD9EF-285F-49CE-B8C9-654D15705B5E}" srcOrd="1" destOrd="0" parTransId="{0739139F-EC34-4193-8DF9-31EA95EF0D8B}" sibTransId="{1B8327FB-908D-4C37-8504-96990722A063}"/>
    <dgm:cxn modelId="{96114A59-916E-48A4-9FB8-284C7ABC8CA0}" type="presOf" srcId="{40FD02AD-876E-44CD-89C0-616D17FA8CC5}" destId="{48FED241-EF22-41B6-997F-0C863197D0E2}" srcOrd="0" destOrd="0" presId="urn:microsoft.com/office/officeart/2008/layout/VerticalCurvedList"/>
    <dgm:cxn modelId="{A1BBFDB8-8B03-4144-A33E-D0517277084D}" srcId="{3FDFE9A5-C765-4F6D-B8AA-79ED7F8A11FF}" destId="{2A6F656D-1B6E-4FA5-8D36-7F73306B3C0F}" srcOrd="0" destOrd="0" parTransId="{0969EE10-CD26-482A-B298-6474D58E28E0}" sibTransId="{B945B544-CB1E-4439-9DD9-37C6E8623154}"/>
    <dgm:cxn modelId="{068028DC-2C91-478F-9771-BCFA88E1A9FC}" type="presOf" srcId="{3FDFE9A5-C765-4F6D-B8AA-79ED7F8A11FF}" destId="{DC465CCC-4039-44A3-9F27-70DCC49B2F02}" srcOrd="0" destOrd="0" presId="urn:microsoft.com/office/officeart/2008/layout/VerticalCurvedList"/>
    <dgm:cxn modelId="{944E19FC-CE56-4B76-B3BF-08380B02B964}" srcId="{3FDFE9A5-C765-4F6D-B8AA-79ED7F8A11FF}" destId="{320CCF41-E491-443A-9C04-6F5CBFC8A787}" srcOrd="3" destOrd="0" parTransId="{FED179DB-CF11-448B-BE6E-A091B9B9CAAC}" sibTransId="{4AC1115D-E6FF-4400-A5EB-F9AAF8CAF7E3}"/>
    <dgm:cxn modelId="{7C4A5C53-8B44-46F1-96D1-40B8979095AF}" type="presParOf" srcId="{DC465CCC-4039-44A3-9F27-70DCC49B2F02}" destId="{631CD153-B72E-4694-8FD7-BB8D94D0FAC9}" srcOrd="0" destOrd="0" presId="urn:microsoft.com/office/officeart/2008/layout/VerticalCurvedList"/>
    <dgm:cxn modelId="{70A39A8A-0B54-43BC-AC5F-09F530331AF7}" type="presParOf" srcId="{631CD153-B72E-4694-8FD7-BB8D94D0FAC9}" destId="{88C5425F-D3E1-4124-AE9A-83027B4837E0}" srcOrd="0" destOrd="0" presId="urn:microsoft.com/office/officeart/2008/layout/VerticalCurvedList"/>
    <dgm:cxn modelId="{C50A6ECB-5CC9-43E3-9C6A-348975E3D2FB}" type="presParOf" srcId="{88C5425F-D3E1-4124-AE9A-83027B4837E0}" destId="{6F0603C0-B88B-4E7D-8F4C-163A24071C58}" srcOrd="0" destOrd="0" presId="urn:microsoft.com/office/officeart/2008/layout/VerticalCurvedList"/>
    <dgm:cxn modelId="{BE44DD07-96FE-4862-9FB2-C2D9F81B46FE}" type="presParOf" srcId="{88C5425F-D3E1-4124-AE9A-83027B4837E0}" destId="{D03D412C-3BFF-4CF2-8E07-7E60C88AF5E0}" srcOrd="1" destOrd="0" presId="urn:microsoft.com/office/officeart/2008/layout/VerticalCurvedList"/>
    <dgm:cxn modelId="{1CC0B8BD-A02A-4500-B034-0368A087EEB9}" type="presParOf" srcId="{88C5425F-D3E1-4124-AE9A-83027B4837E0}" destId="{0E01942E-7D56-43B9-A178-D1C0234D62AD}" srcOrd="2" destOrd="0" presId="urn:microsoft.com/office/officeart/2008/layout/VerticalCurvedList"/>
    <dgm:cxn modelId="{6585527C-0D48-490A-886B-70D0B05515B1}" type="presParOf" srcId="{88C5425F-D3E1-4124-AE9A-83027B4837E0}" destId="{50B3ED05-5FC8-4760-8E75-6B9795736116}" srcOrd="3" destOrd="0" presId="urn:microsoft.com/office/officeart/2008/layout/VerticalCurvedList"/>
    <dgm:cxn modelId="{D19F4500-FC4D-4D4C-988A-06761B8EE198}" type="presParOf" srcId="{631CD153-B72E-4694-8FD7-BB8D94D0FAC9}" destId="{13B17FD5-B006-4B4B-A982-158994298783}" srcOrd="1" destOrd="0" presId="urn:microsoft.com/office/officeart/2008/layout/VerticalCurvedList"/>
    <dgm:cxn modelId="{B8DE1DBD-F9B7-4CE7-ADCF-FDDEA81E9599}" type="presParOf" srcId="{631CD153-B72E-4694-8FD7-BB8D94D0FAC9}" destId="{42ED5212-E3FA-4ACC-86DA-7B1E3D55B1D2}" srcOrd="2" destOrd="0" presId="urn:microsoft.com/office/officeart/2008/layout/VerticalCurvedList"/>
    <dgm:cxn modelId="{C9E5658B-9A17-4144-8F49-5CF7CB110FEF}" type="presParOf" srcId="{42ED5212-E3FA-4ACC-86DA-7B1E3D55B1D2}" destId="{83F55556-B5E3-457C-B3A1-48B823B58B98}" srcOrd="0" destOrd="0" presId="urn:microsoft.com/office/officeart/2008/layout/VerticalCurvedList"/>
    <dgm:cxn modelId="{4BB92713-5EFD-468F-BE1F-3527A0A85D9B}" type="presParOf" srcId="{631CD153-B72E-4694-8FD7-BB8D94D0FAC9}" destId="{18CBEFC8-55DA-4858-8A82-7F9925E43957}" srcOrd="3" destOrd="0" presId="urn:microsoft.com/office/officeart/2008/layout/VerticalCurvedList"/>
    <dgm:cxn modelId="{AAAB0719-E9BF-40FF-97B7-0911586DE2DB}" type="presParOf" srcId="{631CD153-B72E-4694-8FD7-BB8D94D0FAC9}" destId="{9ED5A58F-4EA7-49CB-9169-19763196FD38}" srcOrd="4" destOrd="0" presId="urn:microsoft.com/office/officeart/2008/layout/VerticalCurvedList"/>
    <dgm:cxn modelId="{4937B6DC-3FFD-4D4C-9440-2FA197AE3BB1}" type="presParOf" srcId="{9ED5A58F-4EA7-49CB-9169-19763196FD38}" destId="{2C745261-C0D0-4F3D-9106-656CBE965AC6}" srcOrd="0" destOrd="0" presId="urn:microsoft.com/office/officeart/2008/layout/VerticalCurvedList"/>
    <dgm:cxn modelId="{477C47E1-9E0A-44CA-A2B3-FDFEA10E279E}" type="presParOf" srcId="{631CD153-B72E-4694-8FD7-BB8D94D0FAC9}" destId="{48FED241-EF22-41B6-997F-0C863197D0E2}" srcOrd="5" destOrd="0" presId="urn:microsoft.com/office/officeart/2008/layout/VerticalCurvedList"/>
    <dgm:cxn modelId="{C4DA4560-AB1F-42D4-837A-26997D5AD016}" type="presParOf" srcId="{631CD153-B72E-4694-8FD7-BB8D94D0FAC9}" destId="{115E4E9C-686D-4D9F-8F65-299CE181E090}" srcOrd="6" destOrd="0" presId="urn:microsoft.com/office/officeart/2008/layout/VerticalCurvedList"/>
    <dgm:cxn modelId="{63186048-9D5D-48BB-8231-334541600C6B}" type="presParOf" srcId="{115E4E9C-686D-4D9F-8F65-299CE181E090}" destId="{CC758C9D-C73E-4972-9FFA-5CB62C970242}" srcOrd="0" destOrd="0" presId="urn:microsoft.com/office/officeart/2008/layout/VerticalCurvedList"/>
    <dgm:cxn modelId="{5DED7A2E-D9B6-4DA3-BF5A-22BC733D8EAB}" type="presParOf" srcId="{631CD153-B72E-4694-8FD7-BB8D94D0FAC9}" destId="{C92EC351-FA73-4B84-81AB-CB37075E92BF}" srcOrd="7" destOrd="0" presId="urn:microsoft.com/office/officeart/2008/layout/VerticalCurvedList"/>
    <dgm:cxn modelId="{4704D330-A4B4-4459-97B7-F0E1A816AB89}" type="presParOf" srcId="{631CD153-B72E-4694-8FD7-BB8D94D0FAC9}" destId="{B622D49A-E427-42F0-A5D8-CC8266892C8B}" srcOrd="8" destOrd="0" presId="urn:microsoft.com/office/officeart/2008/layout/VerticalCurvedList"/>
    <dgm:cxn modelId="{9DA72BE4-B3DA-42D5-9BEC-380BD6DA1475}" type="presParOf" srcId="{B622D49A-E427-42F0-A5D8-CC8266892C8B}" destId="{603335B8-A515-407F-9D20-B7A62A8C9D8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BBEF63-9775-4B3B-9F78-262833682D7A}" type="doc">
      <dgm:prSet loTypeId="urn:diagrams.loki3.com/BracketList" loCatId="list" qsTypeId="urn:microsoft.com/office/officeart/2005/8/quickstyle/simple1" qsCatId="simple" csTypeId="urn:microsoft.com/office/officeart/2005/8/colors/colorful2" csCatId="colorful" phldr="1"/>
      <dgm:spPr/>
      <dgm:t>
        <a:bodyPr/>
        <a:lstStyle/>
        <a:p>
          <a:endParaRPr lang="en-US"/>
        </a:p>
      </dgm:t>
    </dgm:pt>
    <dgm:pt modelId="{52761BB9-36A7-4FBD-974D-65AF426E66DA}">
      <dgm:prSet phldrT="[Text]" custT="1"/>
      <dgm:spPr/>
      <dgm:t>
        <a:bodyPr/>
        <a:lstStyle/>
        <a:p>
          <a:pPr algn="l" rtl="0"/>
          <a:r>
            <a:rPr lang="en-US" sz="1800" b="0" dirty="0">
              <a:latin typeface="+mn-lt"/>
            </a:rPr>
            <a:t>National benefits access:</a:t>
          </a:r>
        </a:p>
      </dgm:t>
    </dgm:pt>
    <dgm:pt modelId="{9F02E44A-F87E-49C9-B2E1-D5E75412F185}" type="parTrans" cxnId="{72AA6816-B12B-40B4-89F5-DEA2845EFB40}">
      <dgm:prSet/>
      <dgm:spPr/>
      <dgm:t>
        <a:bodyPr/>
        <a:lstStyle/>
        <a:p>
          <a:endParaRPr lang="en-US"/>
        </a:p>
      </dgm:t>
    </dgm:pt>
    <dgm:pt modelId="{9FABAD85-756D-48C6-978F-DB26AD95313C}" type="sibTrans" cxnId="{72AA6816-B12B-40B4-89F5-DEA2845EFB40}">
      <dgm:prSet/>
      <dgm:spPr/>
      <dgm:t>
        <a:bodyPr/>
        <a:lstStyle/>
        <a:p>
          <a:endParaRPr lang="en-US"/>
        </a:p>
      </dgm:t>
    </dgm:pt>
    <dgm:pt modelId="{FCF16DA0-BE46-4F3F-9D6E-F39A238D4FDB}">
      <dgm:prSet phldrT="[Text]" custT="1"/>
      <dgm:spPr/>
      <dgm:t>
        <a:bodyPr/>
        <a:lstStyle/>
        <a:p>
          <a:r>
            <a:rPr lang="en-US" sz="3200" dirty="0">
              <a:latin typeface="+mn-lt"/>
            </a:rPr>
            <a:t>In 2019, </a:t>
          </a:r>
          <a:r>
            <a:rPr lang="en-US" sz="3200" b="1" dirty="0">
              <a:solidFill>
                <a:srgbClr val="002060"/>
              </a:solidFill>
              <a:latin typeface="+mn-lt"/>
            </a:rPr>
            <a:t>83% of individuals eligible for SNAP </a:t>
          </a:r>
          <a:r>
            <a:rPr lang="en-US" sz="3200" dirty="0">
              <a:latin typeface="+mn-lt"/>
            </a:rPr>
            <a:t>accessed the program,</a:t>
          </a:r>
          <a:r>
            <a:rPr lang="en-US" sz="1100" dirty="0">
              <a:latin typeface="+mn-lt"/>
            </a:rPr>
            <a:t>(1) </a:t>
          </a:r>
          <a:endParaRPr lang="en-US" sz="1100" dirty="0"/>
        </a:p>
      </dgm:t>
    </dgm:pt>
    <dgm:pt modelId="{B32D998A-9EFA-40CA-828B-223835AFFC8B}" type="parTrans" cxnId="{B0990D28-E514-4905-8633-8FD0B88E79BC}">
      <dgm:prSet/>
      <dgm:spPr/>
      <dgm:t>
        <a:bodyPr/>
        <a:lstStyle/>
        <a:p>
          <a:endParaRPr lang="en-US"/>
        </a:p>
      </dgm:t>
    </dgm:pt>
    <dgm:pt modelId="{6E829FBA-AFDE-4CDF-8AAB-84756DBF47B7}" type="sibTrans" cxnId="{B0990D28-E514-4905-8633-8FD0B88E79BC}">
      <dgm:prSet/>
      <dgm:spPr/>
      <dgm:t>
        <a:bodyPr/>
        <a:lstStyle/>
        <a:p>
          <a:endParaRPr lang="en-US"/>
        </a:p>
      </dgm:t>
    </dgm:pt>
    <dgm:pt modelId="{FD069223-3605-418D-952A-D60F5A50354B}">
      <dgm:prSet custT="1"/>
      <dgm:spPr/>
      <dgm:t>
        <a:bodyPr/>
        <a:lstStyle/>
        <a:p>
          <a:r>
            <a:rPr lang="en-US" sz="3200" dirty="0">
              <a:effectLst/>
              <a:latin typeface="+mn-lt"/>
            </a:rPr>
            <a:t>In 2020, only </a:t>
          </a:r>
          <a:r>
            <a:rPr lang="en-US" sz="3200" b="1" dirty="0">
              <a:solidFill>
                <a:srgbClr val="002060"/>
              </a:solidFill>
              <a:effectLst/>
              <a:latin typeface="+mn-lt"/>
            </a:rPr>
            <a:t>21% of families experiencing poverty received TANF </a:t>
          </a:r>
          <a:r>
            <a:rPr lang="en-US" sz="3200" dirty="0">
              <a:effectLst/>
              <a:latin typeface="+mn-lt"/>
            </a:rPr>
            <a:t>cash assistance</a:t>
          </a:r>
          <a:r>
            <a:rPr lang="en-US" sz="1100" dirty="0">
              <a:effectLst/>
              <a:latin typeface="+mn-lt"/>
            </a:rPr>
            <a:t>(3)</a:t>
          </a:r>
          <a:endParaRPr lang="en-US" sz="1100" b="1" dirty="0">
            <a:effectLst/>
            <a:latin typeface="+mn-lt"/>
          </a:endParaRPr>
        </a:p>
      </dgm:t>
    </dgm:pt>
    <dgm:pt modelId="{7DC22B4F-3095-47CA-A32B-077EB05FBDF7}" type="parTrans" cxnId="{B28A6062-C62B-4C1D-9BEB-25C1007380B9}">
      <dgm:prSet/>
      <dgm:spPr/>
      <dgm:t>
        <a:bodyPr/>
        <a:lstStyle/>
        <a:p>
          <a:endParaRPr lang="en-US"/>
        </a:p>
      </dgm:t>
    </dgm:pt>
    <dgm:pt modelId="{762071D2-520C-4D55-8D38-FC757AC8D342}" type="sibTrans" cxnId="{B28A6062-C62B-4C1D-9BEB-25C1007380B9}">
      <dgm:prSet/>
      <dgm:spPr/>
      <dgm:t>
        <a:bodyPr/>
        <a:lstStyle/>
        <a:p>
          <a:endParaRPr lang="en-US"/>
        </a:p>
      </dgm:t>
    </dgm:pt>
    <dgm:pt modelId="{F19A3CFE-7A7E-4665-9400-5EEDA1AB5729}">
      <dgm:prSet custT="1"/>
      <dgm:spPr/>
      <dgm:t>
        <a:bodyPr/>
        <a:lstStyle/>
        <a:p>
          <a:r>
            <a:rPr lang="en-US" sz="3200" dirty="0">
              <a:latin typeface="+mn-lt"/>
            </a:rPr>
            <a:t>In 2019, </a:t>
          </a:r>
          <a:r>
            <a:rPr lang="en-US" sz="3200" b="1" dirty="0">
              <a:solidFill>
                <a:srgbClr val="002060"/>
              </a:solidFill>
              <a:latin typeface="+mn-lt"/>
            </a:rPr>
            <a:t>57% of families eligible for WIC</a:t>
          </a:r>
          <a:r>
            <a:rPr lang="en-US" sz="3200" dirty="0">
              <a:solidFill>
                <a:srgbClr val="002060"/>
              </a:solidFill>
              <a:latin typeface="+mn-lt"/>
            </a:rPr>
            <a:t> </a:t>
          </a:r>
          <a:r>
            <a:rPr lang="en-US" sz="3200" dirty="0">
              <a:latin typeface="+mn-lt"/>
            </a:rPr>
            <a:t>received the benefit </a:t>
          </a:r>
          <a:r>
            <a:rPr lang="en-US" sz="1100" dirty="0">
              <a:latin typeface="+mn-lt"/>
            </a:rPr>
            <a:t>(2)</a:t>
          </a:r>
        </a:p>
      </dgm:t>
    </dgm:pt>
    <dgm:pt modelId="{A69D68FB-74BF-4F1B-BF84-3D639D9C16F4}" type="sibTrans" cxnId="{DFBEA6D9-E6A4-4398-A62E-C1794E8749DA}">
      <dgm:prSet/>
      <dgm:spPr/>
      <dgm:t>
        <a:bodyPr/>
        <a:lstStyle/>
        <a:p>
          <a:endParaRPr lang="en-US"/>
        </a:p>
      </dgm:t>
    </dgm:pt>
    <dgm:pt modelId="{CB508582-26CE-4E3B-8A4A-4E608A69ADC1}" type="parTrans" cxnId="{DFBEA6D9-E6A4-4398-A62E-C1794E8749DA}">
      <dgm:prSet/>
      <dgm:spPr/>
      <dgm:t>
        <a:bodyPr/>
        <a:lstStyle/>
        <a:p>
          <a:endParaRPr lang="en-US"/>
        </a:p>
      </dgm:t>
    </dgm:pt>
    <dgm:pt modelId="{363F080F-25EB-4A8F-87D2-D6854E45811A}" type="pres">
      <dgm:prSet presAssocID="{D0BBEF63-9775-4B3B-9F78-262833682D7A}" presName="Name0" presStyleCnt="0">
        <dgm:presLayoutVars>
          <dgm:dir/>
          <dgm:animLvl val="lvl"/>
          <dgm:resizeHandles val="exact"/>
        </dgm:presLayoutVars>
      </dgm:prSet>
      <dgm:spPr/>
    </dgm:pt>
    <dgm:pt modelId="{9C5B4107-3259-4F78-AF1B-AB87B7FBBA9A}" type="pres">
      <dgm:prSet presAssocID="{52761BB9-36A7-4FBD-974D-65AF426E66DA}" presName="linNode" presStyleCnt="0"/>
      <dgm:spPr/>
    </dgm:pt>
    <dgm:pt modelId="{61C6D03A-01C7-4586-91B3-7B1475DCE776}" type="pres">
      <dgm:prSet presAssocID="{52761BB9-36A7-4FBD-974D-65AF426E66DA}" presName="parTx" presStyleLbl="revTx" presStyleIdx="0" presStyleCnt="1" custScaleX="103164" custScaleY="132144" custLinFactNeighborX="-2678" custLinFactNeighborY="1874">
        <dgm:presLayoutVars>
          <dgm:chMax val="1"/>
          <dgm:bulletEnabled val="1"/>
        </dgm:presLayoutVars>
      </dgm:prSet>
      <dgm:spPr/>
    </dgm:pt>
    <dgm:pt modelId="{F0F98D94-BC99-4651-B460-C8AD7B68B119}" type="pres">
      <dgm:prSet presAssocID="{52761BB9-36A7-4FBD-974D-65AF426E66DA}" presName="bracket" presStyleLbl="parChTrans1D1" presStyleIdx="0" presStyleCnt="1" custScaleX="105337" custScaleY="71865" custLinFactNeighborX="7727" custLinFactNeighborY="-539"/>
      <dgm:spPr/>
    </dgm:pt>
    <dgm:pt modelId="{173D6C73-779C-4325-B346-706E041CE46E}" type="pres">
      <dgm:prSet presAssocID="{52761BB9-36A7-4FBD-974D-65AF426E66DA}" presName="spH" presStyleCnt="0"/>
      <dgm:spPr/>
    </dgm:pt>
    <dgm:pt modelId="{965A03B5-3802-4C3A-81EC-8D90B8131D44}" type="pres">
      <dgm:prSet presAssocID="{52761BB9-36A7-4FBD-974D-65AF426E66DA}" presName="desTx" presStyleLbl="node1" presStyleIdx="0" presStyleCnt="1" custScaleX="214568" custScaleY="115072" custLinFactNeighborX="1309">
        <dgm:presLayoutVars>
          <dgm:bulletEnabled val="1"/>
        </dgm:presLayoutVars>
      </dgm:prSet>
      <dgm:spPr/>
    </dgm:pt>
  </dgm:ptLst>
  <dgm:cxnLst>
    <dgm:cxn modelId="{72AA6816-B12B-40B4-89F5-DEA2845EFB40}" srcId="{D0BBEF63-9775-4B3B-9F78-262833682D7A}" destId="{52761BB9-36A7-4FBD-974D-65AF426E66DA}" srcOrd="0" destOrd="0" parTransId="{9F02E44A-F87E-49C9-B2E1-D5E75412F185}" sibTransId="{9FABAD85-756D-48C6-978F-DB26AD95313C}"/>
    <dgm:cxn modelId="{B0990D28-E514-4905-8633-8FD0B88E79BC}" srcId="{52761BB9-36A7-4FBD-974D-65AF426E66DA}" destId="{FCF16DA0-BE46-4F3F-9D6E-F39A238D4FDB}" srcOrd="0" destOrd="0" parTransId="{B32D998A-9EFA-40CA-828B-223835AFFC8B}" sibTransId="{6E829FBA-AFDE-4CDF-8AAB-84756DBF47B7}"/>
    <dgm:cxn modelId="{B28A6062-C62B-4C1D-9BEB-25C1007380B9}" srcId="{52761BB9-36A7-4FBD-974D-65AF426E66DA}" destId="{FD069223-3605-418D-952A-D60F5A50354B}" srcOrd="2" destOrd="0" parTransId="{7DC22B4F-3095-47CA-A32B-077EB05FBDF7}" sibTransId="{762071D2-520C-4D55-8D38-FC757AC8D342}"/>
    <dgm:cxn modelId="{C6B5BD6D-5967-4601-93C6-6EA68B8AD345}" type="presOf" srcId="{FD069223-3605-418D-952A-D60F5A50354B}" destId="{965A03B5-3802-4C3A-81EC-8D90B8131D44}" srcOrd="0" destOrd="2" presId="urn:diagrams.loki3.com/BracketList"/>
    <dgm:cxn modelId="{9BF2F552-196C-4BB7-954B-68CD017A1D71}" type="presOf" srcId="{FCF16DA0-BE46-4F3F-9D6E-F39A238D4FDB}" destId="{965A03B5-3802-4C3A-81EC-8D90B8131D44}" srcOrd="0" destOrd="0" presId="urn:diagrams.loki3.com/BracketList"/>
    <dgm:cxn modelId="{4A618683-48F7-4A65-B3B7-3F4F55D403F1}" type="presOf" srcId="{52761BB9-36A7-4FBD-974D-65AF426E66DA}" destId="{61C6D03A-01C7-4586-91B3-7B1475DCE776}" srcOrd="0" destOrd="0" presId="urn:diagrams.loki3.com/BracketList"/>
    <dgm:cxn modelId="{DFBEA6D9-E6A4-4398-A62E-C1794E8749DA}" srcId="{52761BB9-36A7-4FBD-974D-65AF426E66DA}" destId="{F19A3CFE-7A7E-4665-9400-5EEDA1AB5729}" srcOrd="1" destOrd="0" parTransId="{CB508582-26CE-4E3B-8A4A-4E608A69ADC1}" sibTransId="{A69D68FB-74BF-4F1B-BF84-3D639D9C16F4}"/>
    <dgm:cxn modelId="{2F1D87E8-9828-4522-9F2B-17A8082BB488}" type="presOf" srcId="{D0BBEF63-9775-4B3B-9F78-262833682D7A}" destId="{363F080F-25EB-4A8F-87D2-D6854E45811A}" srcOrd="0" destOrd="0" presId="urn:diagrams.loki3.com/BracketList"/>
    <dgm:cxn modelId="{06FBAFF4-FDCE-40BB-9C74-22AAD85C0267}" type="presOf" srcId="{F19A3CFE-7A7E-4665-9400-5EEDA1AB5729}" destId="{965A03B5-3802-4C3A-81EC-8D90B8131D44}" srcOrd="0" destOrd="1" presId="urn:diagrams.loki3.com/BracketList"/>
    <dgm:cxn modelId="{5001E5BE-981F-4B8A-A605-904A020111D1}" type="presParOf" srcId="{363F080F-25EB-4A8F-87D2-D6854E45811A}" destId="{9C5B4107-3259-4F78-AF1B-AB87B7FBBA9A}" srcOrd="0" destOrd="0" presId="urn:diagrams.loki3.com/BracketList"/>
    <dgm:cxn modelId="{247D4439-0833-4CBD-B11A-26291DF1D337}" type="presParOf" srcId="{9C5B4107-3259-4F78-AF1B-AB87B7FBBA9A}" destId="{61C6D03A-01C7-4586-91B3-7B1475DCE776}" srcOrd="0" destOrd="0" presId="urn:diagrams.loki3.com/BracketList"/>
    <dgm:cxn modelId="{57003F86-C1DB-42AC-960D-FB6DB951FDD8}" type="presParOf" srcId="{9C5B4107-3259-4F78-AF1B-AB87B7FBBA9A}" destId="{F0F98D94-BC99-4651-B460-C8AD7B68B119}" srcOrd="1" destOrd="0" presId="urn:diagrams.loki3.com/BracketList"/>
    <dgm:cxn modelId="{D83CD413-3AD6-4A74-B90A-58A6C0B5E591}" type="presParOf" srcId="{9C5B4107-3259-4F78-AF1B-AB87B7FBBA9A}" destId="{173D6C73-779C-4325-B346-706E041CE46E}" srcOrd="2" destOrd="0" presId="urn:diagrams.loki3.com/BracketList"/>
    <dgm:cxn modelId="{5AC142A2-8298-4984-9600-03D6E5A96963}" type="presParOf" srcId="{9C5B4107-3259-4F78-AF1B-AB87B7FBBA9A}" destId="{965A03B5-3802-4C3A-81EC-8D90B8131D4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BBEF63-9775-4B3B-9F78-262833682D7A}" type="doc">
      <dgm:prSet loTypeId="urn:diagrams.loki3.com/BracketList" loCatId="list" qsTypeId="urn:microsoft.com/office/officeart/2005/8/quickstyle/simple1" qsCatId="simple" csTypeId="urn:microsoft.com/office/officeart/2005/8/colors/colorful3" csCatId="colorful" phldr="1"/>
      <dgm:spPr/>
      <dgm:t>
        <a:bodyPr/>
        <a:lstStyle/>
        <a:p>
          <a:endParaRPr lang="en-US"/>
        </a:p>
      </dgm:t>
    </dgm:pt>
    <dgm:pt modelId="{B6C4B6FA-A085-4FB8-BE93-129C2D995BDD}">
      <dgm:prSet phldrT="[Text]" custT="1"/>
      <dgm:spPr/>
      <dgm:t>
        <a:bodyPr/>
        <a:lstStyle/>
        <a:p>
          <a:pPr algn="l">
            <a:buNone/>
          </a:pPr>
          <a:r>
            <a:rPr lang="en-US" sz="1800" b="0" dirty="0">
              <a:latin typeface="+mn-lt"/>
              <a:ea typeface="Calibri" panose="020F0502020204030204" pitchFamily="34" charset="0"/>
            </a:rPr>
            <a:t>Economic &amp; Concrete supports:</a:t>
          </a:r>
          <a:endParaRPr lang="en-US" sz="1800" b="0" dirty="0">
            <a:latin typeface="+mn-lt"/>
          </a:endParaRPr>
        </a:p>
      </dgm:t>
    </dgm:pt>
    <dgm:pt modelId="{44DB53C3-7AF0-4068-9DFF-25D3E5E60988}" type="parTrans" cxnId="{3C023312-256C-4075-BDEA-1D9E156DFF3A}">
      <dgm:prSet/>
      <dgm:spPr/>
      <dgm:t>
        <a:bodyPr/>
        <a:lstStyle/>
        <a:p>
          <a:endParaRPr lang="en-US"/>
        </a:p>
      </dgm:t>
    </dgm:pt>
    <dgm:pt modelId="{2733DA9F-B546-4FAD-B99B-76FFD4DBE19D}" type="sibTrans" cxnId="{3C023312-256C-4075-BDEA-1D9E156DFF3A}">
      <dgm:prSet/>
      <dgm:spPr/>
      <dgm:t>
        <a:bodyPr/>
        <a:lstStyle/>
        <a:p>
          <a:endParaRPr lang="en-US"/>
        </a:p>
      </dgm:t>
    </dgm:pt>
    <dgm:pt modelId="{B46C723B-7241-4F11-9749-97412B869EA7}">
      <dgm:prSet phldrT="[Text]" custT="1"/>
      <dgm:spPr/>
      <dgm:t>
        <a:bodyPr/>
        <a:lstStyle/>
        <a:p>
          <a:pPr algn="l" rtl="0">
            <a:buFont typeface="Arial" panose="020B0604020202020204" pitchFamily="34" charset="0"/>
            <a:buChar char="•"/>
          </a:pPr>
          <a:r>
            <a:rPr lang="en-US" sz="2300" dirty="0"/>
            <a:t>Each additional $1,000 that states spend on public benefit programs annually per person living in poverty is associated with a </a:t>
          </a:r>
          <a:r>
            <a:rPr lang="en-US" sz="2300" b="1" dirty="0">
              <a:solidFill>
                <a:srgbClr val="002060"/>
              </a:solidFill>
            </a:rPr>
            <a:t>7.7% reduction in child fatalities due to maltreatment</a:t>
          </a:r>
          <a:r>
            <a:rPr lang="en-US" sz="2300" b="0" dirty="0"/>
            <a:t>. Public benefits are also positively associated with reductions in foster placements </a:t>
          </a:r>
          <a:r>
            <a:rPr lang="en-US" sz="1100" dirty="0">
              <a:latin typeface="+mn-lt"/>
              <a:ea typeface="Calibri" panose="020F0502020204030204" pitchFamily="34" charset="0"/>
            </a:rPr>
            <a:t>(4)</a:t>
          </a:r>
          <a:endParaRPr lang="en-US" sz="1100" dirty="0"/>
        </a:p>
      </dgm:t>
    </dgm:pt>
    <dgm:pt modelId="{BE2D6C74-5C26-4990-BFF6-129899A55E27}" type="parTrans" cxnId="{30F18AD2-2B61-4279-BB43-4C2881BB59EC}">
      <dgm:prSet/>
      <dgm:spPr/>
      <dgm:t>
        <a:bodyPr/>
        <a:lstStyle/>
        <a:p>
          <a:endParaRPr lang="en-US"/>
        </a:p>
      </dgm:t>
    </dgm:pt>
    <dgm:pt modelId="{75B9FF78-AE93-4093-94FF-B104E75EC9CE}" type="sibTrans" cxnId="{30F18AD2-2B61-4279-BB43-4C2881BB59EC}">
      <dgm:prSet/>
      <dgm:spPr/>
      <dgm:t>
        <a:bodyPr/>
        <a:lstStyle/>
        <a:p>
          <a:endParaRPr lang="en-US"/>
        </a:p>
      </dgm:t>
    </dgm:pt>
    <dgm:pt modelId="{4BA869BF-D32E-4343-9924-456D5B6178A8}">
      <dgm:prSet phldr="0" custT="1"/>
      <dgm:spPr/>
      <dgm:t>
        <a:bodyPr/>
        <a:lstStyle/>
        <a:p>
          <a:pPr algn="l" rtl="0"/>
          <a:r>
            <a:rPr lang="en-US" sz="2300" b="0" dirty="0"/>
            <a:t>Mothers who receive TANF and are eligible to receive full child support paid on behalf of their children (without a decrease in benefits) are </a:t>
          </a:r>
          <a:r>
            <a:rPr lang="en-US" sz="2300" b="1" dirty="0">
              <a:solidFill>
                <a:srgbClr val="002060"/>
              </a:solidFill>
            </a:rPr>
            <a:t>10% less likely to have a screened-in maltreatment report</a:t>
          </a:r>
          <a:r>
            <a:rPr lang="en-US" sz="2300" b="0" dirty="0"/>
            <a:t> than mothers who are eligible to receive only partial child support payments </a:t>
          </a:r>
          <a:r>
            <a:rPr lang="en-US" sz="1100" b="0" dirty="0"/>
            <a:t>(5)</a:t>
          </a:r>
          <a:endParaRPr lang="en-US" sz="1100" b="0" dirty="0">
            <a:latin typeface="+mn-lt"/>
            <a:cs typeface="+mn-lt"/>
          </a:endParaRPr>
        </a:p>
      </dgm:t>
    </dgm:pt>
    <dgm:pt modelId="{BAAC93A5-A699-4710-8856-2C19648E58E4}" type="parTrans" cxnId="{D2031067-3569-4AF1-A981-B0EDC7465CFC}">
      <dgm:prSet/>
      <dgm:spPr/>
      <dgm:t>
        <a:bodyPr/>
        <a:lstStyle/>
        <a:p>
          <a:endParaRPr lang="en-US"/>
        </a:p>
      </dgm:t>
    </dgm:pt>
    <dgm:pt modelId="{B540D689-D241-45AE-BF77-86CDC2DE6F3C}" type="sibTrans" cxnId="{D2031067-3569-4AF1-A981-B0EDC7465CFC}">
      <dgm:prSet/>
      <dgm:spPr/>
      <dgm:t>
        <a:bodyPr/>
        <a:lstStyle/>
        <a:p>
          <a:endParaRPr lang="en-US"/>
        </a:p>
      </dgm:t>
    </dgm:pt>
    <dgm:pt modelId="{363F080F-25EB-4A8F-87D2-D6854E45811A}" type="pres">
      <dgm:prSet presAssocID="{D0BBEF63-9775-4B3B-9F78-262833682D7A}" presName="Name0" presStyleCnt="0">
        <dgm:presLayoutVars>
          <dgm:dir/>
          <dgm:animLvl val="lvl"/>
          <dgm:resizeHandles val="exact"/>
        </dgm:presLayoutVars>
      </dgm:prSet>
      <dgm:spPr/>
    </dgm:pt>
    <dgm:pt modelId="{D4C56B79-7093-4099-83D8-35268D78F62B}" type="pres">
      <dgm:prSet presAssocID="{B6C4B6FA-A085-4FB8-BE93-129C2D995BDD}" presName="linNode" presStyleCnt="0"/>
      <dgm:spPr/>
    </dgm:pt>
    <dgm:pt modelId="{BE57C412-810A-43D3-AB3B-95FFE36A4816}" type="pres">
      <dgm:prSet presAssocID="{B6C4B6FA-A085-4FB8-BE93-129C2D995BDD}" presName="parTx" presStyleLbl="revTx" presStyleIdx="0" presStyleCnt="1" custScaleX="72334" custLinFactNeighborX="8626" custLinFactNeighborY="16193">
        <dgm:presLayoutVars>
          <dgm:chMax val="1"/>
          <dgm:bulletEnabled val="1"/>
        </dgm:presLayoutVars>
      </dgm:prSet>
      <dgm:spPr/>
    </dgm:pt>
    <dgm:pt modelId="{71DC438A-F05F-4F9A-A512-A99F6239F55E}" type="pres">
      <dgm:prSet presAssocID="{B6C4B6FA-A085-4FB8-BE93-129C2D995BDD}" presName="bracket" presStyleLbl="parChTrans1D1" presStyleIdx="0" presStyleCnt="1" custScaleY="88494" custLinFactNeighborX="-21678" custLinFactNeighborY="4144"/>
      <dgm:spPr/>
    </dgm:pt>
    <dgm:pt modelId="{5BAABDA2-02F9-4A10-8159-F51698FBD9A3}" type="pres">
      <dgm:prSet presAssocID="{B6C4B6FA-A085-4FB8-BE93-129C2D995BDD}" presName="spH" presStyleCnt="0"/>
      <dgm:spPr/>
    </dgm:pt>
    <dgm:pt modelId="{D7E0407C-1D79-4E4C-9F94-154C7846C408}" type="pres">
      <dgm:prSet presAssocID="{B6C4B6FA-A085-4FB8-BE93-129C2D995BDD}" presName="desTx" presStyleLbl="node1" presStyleIdx="0" presStyleCnt="1" custScaleX="129569" custScaleY="104212" custLinFactNeighborX="-42490" custLinFactNeighborY="9051">
        <dgm:presLayoutVars>
          <dgm:bulletEnabled val="1"/>
        </dgm:presLayoutVars>
      </dgm:prSet>
      <dgm:spPr/>
    </dgm:pt>
  </dgm:ptLst>
  <dgm:cxnLst>
    <dgm:cxn modelId="{3C023312-256C-4075-BDEA-1D9E156DFF3A}" srcId="{D0BBEF63-9775-4B3B-9F78-262833682D7A}" destId="{B6C4B6FA-A085-4FB8-BE93-129C2D995BDD}" srcOrd="0" destOrd="0" parTransId="{44DB53C3-7AF0-4068-9DFF-25D3E5E60988}" sibTransId="{2733DA9F-B546-4FAD-B99B-76FFD4DBE19D}"/>
    <dgm:cxn modelId="{D2031067-3569-4AF1-A981-B0EDC7465CFC}" srcId="{B6C4B6FA-A085-4FB8-BE93-129C2D995BDD}" destId="{4BA869BF-D32E-4343-9924-456D5B6178A8}" srcOrd="1" destOrd="0" parTransId="{BAAC93A5-A699-4710-8856-2C19648E58E4}" sibTransId="{B540D689-D241-45AE-BF77-86CDC2DE6F3C}"/>
    <dgm:cxn modelId="{9D83C647-8DAE-4A87-B29F-0B3F6F65959D}" type="presOf" srcId="{4BA869BF-D32E-4343-9924-456D5B6178A8}" destId="{D7E0407C-1D79-4E4C-9F94-154C7846C408}" srcOrd="0" destOrd="1" presId="urn:diagrams.loki3.com/BracketList"/>
    <dgm:cxn modelId="{4A90BD98-3E93-41D7-840C-0D60F75A8C91}" type="presOf" srcId="{B46C723B-7241-4F11-9749-97412B869EA7}" destId="{D7E0407C-1D79-4E4C-9F94-154C7846C408}" srcOrd="0" destOrd="0" presId="urn:diagrams.loki3.com/BracketList"/>
    <dgm:cxn modelId="{179AB7BC-E3CC-42F3-81A9-BAC436E4AAA8}" type="presOf" srcId="{B6C4B6FA-A085-4FB8-BE93-129C2D995BDD}" destId="{BE57C412-810A-43D3-AB3B-95FFE36A4816}" srcOrd="0" destOrd="0" presId="urn:diagrams.loki3.com/BracketList"/>
    <dgm:cxn modelId="{30F18AD2-2B61-4279-BB43-4C2881BB59EC}" srcId="{B6C4B6FA-A085-4FB8-BE93-129C2D995BDD}" destId="{B46C723B-7241-4F11-9749-97412B869EA7}" srcOrd="0" destOrd="0" parTransId="{BE2D6C74-5C26-4990-BFF6-129899A55E27}" sibTransId="{75B9FF78-AE93-4093-94FF-B104E75EC9CE}"/>
    <dgm:cxn modelId="{2F1D87E8-9828-4522-9F2B-17A8082BB488}" type="presOf" srcId="{D0BBEF63-9775-4B3B-9F78-262833682D7A}" destId="{363F080F-25EB-4A8F-87D2-D6854E45811A}" srcOrd="0" destOrd="0" presId="urn:diagrams.loki3.com/BracketList"/>
    <dgm:cxn modelId="{FB27B739-0D83-4D3D-B99F-7074488C5CFC}" type="presParOf" srcId="{363F080F-25EB-4A8F-87D2-D6854E45811A}" destId="{D4C56B79-7093-4099-83D8-35268D78F62B}" srcOrd="0" destOrd="0" presId="urn:diagrams.loki3.com/BracketList"/>
    <dgm:cxn modelId="{94654360-3CDC-40D2-BB29-D976D808A9E4}" type="presParOf" srcId="{D4C56B79-7093-4099-83D8-35268D78F62B}" destId="{BE57C412-810A-43D3-AB3B-95FFE36A4816}" srcOrd="0" destOrd="0" presId="urn:diagrams.loki3.com/BracketList"/>
    <dgm:cxn modelId="{6287721C-5A37-4AAD-BC07-F3867F2B9DE1}" type="presParOf" srcId="{D4C56B79-7093-4099-83D8-35268D78F62B}" destId="{71DC438A-F05F-4F9A-A512-A99F6239F55E}" srcOrd="1" destOrd="0" presId="urn:diagrams.loki3.com/BracketList"/>
    <dgm:cxn modelId="{7165D290-1EE4-4361-9EAB-ED771F9B89CC}" type="presParOf" srcId="{D4C56B79-7093-4099-83D8-35268D78F62B}" destId="{5BAABDA2-02F9-4A10-8159-F51698FBD9A3}" srcOrd="2" destOrd="0" presId="urn:diagrams.loki3.com/BracketList"/>
    <dgm:cxn modelId="{7DC5A97C-AE99-4793-9404-D5797B12B5BC}" type="presParOf" srcId="{D4C56B79-7093-4099-83D8-35268D78F62B}" destId="{D7E0407C-1D79-4E4C-9F94-154C7846C408}"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BBEF63-9775-4B3B-9F78-262833682D7A}" type="doc">
      <dgm:prSet loTypeId="urn:diagrams.loki3.com/BracketList" loCatId="list" qsTypeId="urn:microsoft.com/office/officeart/2005/8/quickstyle/simple1" qsCatId="simple" csTypeId="urn:microsoft.com/office/officeart/2005/8/colors/accent5_4" csCatId="accent5" phldr="1"/>
      <dgm:spPr/>
      <dgm:t>
        <a:bodyPr/>
        <a:lstStyle/>
        <a:p>
          <a:endParaRPr lang="en-US"/>
        </a:p>
      </dgm:t>
    </dgm:pt>
    <dgm:pt modelId="{52761BB9-36A7-4FBD-974D-65AF426E66DA}">
      <dgm:prSet phldrT="[Text]" custT="1"/>
      <dgm:spPr/>
      <dgm:t>
        <a:bodyPr/>
        <a:lstStyle/>
        <a:p>
          <a:pPr algn="l"/>
          <a:r>
            <a:rPr lang="en-US" sz="1800" b="0" dirty="0">
              <a:latin typeface="+mn-lt"/>
            </a:rPr>
            <a:t>OhioKAN: </a:t>
          </a:r>
          <a:endParaRPr lang="en-US" sz="1800" b="0" dirty="0"/>
        </a:p>
      </dgm:t>
    </dgm:pt>
    <dgm:pt modelId="{9F02E44A-F87E-49C9-B2E1-D5E75412F185}" type="parTrans" cxnId="{72AA6816-B12B-40B4-89F5-DEA2845EFB40}">
      <dgm:prSet/>
      <dgm:spPr/>
      <dgm:t>
        <a:bodyPr/>
        <a:lstStyle/>
        <a:p>
          <a:endParaRPr lang="en-US"/>
        </a:p>
      </dgm:t>
    </dgm:pt>
    <dgm:pt modelId="{9FABAD85-756D-48C6-978F-DB26AD95313C}" type="sibTrans" cxnId="{72AA6816-B12B-40B4-89F5-DEA2845EFB40}">
      <dgm:prSet/>
      <dgm:spPr/>
      <dgm:t>
        <a:bodyPr/>
        <a:lstStyle/>
        <a:p>
          <a:endParaRPr lang="en-US"/>
        </a:p>
      </dgm:t>
    </dgm:pt>
    <dgm:pt modelId="{FCF16DA0-BE46-4F3F-9D6E-F39A238D4FDB}">
      <dgm:prSet phldrT="[Text]"/>
      <dgm:spPr/>
      <dgm:t>
        <a:bodyPr/>
        <a:lstStyle/>
        <a:p>
          <a:pPr>
            <a:buNone/>
          </a:pPr>
          <a:r>
            <a:rPr lang="en-US" sz="2500" dirty="0">
              <a:effectLst/>
              <a:latin typeface="+mn-lt"/>
              <a:ea typeface="Times New Roman" panose="02020603050405020304" pitchFamily="18" charset="0"/>
            </a:rPr>
            <a:t>	Since September 2020, </a:t>
          </a:r>
          <a:r>
            <a:rPr lang="en-US" sz="2500" b="1" dirty="0">
              <a:solidFill>
                <a:srgbClr val="002060"/>
              </a:solidFill>
              <a:effectLst/>
              <a:latin typeface="+mn-lt"/>
              <a:ea typeface="Times New Roman" panose="02020603050405020304" pitchFamily="18" charset="0"/>
            </a:rPr>
            <a:t>72% of families</a:t>
          </a:r>
          <a:r>
            <a:rPr lang="en-US" sz="2500" dirty="0">
              <a:effectLst/>
              <a:latin typeface="+mn-lt"/>
              <a:ea typeface="Times New Roman" panose="02020603050405020304" pitchFamily="18" charset="0"/>
            </a:rPr>
            <a:t>, when calling OhioKAN for the first time, have identified </a:t>
          </a:r>
          <a:r>
            <a:rPr lang="en-US" sz="2500" b="1" dirty="0">
              <a:solidFill>
                <a:srgbClr val="013555"/>
              </a:solidFill>
              <a:effectLst/>
              <a:latin typeface="+mn-lt"/>
              <a:ea typeface="Times New Roman" panose="02020603050405020304" pitchFamily="18" charset="0"/>
            </a:rPr>
            <a:t>basic needs </a:t>
          </a:r>
          <a:r>
            <a:rPr lang="en-US" sz="2500" dirty="0">
              <a:effectLst/>
              <a:latin typeface="+mn-lt"/>
              <a:ea typeface="Times New Roman" panose="02020603050405020304" pitchFamily="18" charset="0"/>
            </a:rPr>
            <a:t>as "</a:t>
          </a:r>
          <a:r>
            <a:rPr lang="en-US" sz="2500" dirty="0">
              <a:latin typeface="+mn-lt"/>
              <a:ea typeface="Times New Roman" panose="02020603050405020304" pitchFamily="18" charset="0"/>
            </a:rPr>
            <a:t>somewhat challenging</a:t>
          </a:r>
          <a:r>
            <a:rPr lang="en-US" sz="2500" dirty="0">
              <a:effectLst/>
              <a:latin typeface="+mn-lt"/>
              <a:ea typeface="Times New Roman" panose="02020603050405020304" pitchFamily="18" charset="0"/>
            </a:rPr>
            <a:t>" or "very challenging" for their family. </a:t>
          </a:r>
          <a:endParaRPr lang="en-US" sz="2500" dirty="0"/>
        </a:p>
      </dgm:t>
    </dgm:pt>
    <dgm:pt modelId="{B32D998A-9EFA-40CA-828B-223835AFFC8B}" type="parTrans" cxnId="{B0990D28-E514-4905-8633-8FD0B88E79BC}">
      <dgm:prSet/>
      <dgm:spPr/>
      <dgm:t>
        <a:bodyPr/>
        <a:lstStyle/>
        <a:p>
          <a:endParaRPr lang="en-US"/>
        </a:p>
      </dgm:t>
    </dgm:pt>
    <dgm:pt modelId="{6E829FBA-AFDE-4CDF-8AAB-84756DBF47B7}" type="sibTrans" cxnId="{B0990D28-E514-4905-8633-8FD0B88E79BC}">
      <dgm:prSet/>
      <dgm:spPr/>
      <dgm:t>
        <a:bodyPr/>
        <a:lstStyle/>
        <a:p>
          <a:endParaRPr lang="en-US"/>
        </a:p>
      </dgm:t>
    </dgm:pt>
    <dgm:pt modelId="{475C18C2-5969-43EC-8205-2C98BB9B1535}">
      <dgm:prSet custT="1"/>
      <dgm:spPr/>
      <dgm:t>
        <a:bodyPr/>
        <a:lstStyle/>
        <a:p>
          <a:r>
            <a:rPr lang="en-US" sz="2000" i="1">
              <a:latin typeface="+mn-lt"/>
              <a:ea typeface="Calibri" panose="020F0502020204030204" pitchFamily="34" charset="0"/>
            </a:rPr>
            <a:t>Basic needs are defined as: housing, utilities, transportation, clothing, food, furniture, etc. </a:t>
          </a:r>
        </a:p>
      </dgm:t>
    </dgm:pt>
    <dgm:pt modelId="{4A610BE6-9472-4A54-AC50-6C7F50C30716}" type="parTrans" cxnId="{A43E3801-B927-4346-B0A4-4396E8036E95}">
      <dgm:prSet/>
      <dgm:spPr/>
      <dgm:t>
        <a:bodyPr/>
        <a:lstStyle/>
        <a:p>
          <a:endParaRPr lang="en-US"/>
        </a:p>
      </dgm:t>
    </dgm:pt>
    <dgm:pt modelId="{CFAFB92A-0740-4B6B-B3FF-656CB9006643}" type="sibTrans" cxnId="{A43E3801-B927-4346-B0A4-4396E8036E95}">
      <dgm:prSet/>
      <dgm:spPr/>
      <dgm:t>
        <a:bodyPr/>
        <a:lstStyle/>
        <a:p>
          <a:endParaRPr lang="en-US"/>
        </a:p>
      </dgm:t>
    </dgm:pt>
    <dgm:pt modelId="{3758AE38-91C0-4046-9EDE-44EC5B86FC52}">
      <dgm:prSet custT="1"/>
      <dgm:spPr/>
      <dgm:t>
        <a:bodyPr/>
        <a:lstStyle/>
        <a:p>
          <a:r>
            <a:rPr lang="en-US" sz="2000" i="1" dirty="0">
              <a:latin typeface="+mn-lt"/>
              <a:ea typeface="Calibri" panose="020F0502020204030204" pitchFamily="34" charset="0"/>
            </a:rPr>
            <a:t>Very challenging means that a family needs support right away. </a:t>
          </a:r>
        </a:p>
      </dgm:t>
    </dgm:pt>
    <dgm:pt modelId="{89B2F110-767E-476E-842C-78B7619D919C}" type="parTrans" cxnId="{DF8A1858-282D-4ACE-959A-0D372AD27025}">
      <dgm:prSet/>
      <dgm:spPr/>
      <dgm:t>
        <a:bodyPr/>
        <a:lstStyle/>
        <a:p>
          <a:endParaRPr lang="en-US"/>
        </a:p>
      </dgm:t>
    </dgm:pt>
    <dgm:pt modelId="{8891EEC3-A422-43C7-9806-2588FEF64362}" type="sibTrans" cxnId="{DF8A1858-282D-4ACE-959A-0D372AD27025}">
      <dgm:prSet/>
      <dgm:spPr/>
      <dgm:t>
        <a:bodyPr/>
        <a:lstStyle/>
        <a:p>
          <a:endParaRPr lang="en-US"/>
        </a:p>
      </dgm:t>
    </dgm:pt>
    <dgm:pt modelId="{67028977-2BC1-4EB4-857A-771A92868777}">
      <dgm:prSet custT="1"/>
      <dgm:spPr/>
      <dgm:t>
        <a:bodyPr/>
        <a:lstStyle/>
        <a:p>
          <a:r>
            <a:rPr lang="en-US" sz="2000" i="1" dirty="0">
              <a:latin typeface="+mn-lt"/>
              <a:ea typeface="Calibri" panose="020F0502020204030204" pitchFamily="34" charset="0"/>
            </a:rPr>
            <a:t>Somewhat challenging means that additional support could be helpful.</a:t>
          </a:r>
        </a:p>
      </dgm:t>
    </dgm:pt>
    <dgm:pt modelId="{7E0C61F3-74E7-4F7A-9E56-F74D1AA1B175}" type="parTrans" cxnId="{DC161B64-C9A1-479F-BA91-7F56605DA24C}">
      <dgm:prSet/>
      <dgm:spPr/>
      <dgm:t>
        <a:bodyPr/>
        <a:lstStyle/>
        <a:p>
          <a:endParaRPr lang="en-US"/>
        </a:p>
      </dgm:t>
    </dgm:pt>
    <dgm:pt modelId="{57E3625E-B764-4AA4-8D05-19CA5392C8D9}" type="sibTrans" cxnId="{DC161B64-C9A1-479F-BA91-7F56605DA24C}">
      <dgm:prSet/>
      <dgm:spPr/>
      <dgm:t>
        <a:bodyPr/>
        <a:lstStyle/>
        <a:p>
          <a:endParaRPr lang="en-US"/>
        </a:p>
      </dgm:t>
    </dgm:pt>
    <dgm:pt modelId="{363F080F-25EB-4A8F-87D2-D6854E45811A}" type="pres">
      <dgm:prSet presAssocID="{D0BBEF63-9775-4B3B-9F78-262833682D7A}" presName="Name0" presStyleCnt="0">
        <dgm:presLayoutVars>
          <dgm:dir/>
          <dgm:animLvl val="lvl"/>
          <dgm:resizeHandles val="exact"/>
        </dgm:presLayoutVars>
      </dgm:prSet>
      <dgm:spPr/>
    </dgm:pt>
    <dgm:pt modelId="{9C5B4107-3259-4F78-AF1B-AB87B7FBBA9A}" type="pres">
      <dgm:prSet presAssocID="{52761BB9-36A7-4FBD-974D-65AF426E66DA}" presName="linNode" presStyleCnt="0"/>
      <dgm:spPr/>
    </dgm:pt>
    <dgm:pt modelId="{61C6D03A-01C7-4586-91B3-7B1475DCE776}" type="pres">
      <dgm:prSet presAssocID="{52761BB9-36A7-4FBD-974D-65AF426E66DA}" presName="parTx" presStyleLbl="revTx" presStyleIdx="0" presStyleCnt="1" custFlipHor="1" custScaleX="99250" custLinFactNeighborX="-2678" custLinFactNeighborY="1874">
        <dgm:presLayoutVars>
          <dgm:chMax val="1"/>
          <dgm:bulletEnabled val="1"/>
        </dgm:presLayoutVars>
      </dgm:prSet>
      <dgm:spPr/>
    </dgm:pt>
    <dgm:pt modelId="{F0F98D94-BC99-4651-B460-C8AD7B68B119}" type="pres">
      <dgm:prSet presAssocID="{52761BB9-36A7-4FBD-974D-65AF426E66DA}" presName="bracket" presStyleLbl="parChTrans1D1" presStyleIdx="0" presStyleCnt="1" custScaleX="105337" custScaleY="71865" custLinFactNeighborX="7727" custLinFactNeighborY="-539"/>
      <dgm:spPr/>
    </dgm:pt>
    <dgm:pt modelId="{173D6C73-779C-4325-B346-706E041CE46E}" type="pres">
      <dgm:prSet presAssocID="{52761BB9-36A7-4FBD-974D-65AF426E66DA}" presName="spH" presStyleCnt="0"/>
      <dgm:spPr/>
    </dgm:pt>
    <dgm:pt modelId="{965A03B5-3802-4C3A-81EC-8D90B8131D44}" type="pres">
      <dgm:prSet presAssocID="{52761BB9-36A7-4FBD-974D-65AF426E66DA}" presName="desTx" presStyleLbl="node1" presStyleIdx="0" presStyleCnt="1" custScaleX="193263" custScaleY="102277" custLinFactNeighborX="-38297">
        <dgm:presLayoutVars>
          <dgm:bulletEnabled val="1"/>
        </dgm:presLayoutVars>
      </dgm:prSet>
      <dgm:spPr/>
    </dgm:pt>
  </dgm:ptLst>
  <dgm:cxnLst>
    <dgm:cxn modelId="{A43E3801-B927-4346-B0A4-4396E8036E95}" srcId="{FCF16DA0-BE46-4F3F-9D6E-F39A238D4FDB}" destId="{475C18C2-5969-43EC-8205-2C98BB9B1535}" srcOrd="0" destOrd="0" parTransId="{4A610BE6-9472-4A54-AC50-6C7F50C30716}" sibTransId="{CFAFB92A-0740-4B6B-B3FF-656CB9006643}"/>
    <dgm:cxn modelId="{72AA6816-B12B-40B4-89F5-DEA2845EFB40}" srcId="{D0BBEF63-9775-4B3B-9F78-262833682D7A}" destId="{52761BB9-36A7-4FBD-974D-65AF426E66DA}" srcOrd="0" destOrd="0" parTransId="{9F02E44A-F87E-49C9-B2E1-D5E75412F185}" sibTransId="{9FABAD85-756D-48C6-978F-DB26AD95313C}"/>
    <dgm:cxn modelId="{B0990D28-E514-4905-8633-8FD0B88E79BC}" srcId="{52761BB9-36A7-4FBD-974D-65AF426E66DA}" destId="{FCF16DA0-BE46-4F3F-9D6E-F39A238D4FDB}" srcOrd="0" destOrd="0" parTransId="{B32D998A-9EFA-40CA-828B-223835AFFC8B}" sibTransId="{6E829FBA-AFDE-4CDF-8AAB-84756DBF47B7}"/>
    <dgm:cxn modelId="{D0AE0B63-4104-44DF-8FD0-356E3BBC9A05}" type="presOf" srcId="{67028977-2BC1-4EB4-857A-771A92868777}" destId="{965A03B5-3802-4C3A-81EC-8D90B8131D44}" srcOrd="0" destOrd="3" presId="urn:diagrams.loki3.com/BracketList"/>
    <dgm:cxn modelId="{DC161B64-C9A1-479F-BA91-7F56605DA24C}" srcId="{FCF16DA0-BE46-4F3F-9D6E-F39A238D4FDB}" destId="{67028977-2BC1-4EB4-857A-771A92868777}" srcOrd="2" destOrd="0" parTransId="{7E0C61F3-74E7-4F7A-9E56-F74D1AA1B175}" sibTransId="{57E3625E-B764-4AA4-8D05-19CA5392C8D9}"/>
    <dgm:cxn modelId="{9BF2F552-196C-4BB7-954B-68CD017A1D71}" type="presOf" srcId="{FCF16DA0-BE46-4F3F-9D6E-F39A238D4FDB}" destId="{965A03B5-3802-4C3A-81EC-8D90B8131D44}" srcOrd="0" destOrd="0" presId="urn:diagrams.loki3.com/BracketList"/>
    <dgm:cxn modelId="{DF8A1858-282D-4ACE-959A-0D372AD27025}" srcId="{FCF16DA0-BE46-4F3F-9D6E-F39A238D4FDB}" destId="{3758AE38-91C0-4046-9EDE-44EC5B86FC52}" srcOrd="1" destOrd="0" parTransId="{89B2F110-767E-476E-842C-78B7619D919C}" sibTransId="{8891EEC3-A422-43C7-9806-2588FEF64362}"/>
    <dgm:cxn modelId="{4A618683-48F7-4A65-B3B7-3F4F55D403F1}" type="presOf" srcId="{52761BB9-36A7-4FBD-974D-65AF426E66DA}" destId="{61C6D03A-01C7-4586-91B3-7B1475DCE776}" srcOrd="0" destOrd="0" presId="urn:diagrams.loki3.com/BracketList"/>
    <dgm:cxn modelId="{12FC61A1-3DBE-4D2C-BE5A-8A229F08FE46}" type="presOf" srcId="{3758AE38-91C0-4046-9EDE-44EC5B86FC52}" destId="{965A03B5-3802-4C3A-81EC-8D90B8131D44}" srcOrd="0" destOrd="2" presId="urn:diagrams.loki3.com/BracketList"/>
    <dgm:cxn modelId="{E2A6B1CC-691F-462F-A3F3-6F49564F8A09}" type="presOf" srcId="{475C18C2-5969-43EC-8205-2C98BB9B1535}" destId="{965A03B5-3802-4C3A-81EC-8D90B8131D44}" srcOrd="0" destOrd="1" presId="urn:diagrams.loki3.com/BracketList"/>
    <dgm:cxn modelId="{2F1D87E8-9828-4522-9F2B-17A8082BB488}" type="presOf" srcId="{D0BBEF63-9775-4B3B-9F78-262833682D7A}" destId="{363F080F-25EB-4A8F-87D2-D6854E45811A}" srcOrd="0" destOrd="0" presId="urn:diagrams.loki3.com/BracketList"/>
    <dgm:cxn modelId="{5001E5BE-981F-4B8A-A605-904A020111D1}" type="presParOf" srcId="{363F080F-25EB-4A8F-87D2-D6854E45811A}" destId="{9C5B4107-3259-4F78-AF1B-AB87B7FBBA9A}" srcOrd="0" destOrd="0" presId="urn:diagrams.loki3.com/BracketList"/>
    <dgm:cxn modelId="{247D4439-0833-4CBD-B11A-26291DF1D337}" type="presParOf" srcId="{9C5B4107-3259-4F78-AF1B-AB87B7FBBA9A}" destId="{61C6D03A-01C7-4586-91B3-7B1475DCE776}" srcOrd="0" destOrd="0" presId="urn:diagrams.loki3.com/BracketList"/>
    <dgm:cxn modelId="{57003F86-C1DB-42AC-960D-FB6DB951FDD8}" type="presParOf" srcId="{9C5B4107-3259-4F78-AF1B-AB87B7FBBA9A}" destId="{F0F98D94-BC99-4651-B460-C8AD7B68B119}" srcOrd="1" destOrd="0" presId="urn:diagrams.loki3.com/BracketList"/>
    <dgm:cxn modelId="{D83CD413-3AD6-4A74-B90A-58A6C0B5E591}" type="presParOf" srcId="{9C5B4107-3259-4F78-AF1B-AB87B7FBBA9A}" destId="{173D6C73-779C-4325-B346-706E041CE46E}" srcOrd="2" destOrd="0" presId="urn:diagrams.loki3.com/BracketList"/>
    <dgm:cxn modelId="{5AC142A2-8298-4984-9600-03D6E5A96963}" type="presParOf" srcId="{9C5B4107-3259-4F78-AF1B-AB87B7FBBA9A}" destId="{965A03B5-3802-4C3A-81EC-8D90B8131D44}"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57DF43-AB74-420B-8AFF-47991D5311FB}" type="doc">
      <dgm:prSet loTypeId="urn:microsoft.com/office/officeart/2005/8/layout/hList1" loCatId="list" qsTypeId="urn:microsoft.com/office/officeart/2005/8/quickstyle/simple1" qsCatId="simple" csTypeId="urn:microsoft.com/office/officeart/2005/8/colors/accent2_3" csCatId="accent2" phldr="1"/>
      <dgm:spPr/>
      <dgm:t>
        <a:bodyPr/>
        <a:lstStyle/>
        <a:p>
          <a:endParaRPr lang="en-US"/>
        </a:p>
      </dgm:t>
    </dgm:pt>
    <dgm:pt modelId="{9C818E49-4D0B-4030-B414-21CDF4F8670F}">
      <dgm:prSet phldrT="[Text]"/>
      <dgm:spPr/>
      <dgm:t>
        <a:bodyPr/>
        <a:lstStyle/>
        <a:p>
          <a:r>
            <a:rPr lang="en-US">
              <a:latin typeface="+mj-lt"/>
            </a:rPr>
            <a:t>Train Navigator Staff</a:t>
          </a:r>
        </a:p>
      </dgm:t>
    </dgm:pt>
    <dgm:pt modelId="{77B2AA5B-1157-44BA-8476-678439674861}" type="parTrans" cxnId="{B50D05BD-5604-4B87-97FA-36054531349F}">
      <dgm:prSet/>
      <dgm:spPr/>
      <dgm:t>
        <a:bodyPr/>
        <a:lstStyle/>
        <a:p>
          <a:endParaRPr lang="en-US"/>
        </a:p>
      </dgm:t>
    </dgm:pt>
    <dgm:pt modelId="{0335B761-FC53-480D-A723-FC705F6CC080}" type="sibTrans" cxnId="{B50D05BD-5604-4B87-97FA-36054531349F}">
      <dgm:prSet/>
      <dgm:spPr/>
      <dgm:t>
        <a:bodyPr/>
        <a:lstStyle/>
        <a:p>
          <a:endParaRPr lang="en-US"/>
        </a:p>
      </dgm:t>
    </dgm:pt>
    <dgm:pt modelId="{B393F95A-A46A-4933-B5E9-8779D6C747EB}">
      <dgm:prSet phldrT="[Text]"/>
      <dgm:spPr/>
      <dgm:t>
        <a:bodyPr/>
        <a:lstStyle/>
        <a:p>
          <a:r>
            <a:rPr lang="en-US"/>
            <a:t>Solve difficult problems</a:t>
          </a:r>
        </a:p>
      </dgm:t>
    </dgm:pt>
    <dgm:pt modelId="{A5668E9B-6A4C-4D6F-9B53-06CED9C5BD75}" type="parTrans" cxnId="{4427D105-5E92-4DDC-9746-6290A0DF4F64}">
      <dgm:prSet/>
      <dgm:spPr/>
      <dgm:t>
        <a:bodyPr/>
        <a:lstStyle/>
        <a:p>
          <a:endParaRPr lang="en-US"/>
        </a:p>
      </dgm:t>
    </dgm:pt>
    <dgm:pt modelId="{AFD849CD-E93E-4D65-BD89-DD3E0724A340}" type="sibTrans" cxnId="{4427D105-5E92-4DDC-9746-6290A0DF4F64}">
      <dgm:prSet/>
      <dgm:spPr/>
      <dgm:t>
        <a:bodyPr/>
        <a:lstStyle/>
        <a:p>
          <a:endParaRPr lang="en-US"/>
        </a:p>
      </dgm:t>
    </dgm:pt>
    <dgm:pt modelId="{B5C0B225-46A3-47BC-9C2F-BCF16B5983D2}">
      <dgm:prSet phldrT="[Text]"/>
      <dgm:spPr>
        <a:solidFill>
          <a:schemeClr val="accent2">
            <a:lumMod val="60000"/>
            <a:lumOff val="40000"/>
          </a:schemeClr>
        </a:solidFill>
      </dgm:spPr>
      <dgm:t>
        <a:bodyPr/>
        <a:lstStyle/>
        <a:p>
          <a:r>
            <a:rPr lang="en-US">
              <a:latin typeface="+mj-lt"/>
            </a:rPr>
            <a:t>Integrate Benefits Coordination</a:t>
          </a:r>
        </a:p>
      </dgm:t>
    </dgm:pt>
    <dgm:pt modelId="{0EB08D03-8764-47B7-9539-7989D139343A}" type="parTrans" cxnId="{8635F827-AC38-44E2-B3A7-B91DBFC12034}">
      <dgm:prSet/>
      <dgm:spPr/>
      <dgm:t>
        <a:bodyPr/>
        <a:lstStyle/>
        <a:p>
          <a:endParaRPr lang="en-US"/>
        </a:p>
      </dgm:t>
    </dgm:pt>
    <dgm:pt modelId="{575BD212-3D78-43B5-84AE-85ADAAF5368C}" type="sibTrans" cxnId="{8635F827-AC38-44E2-B3A7-B91DBFC12034}">
      <dgm:prSet/>
      <dgm:spPr/>
      <dgm:t>
        <a:bodyPr/>
        <a:lstStyle/>
        <a:p>
          <a:endParaRPr lang="en-US"/>
        </a:p>
      </dgm:t>
    </dgm:pt>
    <dgm:pt modelId="{513BCE0F-A040-4F0A-A088-5943D8562CAD}">
      <dgm:prSet phldrT="[Text]"/>
      <dgm:spPr/>
      <dgm:t>
        <a:bodyPr/>
        <a:lstStyle/>
        <a:p>
          <a:r>
            <a:rPr lang="en-US"/>
            <a:t>Train all staff to listen benefits needs and solutions </a:t>
          </a:r>
        </a:p>
      </dgm:t>
    </dgm:pt>
    <dgm:pt modelId="{A6C6351F-292F-425F-9E5F-C1E384545FE7}" type="parTrans" cxnId="{118BAC9D-FFF0-4D9E-85E6-597AEEE5EF94}">
      <dgm:prSet/>
      <dgm:spPr/>
      <dgm:t>
        <a:bodyPr/>
        <a:lstStyle/>
        <a:p>
          <a:endParaRPr lang="en-US"/>
        </a:p>
      </dgm:t>
    </dgm:pt>
    <dgm:pt modelId="{72251B80-F64D-44E5-BD70-D6B571309A88}" type="sibTrans" cxnId="{118BAC9D-FFF0-4D9E-85E6-597AEEE5EF94}">
      <dgm:prSet/>
      <dgm:spPr/>
      <dgm:t>
        <a:bodyPr/>
        <a:lstStyle/>
        <a:p>
          <a:endParaRPr lang="en-US"/>
        </a:p>
      </dgm:t>
    </dgm:pt>
    <dgm:pt modelId="{1C05DCD8-C5EB-4311-A3B8-7B4151EBD116}">
      <dgm:prSet phldrT="[Text]"/>
      <dgm:spPr/>
      <dgm:t>
        <a:bodyPr/>
        <a:lstStyle/>
        <a:p>
          <a:r>
            <a:rPr lang="en-US"/>
            <a:t>Coordinating programs </a:t>
          </a:r>
        </a:p>
      </dgm:t>
    </dgm:pt>
    <dgm:pt modelId="{DB5D3CB2-6090-44C5-B7A2-65FB34612CF2}" type="parTrans" cxnId="{BB9B5710-A063-4A3F-AC17-A716448FC352}">
      <dgm:prSet/>
      <dgm:spPr/>
      <dgm:t>
        <a:bodyPr/>
        <a:lstStyle/>
        <a:p>
          <a:endParaRPr lang="en-US"/>
        </a:p>
      </dgm:t>
    </dgm:pt>
    <dgm:pt modelId="{DCE49B22-C6FB-4971-9361-777512239CC3}" type="sibTrans" cxnId="{BB9B5710-A063-4A3F-AC17-A716448FC352}">
      <dgm:prSet/>
      <dgm:spPr/>
      <dgm:t>
        <a:bodyPr/>
        <a:lstStyle/>
        <a:p>
          <a:endParaRPr lang="en-US"/>
        </a:p>
      </dgm:t>
    </dgm:pt>
    <dgm:pt modelId="{E3616503-3F9B-4293-B425-F71FE2ED77C8}">
      <dgm:prSet phldrT="[Text]"/>
      <dgm:spPr/>
      <dgm:t>
        <a:bodyPr/>
        <a:lstStyle/>
        <a:p>
          <a:r>
            <a:rPr lang="en-US"/>
            <a:t>Sharing knowledge</a:t>
          </a:r>
        </a:p>
      </dgm:t>
    </dgm:pt>
    <dgm:pt modelId="{BB36B7E5-F5A3-4034-8892-EE349F48DF75}" type="parTrans" cxnId="{1948BB7B-F6C5-4076-BBC9-BF645AA80866}">
      <dgm:prSet/>
      <dgm:spPr/>
      <dgm:t>
        <a:bodyPr/>
        <a:lstStyle/>
        <a:p>
          <a:endParaRPr lang="en-US"/>
        </a:p>
      </dgm:t>
    </dgm:pt>
    <dgm:pt modelId="{36CA2F09-BF1E-478B-9359-6FC19F1B396A}" type="sibTrans" cxnId="{1948BB7B-F6C5-4076-BBC9-BF645AA80866}">
      <dgm:prSet/>
      <dgm:spPr/>
      <dgm:t>
        <a:bodyPr/>
        <a:lstStyle/>
        <a:p>
          <a:endParaRPr lang="en-US"/>
        </a:p>
      </dgm:t>
    </dgm:pt>
    <dgm:pt modelId="{C469A6A6-472B-4904-BB70-AEAC24EDF3DA}">
      <dgm:prSet phldrT="[Text]"/>
      <dgm:spPr/>
      <dgm:t>
        <a:bodyPr/>
        <a:lstStyle/>
        <a:p>
          <a:r>
            <a:rPr lang="en-US"/>
            <a:t>Connections to state and county benefit staff </a:t>
          </a:r>
        </a:p>
      </dgm:t>
    </dgm:pt>
    <dgm:pt modelId="{28CC6EB9-0A56-4AC0-A47A-F103FB135F63}" type="parTrans" cxnId="{2EA7F167-6365-4F39-AB62-058A73FAEC5C}">
      <dgm:prSet/>
      <dgm:spPr/>
      <dgm:t>
        <a:bodyPr/>
        <a:lstStyle/>
        <a:p>
          <a:endParaRPr lang="en-US"/>
        </a:p>
      </dgm:t>
    </dgm:pt>
    <dgm:pt modelId="{479C05C4-8DA2-4F93-B352-C6C4D23B7BAE}" type="sibTrans" cxnId="{2EA7F167-6365-4F39-AB62-058A73FAEC5C}">
      <dgm:prSet/>
      <dgm:spPr/>
      <dgm:t>
        <a:bodyPr/>
        <a:lstStyle/>
        <a:p>
          <a:endParaRPr lang="en-US"/>
        </a:p>
      </dgm:t>
    </dgm:pt>
    <dgm:pt modelId="{1CE7BBFA-F335-422C-BC31-2BE1D255C329}">
      <dgm:prSet phldrT="[Text]"/>
      <dgm:spPr/>
      <dgm:t>
        <a:bodyPr/>
        <a:lstStyle/>
        <a:p>
          <a:r>
            <a:rPr lang="en-US"/>
            <a:t>Answer initial questions</a:t>
          </a:r>
        </a:p>
      </dgm:t>
    </dgm:pt>
    <dgm:pt modelId="{17897BD4-226C-4DEE-82EC-F857869EF636}" type="parTrans" cxnId="{0F3B341C-5128-46BD-87AE-26D7057D3A56}">
      <dgm:prSet/>
      <dgm:spPr/>
      <dgm:t>
        <a:bodyPr/>
        <a:lstStyle/>
        <a:p>
          <a:endParaRPr lang="en-US"/>
        </a:p>
      </dgm:t>
    </dgm:pt>
    <dgm:pt modelId="{7B7BD401-5C01-4FC5-BA06-D3492BA06E13}" type="sibTrans" cxnId="{0F3B341C-5128-46BD-87AE-26D7057D3A56}">
      <dgm:prSet/>
      <dgm:spPr/>
      <dgm:t>
        <a:bodyPr/>
        <a:lstStyle/>
        <a:p>
          <a:endParaRPr lang="en-US"/>
        </a:p>
      </dgm:t>
    </dgm:pt>
    <dgm:pt modelId="{35905103-EC49-4589-AB35-94EF6AFECAF4}">
      <dgm:prSet phldrT="[Text]"/>
      <dgm:spPr/>
      <dgm:t>
        <a:bodyPr/>
        <a:lstStyle/>
        <a:p>
          <a:r>
            <a:rPr lang="en-US"/>
            <a:t>Send applications </a:t>
          </a:r>
        </a:p>
      </dgm:t>
    </dgm:pt>
    <dgm:pt modelId="{623EA335-8F6B-40C4-8292-E2FD52696239}" type="parTrans" cxnId="{09C266B7-808F-4E1B-912E-218E265DCA73}">
      <dgm:prSet/>
      <dgm:spPr/>
      <dgm:t>
        <a:bodyPr/>
        <a:lstStyle/>
        <a:p>
          <a:endParaRPr lang="en-US"/>
        </a:p>
      </dgm:t>
    </dgm:pt>
    <dgm:pt modelId="{9D046D6D-5FF4-4226-9748-6B7F39523CC2}" type="sibTrans" cxnId="{09C266B7-808F-4E1B-912E-218E265DCA73}">
      <dgm:prSet/>
      <dgm:spPr/>
      <dgm:t>
        <a:bodyPr/>
        <a:lstStyle/>
        <a:p>
          <a:endParaRPr lang="en-US"/>
        </a:p>
      </dgm:t>
    </dgm:pt>
    <dgm:pt modelId="{69CC2027-ED06-49A7-866D-9BA1EFE846B4}">
      <dgm:prSet phldrT="[Text]"/>
      <dgm:spPr/>
      <dgm:t>
        <a:bodyPr/>
        <a:lstStyle/>
        <a:p>
          <a:r>
            <a:rPr lang="en-US"/>
            <a:t>Initial problem-solving</a:t>
          </a:r>
        </a:p>
      </dgm:t>
    </dgm:pt>
    <dgm:pt modelId="{DE2D4035-B9C7-4211-8748-7C37D3B312D6}" type="parTrans" cxnId="{5F71EFD0-370E-4219-B061-C411999314E6}">
      <dgm:prSet/>
      <dgm:spPr/>
      <dgm:t>
        <a:bodyPr/>
        <a:lstStyle/>
        <a:p>
          <a:endParaRPr lang="en-US"/>
        </a:p>
      </dgm:t>
    </dgm:pt>
    <dgm:pt modelId="{F86420B0-D830-415D-A491-B85AF09EF9A7}" type="sibTrans" cxnId="{5F71EFD0-370E-4219-B061-C411999314E6}">
      <dgm:prSet/>
      <dgm:spPr/>
      <dgm:t>
        <a:bodyPr/>
        <a:lstStyle/>
        <a:p>
          <a:endParaRPr lang="en-US"/>
        </a:p>
      </dgm:t>
    </dgm:pt>
    <dgm:pt modelId="{92FDFF67-9B36-497D-A125-A094E1148CF9}">
      <dgm:prSet phldrT="[Text]"/>
      <dgm:spPr>
        <a:solidFill>
          <a:schemeClr val="accent1"/>
        </a:solidFill>
      </dgm:spPr>
      <dgm:t>
        <a:bodyPr/>
        <a:lstStyle/>
        <a:p>
          <a:r>
            <a:rPr lang="en-US">
              <a:latin typeface="+mj-lt"/>
            </a:rPr>
            <a:t>Work with Families </a:t>
          </a:r>
        </a:p>
      </dgm:t>
    </dgm:pt>
    <dgm:pt modelId="{535F07BB-E80F-4009-A95C-CC63D3AA6C43}" type="parTrans" cxnId="{5E947BA6-5154-4F83-8F76-43E03EC4866D}">
      <dgm:prSet/>
      <dgm:spPr/>
      <dgm:t>
        <a:bodyPr/>
        <a:lstStyle/>
        <a:p>
          <a:endParaRPr lang="en-US"/>
        </a:p>
      </dgm:t>
    </dgm:pt>
    <dgm:pt modelId="{54BD8C63-6599-4636-9798-203B5D8A0945}" type="sibTrans" cxnId="{5E947BA6-5154-4F83-8F76-43E03EC4866D}">
      <dgm:prSet/>
      <dgm:spPr/>
      <dgm:t>
        <a:bodyPr/>
        <a:lstStyle/>
        <a:p>
          <a:endParaRPr lang="en-US"/>
        </a:p>
      </dgm:t>
    </dgm:pt>
    <dgm:pt modelId="{2C9426CF-AE29-4CE6-8D4D-808B31209B75}" type="pres">
      <dgm:prSet presAssocID="{7757DF43-AB74-420B-8AFF-47991D5311FB}" presName="Name0" presStyleCnt="0">
        <dgm:presLayoutVars>
          <dgm:dir/>
          <dgm:animLvl val="lvl"/>
          <dgm:resizeHandles val="exact"/>
        </dgm:presLayoutVars>
      </dgm:prSet>
      <dgm:spPr/>
    </dgm:pt>
    <dgm:pt modelId="{50D47ACF-5A6F-488A-81FE-81C12E788076}" type="pres">
      <dgm:prSet presAssocID="{9C818E49-4D0B-4030-B414-21CDF4F8670F}" presName="composite" presStyleCnt="0"/>
      <dgm:spPr/>
    </dgm:pt>
    <dgm:pt modelId="{4C5A7D69-4460-427D-AF33-6B9D36A81F80}" type="pres">
      <dgm:prSet presAssocID="{9C818E49-4D0B-4030-B414-21CDF4F8670F}" presName="parTx" presStyleLbl="alignNode1" presStyleIdx="0" presStyleCnt="3">
        <dgm:presLayoutVars>
          <dgm:chMax val="0"/>
          <dgm:chPref val="0"/>
          <dgm:bulletEnabled val="1"/>
        </dgm:presLayoutVars>
      </dgm:prSet>
      <dgm:spPr/>
    </dgm:pt>
    <dgm:pt modelId="{7027F8CB-3272-4F37-A271-02D8531EB469}" type="pres">
      <dgm:prSet presAssocID="{9C818E49-4D0B-4030-B414-21CDF4F8670F}" presName="desTx" presStyleLbl="alignAccFollowNode1" presStyleIdx="0" presStyleCnt="3">
        <dgm:presLayoutVars>
          <dgm:bulletEnabled val="1"/>
        </dgm:presLayoutVars>
      </dgm:prSet>
      <dgm:spPr/>
    </dgm:pt>
    <dgm:pt modelId="{111B2EF8-0025-4AA3-8D8B-8FC58D1D0C01}" type="pres">
      <dgm:prSet presAssocID="{0335B761-FC53-480D-A723-FC705F6CC080}" presName="space" presStyleCnt="0"/>
      <dgm:spPr/>
    </dgm:pt>
    <dgm:pt modelId="{A113E176-392B-48F4-8175-7B7D6F23698B}" type="pres">
      <dgm:prSet presAssocID="{92FDFF67-9B36-497D-A125-A094E1148CF9}" presName="composite" presStyleCnt="0"/>
      <dgm:spPr/>
    </dgm:pt>
    <dgm:pt modelId="{9C1FFC30-E731-4367-B0FC-B8E657DE7DFF}" type="pres">
      <dgm:prSet presAssocID="{92FDFF67-9B36-497D-A125-A094E1148CF9}" presName="parTx" presStyleLbl="alignNode1" presStyleIdx="1" presStyleCnt="3">
        <dgm:presLayoutVars>
          <dgm:chMax val="0"/>
          <dgm:chPref val="0"/>
          <dgm:bulletEnabled val="1"/>
        </dgm:presLayoutVars>
      </dgm:prSet>
      <dgm:spPr/>
    </dgm:pt>
    <dgm:pt modelId="{E2E51103-B7BB-4B34-9787-3D510C15516B}" type="pres">
      <dgm:prSet presAssocID="{92FDFF67-9B36-497D-A125-A094E1148CF9}" presName="desTx" presStyleLbl="alignAccFollowNode1" presStyleIdx="1" presStyleCnt="3">
        <dgm:presLayoutVars>
          <dgm:bulletEnabled val="1"/>
        </dgm:presLayoutVars>
      </dgm:prSet>
      <dgm:spPr/>
    </dgm:pt>
    <dgm:pt modelId="{6AEE3805-2741-444C-B6B6-15ED87E2A761}" type="pres">
      <dgm:prSet presAssocID="{54BD8C63-6599-4636-9798-203B5D8A0945}" presName="space" presStyleCnt="0"/>
      <dgm:spPr/>
    </dgm:pt>
    <dgm:pt modelId="{5BA622A2-DD51-4C69-A456-156A4BBEB9E9}" type="pres">
      <dgm:prSet presAssocID="{B5C0B225-46A3-47BC-9C2F-BCF16B5983D2}" presName="composite" presStyleCnt="0"/>
      <dgm:spPr/>
    </dgm:pt>
    <dgm:pt modelId="{2EBB4EA6-C894-415A-B9EA-3289A712DB4F}" type="pres">
      <dgm:prSet presAssocID="{B5C0B225-46A3-47BC-9C2F-BCF16B5983D2}" presName="parTx" presStyleLbl="alignNode1" presStyleIdx="2" presStyleCnt="3">
        <dgm:presLayoutVars>
          <dgm:chMax val="0"/>
          <dgm:chPref val="0"/>
          <dgm:bulletEnabled val="1"/>
        </dgm:presLayoutVars>
      </dgm:prSet>
      <dgm:spPr/>
    </dgm:pt>
    <dgm:pt modelId="{F27BCF2E-2916-48F7-A2CF-5A42D500E054}" type="pres">
      <dgm:prSet presAssocID="{B5C0B225-46A3-47BC-9C2F-BCF16B5983D2}" presName="desTx" presStyleLbl="alignAccFollowNode1" presStyleIdx="2" presStyleCnt="3">
        <dgm:presLayoutVars>
          <dgm:bulletEnabled val="1"/>
        </dgm:presLayoutVars>
      </dgm:prSet>
      <dgm:spPr/>
    </dgm:pt>
  </dgm:ptLst>
  <dgm:cxnLst>
    <dgm:cxn modelId="{4427D105-5E92-4DDC-9746-6290A0DF4F64}" srcId="{92FDFF67-9B36-497D-A125-A094E1148CF9}" destId="{B393F95A-A46A-4933-B5E9-8779D6C747EB}" srcOrd="0" destOrd="0" parTransId="{A5668E9B-6A4C-4D6F-9B53-06CED9C5BD75}" sibTransId="{AFD849CD-E93E-4D65-BD89-DD3E0724A340}"/>
    <dgm:cxn modelId="{9F3F0B0A-3354-40D3-A58E-F260FA43D34B}" type="presOf" srcId="{35905103-EC49-4589-AB35-94EF6AFECAF4}" destId="{7027F8CB-3272-4F37-A271-02D8531EB469}" srcOrd="0" destOrd="1" presId="urn:microsoft.com/office/officeart/2005/8/layout/hList1"/>
    <dgm:cxn modelId="{BB9B5710-A063-4A3F-AC17-A716448FC352}" srcId="{92FDFF67-9B36-497D-A125-A094E1148CF9}" destId="{1C05DCD8-C5EB-4311-A3B8-7B4151EBD116}" srcOrd="1" destOrd="0" parTransId="{DB5D3CB2-6090-44C5-B7A2-65FB34612CF2}" sibTransId="{DCE49B22-C6FB-4971-9361-777512239CC3}"/>
    <dgm:cxn modelId="{0F3B341C-5128-46BD-87AE-26D7057D3A56}" srcId="{9C818E49-4D0B-4030-B414-21CDF4F8670F}" destId="{1CE7BBFA-F335-422C-BC31-2BE1D255C329}" srcOrd="0" destOrd="0" parTransId="{17897BD4-226C-4DEE-82EC-F857869EF636}" sibTransId="{7B7BD401-5C01-4FC5-BA06-D3492BA06E13}"/>
    <dgm:cxn modelId="{8635F827-AC38-44E2-B3A7-B91DBFC12034}" srcId="{7757DF43-AB74-420B-8AFF-47991D5311FB}" destId="{B5C0B225-46A3-47BC-9C2F-BCF16B5983D2}" srcOrd="2" destOrd="0" parTransId="{0EB08D03-8764-47B7-9539-7989D139343A}" sibTransId="{575BD212-3D78-43B5-84AE-85ADAAF5368C}"/>
    <dgm:cxn modelId="{98A59644-B1CE-46D2-AAB0-ED4AFEBAA7F8}" type="presOf" srcId="{92FDFF67-9B36-497D-A125-A094E1148CF9}" destId="{9C1FFC30-E731-4367-B0FC-B8E657DE7DFF}" srcOrd="0" destOrd="0" presId="urn:microsoft.com/office/officeart/2005/8/layout/hList1"/>
    <dgm:cxn modelId="{F1011D45-1306-45F3-92A0-A0DE8931CBB0}" type="presOf" srcId="{9C818E49-4D0B-4030-B414-21CDF4F8670F}" destId="{4C5A7D69-4460-427D-AF33-6B9D36A81F80}" srcOrd="0" destOrd="0" presId="urn:microsoft.com/office/officeart/2005/8/layout/hList1"/>
    <dgm:cxn modelId="{49A41F65-B430-477C-98CC-1BD17ED43A22}" type="presOf" srcId="{69CC2027-ED06-49A7-866D-9BA1EFE846B4}" destId="{7027F8CB-3272-4F37-A271-02D8531EB469}" srcOrd="0" destOrd="2" presId="urn:microsoft.com/office/officeart/2005/8/layout/hList1"/>
    <dgm:cxn modelId="{4DD82865-E2A1-4F63-A0AC-8187F2E6640C}" type="presOf" srcId="{1C05DCD8-C5EB-4311-A3B8-7B4151EBD116}" destId="{E2E51103-B7BB-4B34-9787-3D510C15516B}" srcOrd="0" destOrd="1" presId="urn:microsoft.com/office/officeart/2005/8/layout/hList1"/>
    <dgm:cxn modelId="{2EA7F167-6365-4F39-AB62-058A73FAEC5C}" srcId="{92FDFF67-9B36-497D-A125-A094E1148CF9}" destId="{C469A6A6-472B-4904-BB70-AEAC24EDF3DA}" srcOrd="3" destOrd="0" parTransId="{28CC6EB9-0A56-4AC0-A47A-F103FB135F63}" sibTransId="{479C05C4-8DA2-4F93-B352-C6C4D23B7BAE}"/>
    <dgm:cxn modelId="{5382E04F-8604-4E56-BFE2-5BAE083E8482}" type="presOf" srcId="{B5C0B225-46A3-47BC-9C2F-BCF16B5983D2}" destId="{2EBB4EA6-C894-415A-B9EA-3289A712DB4F}" srcOrd="0" destOrd="0" presId="urn:microsoft.com/office/officeart/2005/8/layout/hList1"/>
    <dgm:cxn modelId="{6F2CEA6F-4D07-4837-B446-245A8D9BC7B4}" type="presOf" srcId="{B393F95A-A46A-4933-B5E9-8779D6C747EB}" destId="{E2E51103-B7BB-4B34-9787-3D510C15516B}" srcOrd="0" destOrd="0" presId="urn:microsoft.com/office/officeart/2005/8/layout/hList1"/>
    <dgm:cxn modelId="{8C425E52-A207-4D91-A497-7E26A055DED6}" type="presOf" srcId="{1CE7BBFA-F335-422C-BC31-2BE1D255C329}" destId="{7027F8CB-3272-4F37-A271-02D8531EB469}" srcOrd="0" destOrd="0" presId="urn:microsoft.com/office/officeart/2005/8/layout/hList1"/>
    <dgm:cxn modelId="{1948BB7B-F6C5-4076-BBC9-BF645AA80866}" srcId="{92FDFF67-9B36-497D-A125-A094E1148CF9}" destId="{E3616503-3F9B-4293-B425-F71FE2ED77C8}" srcOrd="2" destOrd="0" parTransId="{BB36B7E5-F5A3-4034-8892-EE349F48DF75}" sibTransId="{36CA2F09-BF1E-478B-9359-6FC19F1B396A}"/>
    <dgm:cxn modelId="{283FE27C-742C-458B-B17F-49FB3A5BAA88}" type="presOf" srcId="{E3616503-3F9B-4293-B425-F71FE2ED77C8}" destId="{E2E51103-B7BB-4B34-9787-3D510C15516B}" srcOrd="0" destOrd="2" presId="urn:microsoft.com/office/officeart/2005/8/layout/hList1"/>
    <dgm:cxn modelId="{65EFF48C-F537-4D62-B1BD-AF5FEDA679BD}" type="presOf" srcId="{7757DF43-AB74-420B-8AFF-47991D5311FB}" destId="{2C9426CF-AE29-4CE6-8D4D-808B31209B75}" srcOrd="0" destOrd="0" presId="urn:microsoft.com/office/officeart/2005/8/layout/hList1"/>
    <dgm:cxn modelId="{3AAD3A95-976A-48F8-B401-98E662610D00}" type="presOf" srcId="{513BCE0F-A040-4F0A-A088-5943D8562CAD}" destId="{F27BCF2E-2916-48F7-A2CF-5A42D500E054}" srcOrd="0" destOrd="0" presId="urn:microsoft.com/office/officeart/2005/8/layout/hList1"/>
    <dgm:cxn modelId="{118BAC9D-FFF0-4D9E-85E6-597AEEE5EF94}" srcId="{B5C0B225-46A3-47BC-9C2F-BCF16B5983D2}" destId="{513BCE0F-A040-4F0A-A088-5943D8562CAD}" srcOrd="0" destOrd="0" parTransId="{A6C6351F-292F-425F-9E5F-C1E384545FE7}" sibTransId="{72251B80-F64D-44E5-BD70-D6B571309A88}"/>
    <dgm:cxn modelId="{5E947BA6-5154-4F83-8F76-43E03EC4866D}" srcId="{7757DF43-AB74-420B-8AFF-47991D5311FB}" destId="{92FDFF67-9B36-497D-A125-A094E1148CF9}" srcOrd="1" destOrd="0" parTransId="{535F07BB-E80F-4009-A95C-CC63D3AA6C43}" sibTransId="{54BD8C63-6599-4636-9798-203B5D8A0945}"/>
    <dgm:cxn modelId="{09C266B7-808F-4E1B-912E-218E265DCA73}" srcId="{9C818E49-4D0B-4030-B414-21CDF4F8670F}" destId="{35905103-EC49-4589-AB35-94EF6AFECAF4}" srcOrd="1" destOrd="0" parTransId="{623EA335-8F6B-40C4-8292-E2FD52696239}" sibTransId="{9D046D6D-5FF4-4226-9748-6B7F39523CC2}"/>
    <dgm:cxn modelId="{B50D05BD-5604-4B87-97FA-36054531349F}" srcId="{7757DF43-AB74-420B-8AFF-47991D5311FB}" destId="{9C818E49-4D0B-4030-B414-21CDF4F8670F}" srcOrd="0" destOrd="0" parTransId="{77B2AA5B-1157-44BA-8476-678439674861}" sibTransId="{0335B761-FC53-480D-A723-FC705F6CC080}"/>
    <dgm:cxn modelId="{5F71EFD0-370E-4219-B061-C411999314E6}" srcId="{9C818E49-4D0B-4030-B414-21CDF4F8670F}" destId="{69CC2027-ED06-49A7-866D-9BA1EFE846B4}" srcOrd="2" destOrd="0" parTransId="{DE2D4035-B9C7-4211-8748-7C37D3B312D6}" sibTransId="{F86420B0-D830-415D-A491-B85AF09EF9A7}"/>
    <dgm:cxn modelId="{A5CF30EB-93CC-4445-BFC1-BC8C90F936FB}" type="presOf" srcId="{C469A6A6-472B-4904-BB70-AEAC24EDF3DA}" destId="{E2E51103-B7BB-4B34-9787-3D510C15516B}" srcOrd="0" destOrd="3" presId="urn:microsoft.com/office/officeart/2005/8/layout/hList1"/>
    <dgm:cxn modelId="{3B5E8612-B99A-4068-AB07-330516098558}" type="presParOf" srcId="{2C9426CF-AE29-4CE6-8D4D-808B31209B75}" destId="{50D47ACF-5A6F-488A-81FE-81C12E788076}" srcOrd="0" destOrd="0" presId="urn:microsoft.com/office/officeart/2005/8/layout/hList1"/>
    <dgm:cxn modelId="{F4969324-E6A0-4267-AA3A-CCCB711BE38F}" type="presParOf" srcId="{50D47ACF-5A6F-488A-81FE-81C12E788076}" destId="{4C5A7D69-4460-427D-AF33-6B9D36A81F80}" srcOrd="0" destOrd="0" presId="urn:microsoft.com/office/officeart/2005/8/layout/hList1"/>
    <dgm:cxn modelId="{6F61331B-D1DF-4BC3-B544-A2A99020640A}" type="presParOf" srcId="{50D47ACF-5A6F-488A-81FE-81C12E788076}" destId="{7027F8CB-3272-4F37-A271-02D8531EB469}" srcOrd="1" destOrd="0" presId="urn:microsoft.com/office/officeart/2005/8/layout/hList1"/>
    <dgm:cxn modelId="{2589802A-77BE-4AF7-8EE3-11243BD16D48}" type="presParOf" srcId="{2C9426CF-AE29-4CE6-8D4D-808B31209B75}" destId="{111B2EF8-0025-4AA3-8D8B-8FC58D1D0C01}" srcOrd="1" destOrd="0" presId="urn:microsoft.com/office/officeart/2005/8/layout/hList1"/>
    <dgm:cxn modelId="{AD707643-B51B-4B7D-9FE5-8994ECFC41D9}" type="presParOf" srcId="{2C9426CF-AE29-4CE6-8D4D-808B31209B75}" destId="{A113E176-392B-48F4-8175-7B7D6F23698B}" srcOrd="2" destOrd="0" presId="urn:microsoft.com/office/officeart/2005/8/layout/hList1"/>
    <dgm:cxn modelId="{C062EE55-DE8F-4AB2-9A06-351E476A78D6}" type="presParOf" srcId="{A113E176-392B-48F4-8175-7B7D6F23698B}" destId="{9C1FFC30-E731-4367-B0FC-B8E657DE7DFF}" srcOrd="0" destOrd="0" presId="urn:microsoft.com/office/officeart/2005/8/layout/hList1"/>
    <dgm:cxn modelId="{F37EA1F2-8924-40DB-BD64-14EBA3230A56}" type="presParOf" srcId="{A113E176-392B-48F4-8175-7B7D6F23698B}" destId="{E2E51103-B7BB-4B34-9787-3D510C15516B}" srcOrd="1" destOrd="0" presId="urn:microsoft.com/office/officeart/2005/8/layout/hList1"/>
    <dgm:cxn modelId="{4A51A2AD-AA47-4BE6-84F8-DE0AF4A7A8FA}" type="presParOf" srcId="{2C9426CF-AE29-4CE6-8D4D-808B31209B75}" destId="{6AEE3805-2741-444C-B6B6-15ED87E2A761}" srcOrd="3" destOrd="0" presId="urn:microsoft.com/office/officeart/2005/8/layout/hList1"/>
    <dgm:cxn modelId="{F7DA80D1-C889-4299-8993-DD39AB2405D5}" type="presParOf" srcId="{2C9426CF-AE29-4CE6-8D4D-808B31209B75}" destId="{5BA622A2-DD51-4C69-A456-156A4BBEB9E9}" srcOrd="4" destOrd="0" presId="urn:microsoft.com/office/officeart/2005/8/layout/hList1"/>
    <dgm:cxn modelId="{E9A5AEDD-3FC9-4316-A586-56134C9E284F}" type="presParOf" srcId="{5BA622A2-DD51-4C69-A456-156A4BBEB9E9}" destId="{2EBB4EA6-C894-415A-B9EA-3289A712DB4F}" srcOrd="0" destOrd="0" presId="urn:microsoft.com/office/officeart/2005/8/layout/hList1"/>
    <dgm:cxn modelId="{61B0C8F9-89AC-43BE-8364-8A020BE6F040}" type="presParOf" srcId="{5BA622A2-DD51-4C69-A456-156A4BBEB9E9}" destId="{F27BCF2E-2916-48F7-A2CF-5A42D500E05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043079-D17D-4E6C-813D-270A1EEF084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D8E823B-D4E3-4668-A6CA-2157C8E1C743}">
      <dgm:prSet custT="1"/>
      <dgm:spPr/>
      <dgm:t>
        <a:bodyPr/>
        <a:lstStyle/>
        <a:p>
          <a:pPr rtl="0"/>
          <a:r>
            <a:rPr lang="en-US" sz="1800" b="1">
              <a:latin typeface="+mj-lt"/>
            </a:rPr>
            <a:t>1. Benefits education </a:t>
          </a:r>
        </a:p>
      </dgm:t>
    </dgm:pt>
    <dgm:pt modelId="{936C58C1-7BD0-4920-849B-4B8F44B9305C}" type="parTrans" cxnId="{C12254ED-F1DF-4522-B22B-7D290A9ED0C4}">
      <dgm:prSet/>
      <dgm:spPr/>
      <dgm:t>
        <a:bodyPr/>
        <a:lstStyle/>
        <a:p>
          <a:endParaRPr lang="en-US" sz="1800"/>
        </a:p>
      </dgm:t>
    </dgm:pt>
    <dgm:pt modelId="{9739BCAB-5020-49B0-A920-41F299FA7E31}" type="sibTrans" cxnId="{C12254ED-F1DF-4522-B22B-7D290A9ED0C4}">
      <dgm:prSet/>
      <dgm:spPr/>
      <dgm:t>
        <a:bodyPr/>
        <a:lstStyle/>
        <a:p>
          <a:endParaRPr lang="en-US" sz="1800"/>
        </a:p>
      </dgm:t>
    </dgm:pt>
    <dgm:pt modelId="{3E3C90FE-FAC1-4CFD-8D92-806335F9FF41}">
      <dgm:prSet custT="1"/>
      <dgm:spPr/>
      <dgm:t>
        <a:bodyPr/>
        <a:lstStyle/>
        <a:p>
          <a:pPr rtl="0"/>
          <a:r>
            <a:rPr lang="en-US" sz="1800"/>
            <a:t>Federal, state, local benefits research spreadsheet</a:t>
          </a:r>
          <a:r>
            <a:rPr lang="en-US" sz="1800">
              <a:latin typeface="Nunito ExtraBold"/>
            </a:rPr>
            <a:t> </a:t>
          </a:r>
          <a:endParaRPr lang="en-US" sz="1800"/>
        </a:p>
      </dgm:t>
    </dgm:pt>
    <dgm:pt modelId="{6B46BBEB-7909-4B81-B768-338E3F7FCCEC}" type="parTrans" cxnId="{D3B22026-DD94-46BC-A2A8-0A8A80E184E7}">
      <dgm:prSet/>
      <dgm:spPr/>
      <dgm:t>
        <a:bodyPr/>
        <a:lstStyle/>
        <a:p>
          <a:endParaRPr lang="en-US" sz="1800"/>
        </a:p>
      </dgm:t>
    </dgm:pt>
    <dgm:pt modelId="{7F25563C-6828-4122-8958-0376311461C5}" type="sibTrans" cxnId="{D3B22026-DD94-46BC-A2A8-0A8A80E184E7}">
      <dgm:prSet/>
      <dgm:spPr/>
      <dgm:t>
        <a:bodyPr/>
        <a:lstStyle/>
        <a:p>
          <a:endParaRPr lang="en-US" sz="1800"/>
        </a:p>
      </dgm:t>
    </dgm:pt>
    <dgm:pt modelId="{6F39F44A-BA98-4394-BB3E-AE0EF6BACB90}">
      <dgm:prSet custT="1"/>
      <dgm:spPr/>
      <dgm:t>
        <a:bodyPr/>
        <a:lstStyle/>
        <a:p>
          <a:pPr rtl="0"/>
          <a:r>
            <a:rPr lang="en-US" sz="1800" b="0">
              <a:latin typeface="Nunito Light"/>
            </a:rPr>
            <a:t>Benefit fact sheets </a:t>
          </a:r>
        </a:p>
      </dgm:t>
    </dgm:pt>
    <dgm:pt modelId="{B792119A-7EBD-4F07-A775-9DBF4BABA0CB}" type="parTrans" cxnId="{856A0465-4872-44EA-B797-412736D348E7}">
      <dgm:prSet/>
      <dgm:spPr/>
      <dgm:t>
        <a:bodyPr/>
        <a:lstStyle/>
        <a:p>
          <a:endParaRPr lang="en-US" sz="1800"/>
        </a:p>
      </dgm:t>
    </dgm:pt>
    <dgm:pt modelId="{6D3EC836-155C-4178-9019-4EE19B7F6884}" type="sibTrans" cxnId="{856A0465-4872-44EA-B797-412736D348E7}">
      <dgm:prSet/>
      <dgm:spPr/>
      <dgm:t>
        <a:bodyPr/>
        <a:lstStyle/>
        <a:p>
          <a:endParaRPr lang="en-US" sz="1800"/>
        </a:p>
      </dgm:t>
    </dgm:pt>
    <dgm:pt modelId="{0E865726-BF99-48AD-8454-5602A629466A}">
      <dgm:prSet custT="1"/>
      <dgm:spPr/>
      <dgm:t>
        <a:bodyPr/>
        <a:lstStyle/>
        <a:p>
          <a:pPr rtl="0"/>
          <a:r>
            <a:rPr lang="en-US" sz="1800" b="1">
              <a:latin typeface="+mj-lt"/>
            </a:rPr>
            <a:t>2. State and county contact meetings </a:t>
          </a:r>
        </a:p>
      </dgm:t>
    </dgm:pt>
    <dgm:pt modelId="{858974FD-5BD1-4DE7-8489-218E7DA4A831}" type="parTrans" cxnId="{02E61865-38AE-4BC0-BF34-0EDDF6ED54D5}">
      <dgm:prSet/>
      <dgm:spPr/>
      <dgm:t>
        <a:bodyPr/>
        <a:lstStyle/>
        <a:p>
          <a:endParaRPr lang="en-US" sz="1800"/>
        </a:p>
      </dgm:t>
    </dgm:pt>
    <dgm:pt modelId="{129E7672-74A8-482E-A73B-5DAF68922315}" type="sibTrans" cxnId="{02E61865-38AE-4BC0-BF34-0EDDF6ED54D5}">
      <dgm:prSet/>
      <dgm:spPr/>
      <dgm:t>
        <a:bodyPr/>
        <a:lstStyle/>
        <a:p>
          <a:endParaRPr lang="en-US" sz="1800"/>
        </a:p>
      </dgm:t>
    </dgm:pt>
    <dgm:pt modelId="{897F791F-2A7E-497A-843E-6ED1062D339B}">
      <dgm:prSet custT="1"/>
      <dgm:spPr/>
      <dgm:t>
        <a:bodyPr/>
        <a:lstStyle/>
        <a:p>
          <a:pPr rtl="0"/>
          <a:r>
            <a:rPr lang="en-US" sz="1800"/>
            <a:t>Subject matter expert interviews, county-level benefit leads</a:t>
          </a:r>
          <a:r>
            <a:rPr lang="en-US" sz="1800">
              <a:latin typeface="Nunito ExtraBold"/>
            </a:rPr>
            <a:t> </a:t>
          </a:r>
          <a:endParaRPr lang="en-US" sz="1800"/>
        </a:p>
      </dgm:t>
    </dgm:pt>
    <dgm:pt modelId="{EBE1A277-367A-49EF-A888-FB2C23B33FA4}" type="parTrans" cxnId="{10F3C441-332A-4340-830D-DAEB8ED5827F}">
      <dgm:prSet/>
      <dgm:spPr/>
      <dgm:t>
        <a:bodyPr/>
        <a:lstStyle/>
        <a:p>
          <a:endParaRPr lang="en-US" sz="1800"/>
        </a:p>
      </dgm:t>
    </dgm:pt>
    <dgm:pt modelId="{660E128C-6377-4A11-AB79-196CB2925E1C}" type="sibTrans" cxnId="{10F3C441-332A-4340-830D-DAEB8ED5827F}">
      <dgm:prSet/>
      <dgm:spPr/>
      <dgm:t>
        <a:bodyPr/>
        <a:lstStyle/>
        <a:p>
          <a:endParaRPr lang="en-US" sz="1800"/>
        </a:p>
      </dgm:t>
    </dgm:pt>
    <dgm:pt modelId="{EF016F48-CED8-4C8F-B9BC-BD6132DB232F}">
      <dgm:prSet custT="1"/>
      <dgm:spPr/>
      <dgm:t>
        <a:bodyPr/>
        <a:lstStyle/>
        <a:p>
          <a:pPr rtl="0"/>
          <a:r>
            <a:rPr lang="en-US" sz="1800"/>
            <a:t>Research and ask questions about existence of statewide groupings for benefit coordinator contacts</a:t>
          </a:r>
          <a:r>
            <a:rPr lang="en-US" sz="1800">
              <a:latin typeface="Nunito ExtraBold"/>
            </a:rPr>
            <a:t> </a:t>
          </a:r>
          <a:endParaRPr lang="en-US" sz="1800"/>
        </a:p>
      </dgm:t>
    </dgm:pt>
    <dgm:pt modelId="{728F57BA-FE98-49F0-9FEA-55440E5B450B}" type="parTrans" cxnId="{E15F4039-7B17-49EE-8FFF-01C0EAC4D333}">
      <dgm:prSet/>
      <dgm:spPr/>
      <dgm:t>
        <a:bodyPr/>
        <a:lstStyle/>
        <a:p>
          <a:endParaRPr lang="en-US" sz="1800"/>
        </a:p>
      </dgm:t>
    </dgm:pt>
    <dgm:pt modelId="{970F8028-EADB-4EB9-95FC-B8CDD0D31289}" type="sibTrans" cxnId="{E15F4039-7B17-49EE-8FFF-01C0EAC4D333}">
      <dgm:prSet/>
      <dgm:spPr/>
      <dgm:t>
        <a:bodyPr/>
        <a:lstStyle/>
        <a:p>
          <a:endParaRPr lang="en-US" sz="1800"/>
        </a:p>
      </dgm:t>
    </dgm:pt>
    <dgm:pt modelId="{D2FDE8D9-8F0C-40B2-A1C4-89E0156E2244}">
      <dgm:prSet custT="1"/>
      <dgm:spPr/>
      <dgm:t>
        <a:bodyPr/>
        <a:lstStyle/>
        <a:p>
          <a:r>
            <a:rPr lang="en-US" sz="1800"/>
            <a:t>Federal Poverty Guideline cheat sheet</a:t>
          </a:r>
        </a:p>
      </dgm:t>
    </dgm:pt>
    <dgm:pt modelId="{A8956782-804F-4417-BD50-44C4F6D9F119}" type="parTrans" cxnId="{B4FACA47-A975-4D1F-AFC9-265440FA9259}">
      <dgm:prSet/>
      <dgm:spPr/>
      <dgm:t>
        <a:bodyPr/>
        <a:lstStyle/>
        <a:p>
          <a:endParaRPr lang="en-US" sz="1800"/>
        </a:p>
      </dgm:t>
    </dgm:pt>
    <dgm:pt modelId="{268EFA1A-9819-4282-B166-51F4AC13511B}" type="sibTrans" cxnId="{B4FACA47-A975-4D1F-AFC9-265440FA9259}">
      <dgm:prSet/>
      <dgm:spPr/>
      <dgm:t>
        <a:bodyPr/>
        <a:lstStyle/>
        <a:p>
          <a:endParaRPr lang="en-US" sz="1800"/>
        </a:p>
      </dgm:t>
    </dgm:pt>
    <dgm:pt modelId="{79977881-E7D7-4707-ADAE-3B6B23ED1191}" type="pres">
      <dgm:prSet presAssocID="{1D043079-D17D-4E6C-813D-270A1EEF084F}" presName="linear" presStyleCnt="0">
        <dgm:presLayoutVars>
          <dgm:dir/>
          <dgm:animLvl val="lvl"/>
          <dgm:resizeHandles val="exact"/>
        </dgm:presLayoutVars>
      </dgm:prSet>
      <dgm:spPr/>
    </dgm:pt>
    <dgm:pt modelId="{602802B8-8AD1-42DD-AF51-5F3D69D16255}" type="pres">
      <dgm:prSet presAssocID="{6D8E823B-D4E3-4668-A6CA-2157C8E1C743}" presName="parentLin" presStyleCnt="0"/>
      <dgm:spPr/>
    </dgm:pt>
    <dgm:pt modelId="{F233718F-1A4F-4E54-802F-65FC4DF96B99}" type="pres">
      <dgm:prSet presAssocID="{6D8E823B-D4E3-4668-A6CA-2157C8E1C743}" presName="parentLeftMargin" presStyleLbl="node1" presStyleIdx="0" presStyleCnt="2"/>
      <dgm:spPr/>
    </dgm:pt>
    <dgm:pt modelId="{92C4DDFD-60FC-4A14-A649-6F6D3EA42D42}" type="pres">
      <dgm:prSet presAssocID="{6D8E823B-D4E3-4668-A6CA-2157C8E1C743}" presName="parentText" presStyleLbl="node1" presStyleIdx="0" presStyleCnt="2">
        <dgm:presLayoutVars>
          <dgm:chMax val="0"/>
          <dgm:bulletEnabled val="1"/>
        </dgm:presLayoutVars>
      </dgm:prSet>
      <dgm:spPr/>
    </dgm:pt>
    <dgm:pt modelId="{DAFCC1D5-1832-45C9-BF25-F79C579A290C}" type="pres">
      <dgm:prSet presAssocID="{6D8E823B-D4E3-4668-A6CA-2157C8E1C743}" presName="negativeSpace" presStyleCnt="0"/>
      <dgm:spPr/>
    </dgm:pt>
    <dgm:pt modelId="{C6C0C66E-DC04-4D64-92B9-9AF29D42AC8F}" type="pres">
      <dgm:prSet presAssocID="{6D8E823B-D4E3-4668-A6CA-2157C8E1C743}" presName="childText" presStyleLbl="conFgAcc1" presStyleIdx="0" presStyleCnt="2">
        <dgm:presLayoutVars>
          <dgm:bulletEnabled val="1"/>
        </dgm:presLayoutVars>
      </dgm:prSet>
      <dgm:spPr/>
    </dgm:pt>
    <dgm:pt modelId="{579A23D9-A2DE-4ABE-8ADF-882DA87CCB29}" type="pres">
      <dgm:prSet presAssocID="{9739BCAB-5020-49B0-A920-41F299FA7E31}" presName="spaceBetweenRectangles" presStyleCnt="0"/>
      <dgm:spPr/>
    </dgm:pt>
    <dgm:pt modelId="{958B16A7-E67E-4CF7-BAE2-57E63A8227E0}" type="pres">
      <dgm:prSet presAssocID="{0E865726-BF99-48AD-8454-5602A629466A}" presName="parentLin" presStyleCnt="0"/>
      <dgm:spPr/>
    </dgm:pt>
    <dgm:pt modelId="{CE3C5F76-D03A-4D79-B224-A4A6550BF404}" type="pres">
      <dgm:prSet presAssocID="{0E865726-BF99-48AD-8454-5602A629466A}" presName="parentLeftMargin" presStyleLbl="node1" presStyleIdx="0" presStyleCnt="2"/>
      <dgm:spPr/>
    </dgm:pt>
    <dgm:pt modelId="{1040FC0E-865B-43E6-88E1-BF99CF89FA44}" type="pres">
      <dgm:prSet presAssocID="{0E865726-BF99-48AD-8454-5602A629466A}" presName="parentText" presStyleLbl="node1" presStyleIdx="1" presStyleCnt="2">
        <dgm:presLayoutVars>
          <dgm:chMax val="0"/>
          <dgm:bulletEnabled val="1"/>
        </dgm:presLayoutVars>
      </dgm:prSet>
      <dgm:spPr/>
    </dgm:pt>
    <dgm:pt modelId="{22A9E8D9-5D9C-4F5C-9CA1-1D9D3DEF486A}" type="pres">
      <dgm:prSet presAssocID="{0E865726-BF99-48AD-8454-5602A629466A}" presName="negativeSpace" presStyleCnt="0"/>
      <dgm:spPr/>
    </dgm:pt>
    <dgm:pt modelId="{B8050B55-6DC1-4479-8BF2-B6C8E0FB9C49}" type="pres">
      <dgm:prSet presAssocID="{0E865726-BF99-48AD-8454-5602A629466A}" presName="childText" presStyleLbl="conFgAcc1" presStyleIdx="1" presStyleCnt="2">
        <dgm:presLayoutVars>
          <dgm:bulletEnabled val="1"/>
        </dgm:presLayoutVars>
      </dgm:prSet>
      <dgm:spPr/>
    </dgm:pt>
  </dgm:ptLst>
  <dgm:cxnLst>
    <dgm:cxn modelId="{A7C10325-021B-4CE7-BB3A-5DE50CAA2A01}" type="presOf" srcId="{6D8E823B-D4E3-4668-A6CA-2157C8E1C743}" destId="{92C4DDFD-60FC-4A14-A649-6F6D3EA42D42}" srcOrd="1" destOrd="0" presId="urn:microsoft.com/office/officeart/2005/8/layout/list1"/>
    <dgm:cxn modelId="{D3B22026-DD94-46BC-A2A8-0A8A80E184E7}" srcId="{6D8E823B-D4E3-4668-A6CA-2157C8E1C743}" destId="{3E3C90FE-FAC1-4CFD-8D92-806335F9FF41}" srcOrd="0" destOrd="0" parTransId="{6B46BBEB-7909-4B81-B768-338E3F7FCCEC}" sibTransId="{7F25563C-6828-4122-8958-0376311461C5}"/>
    <dgm:cxn modelId="{00154527-360A-47D3-9BE2-C85CD8F42838}" type="presOf" srcId="{6F39F44A-BA98-4394-BB3E-AE0EF6BACB90}" destId="{C6C0C66E-DC04-4D64-92B9-9AF29D42AC8F}" srcOrd="0" destOrd="1" presId="urn:microsoft.com/office/officeart/2005/8/layout/list1"/>
    <dgm:cxn modelId="{1688D134-E28F-4ABB-A3DD-4ACE4381BD52}" type="presOf" srcId="{EF016F48-CED8-4C8F-B9BC-BD6132DB232F}" destId="{B8050B55-6DC1-4479-8BF2-B6C8E0FB9C49}" srcOrd="0" destOrd="1" presId="urn:microsoft.com/office/officeart/2005/8/layout/list1"/>
    <dgm:cxn modelId="{E15F4039-7B17-49EE-8FFF-01C0EAC4D333}" srcId="{0E865726-BF99-48AD-8454-5602A629466A}" destId="{EF016F48-CED8-4C8F-B9BC-BD6132DB232F}" srcOrd="1" destOrd="0" parTransId="{728F57BA-FE98-49F0-9FEA-55440E5B450B}" sibTransId="{970F8028-EADB-4EB9-95FC-B8CDD0D31289}"/>
    <dgm:cxn modelId="{10F3C441-332A-4340-830D-DAEB8ED5827F}" srcId="{0E865726-BF99-48AD-8454-5602A629466A}" destId="{897F791F-2A7E-497A-843E-6ED1062D339B}" srcOrd="0" destOrd="0" parTransId="{EBE1A277-367A-49EF-A888-FB2C23B33FA4}" sibTransId="{660E128C-6377-4A11-AB79-196CB2925E1C}"/>
    <dgm:cxn modelId="{856A0465-4872-44EA-B797-412736D348E7}" srcId="{6D8E823B-D4E3-4668-A6CA-2157C8E1C743}" destId="{6F39F44A-BA98-4394-BB3E-AE0EF6BACB90}" srcOrd="1" destOrd="0" parTransId="{B792119A-7EBD-4F07-A775-9DBF4BABA0CB}" sibTransId="{6D3EC836-155C-4178-9019-4EE19B7F6884}"/>
    <dgm:cxn modelId="{DF1D1565-EBAE-4973-BF74-CB0CC4F0F5FE}" type="presOf" srcId="{897F791F-2A7E-497A-843E-6ED1062D339B}" destId="{B8050B55-6DC1-4479-8BF2-B6C8E0FB9C49}" srcOrd="0" destOrd="0" presId="urn:microsoft.com/office/officeart/2005/8/layout/list1"/>
    <dgm:cxn modelId="{02E61865-38AE-4BC0-BF34-0EDDF6ED54D5}" srcId="{1D043079-D17D-4E6C-813D-270A1EEF084F}" destId="{0E865726-BF99-48AD-8454-5602A629466A}" srcOrd="1" destOrd="0" parTransId="{858974FD-5BD1-4DE7-8489-218E7DA4A831}" sibTransId="{129E7672-74A8-482E-A73B-5DAF68922315}"/>
    <dgm:cxn modelId="{B4FACA47-A975-4D1F-AFC9-265440FA9259}" srcId="{6D8E823B-D4E3-4668-A6CA-2157C8E1C743}" destId="{D2FDE8D9-8F0C-40B2-A1C4-89E0156E2244}" srcOrd="2" destOrd="0" parTransId="{A8956782-804F-4417-BD50-44C4F6D9F119}" sibTransId="{268EFA1A-9819-4282-B166-51F4AC13511B}"/>
    <dgm:cxn modelId="{F697D87E-30D1-4B7E-9A47-D8CC8C591B1E}" type="presOf" srcId="{D2FDE8D9-8F0C-40B2-A1C4-89E0156E2244}" destId="{C6C0C66E-DC04-4D64-92B9-9AF29D42AC8F}" srcOrd="0" destOrd="2" presId="urn:microsoft.com/office/officeart/2005/8/layout/list1"/>
    <dgm:cxn modelId="{51A32B8B-CE5D-4597-AC70-FA7A4DD9187F}" type="presOf" srcId="{3E3C90FE-FAC1-4CFD-8D92-806335F9FF41}" destId="{C6C0C66E-DC04-4D64-92B9-9AF29D42AC8F}" srcOrd="0" destOrd="0" presId="urn:microsoft.com/office/officeart/2005/8/layout/list1"/>
    <dgm:cxn modelId="{3B21218E-130C-45F2-A997-9E5C217CA351}" type="presOf" srcId="{1D043079-D17D-4E6C-813D-270A1EEF084F}" destId="{79977881-E7D7-4707-ADAE-3B6B23ED1191}" srcOrd="0" destOrd="0" presId="urn:microsoft.com/office/officeart/2005/8/layout/list1"/>
    <dgm:cxn modelId="{85C799EA-B757-4ABC-94A2-02D345AB41E2}" type="presOf" srcId="{0E865726-BF99-48AD-8454-5602A629466A}" destId="{CE3C5F76-D03A-4D79-B224-A4A6550BF404}" srcOrd="0" destOrd="0" presId="urn:microsoft.com/office/officeart/2005/8/layout/list1"/>
    <dgm:cxn modelId="{6790B1EB-0399-4B34-B03E-375110A8B446}" type="presOf" srcId="{6D8E823B-D4E3-4668-A6CA-2157C8E1C743}" destId="{F233718F-1A4F-4E54-802F-65FC4DF96B99}" srcOrd="0" destOrd="0" presId="urn:microsoft.com/office/officeart/2005/8/layout/list1"/>
    <dgm:cxn modelId="{C12254ED-F1DF-4522-B22B-7D290A9ED0C4}" srcId="{1D043079-D17D-4E6C-813D-270A1EEF084F}" destId="{6D8E823B-D4E3-4668-A6CA-2157C8E1C743}" srcOrd="0" destOrd="0" parTransId="{936C58C1-7BD0-4920-849B-4B8F44B9305C}" sibTransId="{9739BCAB-5020-49B0-A920-41F299FA7E31}"/>
    <dgm:cxn modelId="{F3D685EE-E254-4677-B752-D0B4D4BC445F}" type="presOf" srcId="{0E865726-BF99-48AD-8454-5602A629466A}" destId="{1040FC0E-865B-43E6-88E1-BF99CF89FA44}" srcOrd="1" destOrd="0" presId="urn:microsoft.com/office/officeart/2005/8/layout/list1"/>
    <dgm:cxn modelId="{F7A60483-DF1D-4AA6-8CF8-02A2AAE72FF1}" type="presParOf" srcId="{79977881-E7D7-4707-ADAE-3B6B23ED1191}" destId="{602802B8-8AD1-42DD-AF51-5F3D69D16255}" srcOrd="0" destOrd="0" presId="urn:microsoft.com/office/officeart/2005/8/layout/list1"/>
    <dgm:cxn modelId="{3EC48C1F-B39E-4E5A-BFD8-ED1EAEEF1527}" type="presParOf" srcId="{602802B8-8AD1-42DD-AF51-5F3D69D16255}" destId="{F233718F-1A4F-4E54-802F-65FC4DF96B99}" srcOrd="0" destOrd="0" presId="urn:microsoft.com/office/officeart/2005/8/layout/list1"/>
    <dgm:cxn modelId="{A38E2565-BD7B-4506-A3B3-29BA520E388A}" type="presParOf" srcId="{602802B8-8AD1-42DD-AF51-5F3D69D16255}" destId="{92C4DDFD-60FC-4A14-A649-6F6D3EA42D42}" srcOrd="1" destOrd="0" presId="urn:microsoft.com/office/officeart/2005/8/layout/list1"/>
    <dgm:cxn modelId="{9AC7A256-A5F4-4CC7-B97A-8B888EAF1896}" type="presParOf" srcId="{79977881-E7D7-4707-ADAE-3B6B23ED1191}" destId="{DAFCC1D5-1832-45C9-BF25-F79C579A290C}" srcOrd="1" destOrd="0" presId="urn:microsoft.com/office/officeart/2005/8/layout/list1"/>
    <dgm:cxn modelId="{7A083A1D-D495-4977-8130-F3888242F97F}" type="presParOf" srcId="{79977881-E7D7-4707-ADAE-3B6B23ED1191}" destId="{C6C0C66E-DC04-4D64-92B9-9AF29D42AC8F}" srcOrd="2" destOrd="0" presId="urn:microsoft.com/office/officeart/2005/8/layout/list1"/>
    <dgm:cxn modelId="{7FC8F613-8EB6-49F9-92D4-2ACAD074BB1F}" type="presParOf" srcId="{79977881-E7D7-4707-ADAE-3B6B23ED1191}" destId="{579A23D9-A2DE-4ABE-8ADF-882DA87CCB29}" srcOrd="3" destOrd="0" presId="urn:microsoft.com/office/officeart/2005/8/layout/list1"/>
    <dgm:cxn modelId="{C5F2634A-AFB9-4A46-903E-1AFC31D66AA4}" type="presParOf" srcId="{79977881-E7D7-4707-ADAE-3B6B23ED1191}" destId="{958B16A7-E67E-4CF7-BAE2-57E63A8227E0}" srcOrd="4" destOrd="0" presId="urn:microsoft.com/office/officeart/2005/8/layout/list1"/>
    <dgm:cxn modelId="{3A7A2B71-C474-400C-8CDE-E4E99029B404}" type="presParOf" srcId="{958B16A7-E67E-4CF7-BAE2-57E63A8227E0}" destId="{CE3C5F76-D03A-4D79-B224-A4A6550BF404}" srcOrd="0" destOrd="0" presId="urn:microsoft.com/office/officeart/2005/8/layout/list1"/>
    <dgm:cxn modelId="{C8CBC27D-63C9-41A8-9094-3EF61105A4CC}" type="presParOf" srcId="{958B16A7-E67E-4CF7-BAE2-57E63A8227E0}" destId="{1040FC0E-865B-43E6-88E1-BF99CF89FA44}" srcOrd="1" destOrd="0" presId="urn:microsoft.com/office/officeart/2005/8/layout/list1"/>
    <dgm:cxn modelId="{1EB593AC-0C0E-4601-9C1B-885829675078}" type="presParOf" srcId="{79977881-E7D7-4707-ADAE-3B6B23ED1191}" destId="{22A9E8D9-5D9C-4F5C-9CA1-1D9D3DEF486A}" srcOrd="5" destOrd="0" presId="urn:microsoft.com/office/officeart/2005/8/layout/list1"/>
    <dgm:cxn modelId="{53ECA375-E8FC-460C-AF83-E41676179827}" type="presParOf" srcId="{79977881-E7D7-4707-ADAE-3B6B23ED1191}" destId="{B8050B55-6DC1-4479-8BF2-B6C8E0FB9C49}"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043079-D17D-4E6C-813D-270A1EEF084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D8E823B-D4E3-4668-A6CA-2157C8E1C743}">
      <dgm:prSet custT="1"/>
      <dgm:spPr/>
      <dgm:t>
        <a:bodyPr/>
        <a:lstStyle/>
        <a:p>
          <a:r>
            <a:rPr lang="en-US" sz="1600">
              <a:effectLst/>
              <a:latin typeface="+mj-lt"/>
              <a:ea typeface="Calibri" panose="020F0502020204030204" pitchFamily="34" charset="0"/>
              <a:cs typeface="Times New Roman" panose="02020603050405020304" pitchFamily="18" charset="0"/>
            </a:rPr>
            <a:t>1. Schedule state and federal benefits trainings available for all staff </a:t>
          </a:r>
          <a:endParaRPr lang="en-US" sz="1600">
            <a:latin typeface="+mj-lt"/>
          </a:endParaRPr>
        </a:p>
      </dgm:t>
    </dgm:pt>
    <dgm:pt modelId="{936C58C1-7BD0-4920-849B-4B8F44B9305C}" type="parTrans" cxnId="{C12254ED-F1DF-4522-B22B-7D290A9ED0C4}">
      <dgm:prSet/>
      <dgm:spPr/>
      <dgm:t>
        <a:bodyPr/>
        <a:lstStyle/>
        <a:p>
          <a:endParaRPr lang="en-US" sz="1600"/>
        </a:p>
      </dgm:t>
    </dgm:pt>
    <dgm:pt modelId="{9739BCAB-5020-49B0-A920-41F299FA7E31}" type="sibTrans" cxnId="{C12254ED-F1DF-4522-B22B-7D290A9ED0C4}">
      <dgm:prSet/>
      <dgm:spPr/>
      <dgm:t>
        <a:bodyPr/>
        <a:lstStyle/>
        <a:p>
          <a:endParaRPr lang="en-US" sz="1600"/>
        </a:p>
      </dgm:t>
    </dgm:pt>
    <dgm:pt modelId="{3E3C90FE-FAC1-4CFD-8D92-806335F9FF41}">
      <dgm:prSet custT="1"/>
      <dgm:spPr/>
      <dgm:t>
        <a:bodyPr/>
        <a:lstStyle/>
        <a:p>
          <a:r>
            <a:rPr lang="en-US" sz="1600" u="none" strike="noStrike">
              <a:effectLst/>
              <a:ea typeface="Times New Roman" panose="02020603050405020304" pitchFamily="18" charset="0"/>
              <a:cs typeface="Times New Roman" panose="02020603050405020304" pitchFamily="18" charset="0"/>
            </a:rPr>
            <a:t>Invite representatives from state and federal offices to give trainings to all staff for baseline knowledge on programs</a:t>
          </a:r>
          <a:endParaRPr lang="en-US" sz="1600"/>
        </a:p>
      </dgm:t>
    </dgm:pt>
    <dgm:pt modelId="{6B46BBEB-7909-4B81-B768-338E3F7FCCEC}" type="parTrans" cxnId="{D3B22026-DD94-46BC-A2A8-0A8A80E184E7}">
      <dgm:prSet/>
      <dgm:spPr/>
      <dgm:t>
        <a:bodyPr/>
        <a:lstStyle/>
        <a:p>
          <a:endParaRPr lang="en-US" sz="1600"/>
        </a:p>
      </dgm:t>
    </dgm:pt>
    <dgm:pt modelId="{7F25563C-6828-4122-8958-0376311461C5}" type="sibTrans" cxnId="{D3B22026-DD94-46BC-A2A8-0A8A80E184E7}">
      <dgm:prSet/>
      <dgm:spPr/>
      <dgm:t>
        <a:bodyPr/>
        <a:lstStyle/>
        <a:p>
          <a:endParaRPr lang="en-US" sz="1600"/>
        </a:p>
      </dgm:t>
    </dgm:pt>
    <dgm:pt modelId="{0E865726-BF99-48AD-8454-5602A629466A}">
      <dgm:prSet custT="1"/>
      <dgm:spPr/>
      <dgm:t>
        <a:bodyPr/>
        <a:lstStyle/>
        <a:p>
          <a:r>
            <a:rPr lang="en-US" sz="1600" u="none" strike="noStrike">
              <a:effectLst/>
              <a:latin typeface="+mj-lt"/>
              <a:ea typeface="Calibri" panose="020F0502020204030204" pitchFamily="34" charset="0"/>
              <a:cs typeface="Times New Roman" panose="02020603050405020304" pitchFamily="18" charset="0"/>
            </a:rPr>
            <a:t>3. Develop </a:t>
          </a:r>
          <a:r>
            <a:rPr lang="en-US" sz="1600" b="1" u="none" strike="noStrike">
              <a:effectLst/>
              <a:latin typeface="+mj-lt"/>
              <a:ea typeface="Calibri" panose="020F0502020204030204" pitchFamily="34" charset="0"/>
              <a:cs typeface="Times New Roman" panose="02020603050405020304" pitchFamily="18" charset="0"/>
            </a:rPr>
            <a:t>benefits trainings</a:t>
          </a:r>
          <a:endParaRPr lang="en-US" sz="1600" b="1">
            <a:latin typeface="+mj-lt"/>
          </a:endParaRPr>
        </a:p>
      </dgm:t>
    </dgm:pt>
    <dgm:pt modelId="{858974FD-5BD1-4DE7-8489-218E7DA4A831}" type="parTrans" cxnId="{02E61865-38AE-4BC0-BF34-0EDDF6ED54D5}">
      <dgm:prSet/>
      <dgm:spPr/>
      <dgm:t>
        <a:bodyPr/>
        <a:lstStyle/>
        <a:p>
          <a:endParaRPr lang="en-US" sz="1600"/>
        </a:p>
      </dgm:t>
    </dgm:pt>
    <dgm:pt modelId="{129E7672-74A8-482E-A73B-5DAF68922315}" type="sibTrans" cxnId="{02E61865-38AE-4BC0-BF34-0EDDF6ED54D5}">
      <dgm:prSet/>
      <dgm:spPr/>
      <dgm:t>
        <a:bodyPr/>
        <a:lstStyle/>
        <a:p>
          <a:endParaRPr lang="en-US" sz="1600"/>
        </a:p>
      </dgm:t>
    </dgm:pt>
    <dgm:pt modelId="{897F791F-2A7E-497A-843E-6ED1062D339B}">
      <dgm:prSet custT="1"/>
      <dgm:spPr/>
      <dgm:t>
        <a:bodyPr/>
        <a:lstStyle/>
        <a:p>
          <a:r>
            <a:rPr lang="en-US" sz="1600" u="none" strike="noStrike">
              <a:effectLst/>
              <a:ea typeface="Calibri" panose="020F0502020204030204" pitchFamily="34" charset="0"/>
              <a:cs typeface="Times New Roman" panose="02020603050405020304" pitchFamily="18" charset="0"/>
            </a:rPr>
            <a:t>Practice teaching about benefits and the nuances of each program </a:t>
          </a:r>
          <a:endParaRPr lang="en-US" sz="1600"/>
        </a:p>
      </dgm:t>
    </dgm:pt>
    <dgm:pt modelId="{EBE1A277-367A-49EF-A888-FB2C23B33FA4}" type="parTrans" cxnId="{10F3C441-332A-4340-830D-DAEB8ED5827F}">
      <dgm:prSet/>
      <dgm:spPr/>
      <dgm:t>
        <a:bodyPr/>
        <a:lstStyle/>
        <a:p>
          <a:endParaRPr lang="en-US" sz="1600"/>
        </a:p>
      </dgm:t>
    </dgm:pt>
    <dgm:pt modelId="{660E128C-6377-4A11-AB79-196CB2925E1C}" type="sibTrans" cxnId="{10F3C441-332A-4340-830D-DAEB8ED5827F}">
      <dgm:prSet/>
      <dgm:spPr/>
      <dgm:t>
        <a:bodyPr/>
        <a:lstStyle/>
        <a:p>
          <a:endParaRPr lang="en-US" sz="1600"/>
        </a:p>
      </dgm:t>
    </dgm:pt>
    <dgm:pt modelId="{C247B4A4-CF7F-45A2-836B-F5FC145F2CD8}">
      <dgm:prSet custT="1"/>
      <dgm:spPr/>
      <dgm:t>
        <a:bodyPr/>
        <a:lstStyle/>
        <a:p>
          <a:r>
            <a:rPr lang="en-US" sz="1600" u="none" strike="noStrike">
              <a:effectLst/>
              <a:ea typeface="Calibri" panose="020F0502020204030204" pitchFamily="34" charset="0"/>
              <a:cs typeface="Times New Roman" panose="02020603050405020304" pitchFamily="18" charset="0"/>
            </a:rPr>
            <a:t>Develop training on the state’s benefit website where families may go to submit benefits applications and appeals </a:t>
          </a:r>
        </a:p>
      </dgm:t>
    </dgm:pt>
    <dgm:pt modelId="{FD8B3440-884F-4B35-BE9B-039F23E8CFF7}" type="parTrans" cxnId="{C48ED7FA-A53C-4356-A0E3-64BA00761601}">
      <dgm:prSet/>
      <dgm:spPr/>
      <dgm:t>
        <a:bodyPr/>
        <a:lstStyle/>
        <a:p>
          <a:endParaRPr lang="en-US" sz="1600"/>
        </a:p>
      </dgm:t>
    </dgm:pt>
    <dgm:pt modelId="{83111D9D-3234-40CD-8715-3E210614A2D3}" type="sibTrans" cxnId="{C48ED7FA-A53C-4356-A0E3-64BA00761601}">
      <dgm:prSet/>
      <dgm:spPr/>
      <dgm:t>
        <a:bodyPr/>
        <a:lstStyle/>
        <a:p>
          <a:endParaRPr lang="en-US" sz="1600"/>
        </a:p>
      </dgm:t>
    </dgm:pt>
    <dgm:pt modelId="{D4969C30-F30F-4876-9EB7-824FB93F178B}">
      <dgm:prSet custT="1"/>
      <dgm:spPr/>
      <dgm:t>
        <a:bodyPr/>
        <a:lstStyle/>
        <a:p>
          <a:r>
            <a:rPr lang="en-US" sz="1600">
              <a:effectLst/>
              <a:latin typeface="+mj-lt"/>
              <a:ea typeface="Calibri" panose="020F0502020204030204" pitchFamily="34" charset="0"/>
              <a:cs typeface="Times New Roman" panose="02020603050405020304" pitchFamily="18" charset="0"/>
            </a:rPr>
            <a:t>2. </a:t>
          </a:r>
          <a:r>
            <a:rPr lang="en-US" sz="1600" b="1" u="none" strike="noStrike">
              <a:effectLst/>
              <a:latin typeface="+mj-lt"/>
              <a:ea typeface="Calibri" panose="020F0502020204030204" pitchFamily="34" charset="0"/>
              <a:cs typeface="Times New Roman" panose="02020603050405020304" pitchFamily="18" charset="0"/>
            </a:rPr>
            <a:t>Survey staff </a:t>
          </a:r>
          <a:r>
            <a:rPr lang="en-US" sz="1600" u="none" strike="noStrike">
              <a:effectLst/>
              <a:latin typeface="+mj-lt"/>
              <a:ea typeface="Calibri" panose="020F0502020204030204" pitchFamily="34" charset="0"/>
              <a:cs typeface="Times New Roman" panose="02020603050405020304" pitchFamily="18" charset="0"/>
            </a:rPr>
            <a:t>on comfort level discussing and connecting families to benefits programs </a:t>
          </a:r>
          <a:endParaRPr lang="en-US" sz="1600">
            <a:latin typeface="+mj-lt"/>
          </a:endParaRPr>
        </a:p>
      </dgm:t>
    </dgm:pt>
    <dgm:pt modelId="{59DA49B1-8304-4312-A915-BA1FC3563BF0}" type="parTrans" cxnId="{B10B4C3E-DFA6-45BE-9091-3CD3AEB09B01}">
      <dgm:prSet/>
      <dgm:spPr/>
      <dgm:t>
        <a:bodyPr/>
        <a:lstStyle/>
        <a:p>
          <a:endParaRPr lang="en-US" sz="1600"/>
        </a:p>
      </dgm:t>
    </dgm:pt>
    <dgm:pt modelId="{0EA16316-A1C4-4800-962D-A27AAA3F0888}" type="sibTrans" cxnId="{B10B4C3E-DFA6-45BE-9091-3CD3AEB09B01}">
      <dgm:prSet/>
      <dgm:spPr/>
      <dgm:t>
        <a:bodyPr/>
        <a:lstStyle/>
        <a:p>
          <a:endParaRPr lang="en-US" sz="1600"/>
        </a:p>
      </dgm:t>
    </dgm:pt>
    <dgm:pt modelId="{2D622643-C710-40D8-B57F-E84D964C1E86}">
      <dgm:prSet custT="1"/>
      <dgm:spPr/>
      <dgm:t>
        <a:bodyPr/>
        <a:lstStyle/>
        <a:p>
          <a:r>
            <a:rPr lang="en-US" sz="1600" u="none" strike="noStrike">
              <a:effectLst/>
              <a:ea typeface="Calibri" panose="020F0502020204030204" pitchFamily="34" charset="0"/>
              <a:cs typeface="Times New Roman" panose="02020603050405020304" pitchFamily="18" charset="0"/>
            </a:rPr>
            <a:t>Comfort level discussing and connecting families to benefits programs </a:t>
          </a:r>
          <a:endParaRPr lang="en-US" sz="1600"/>
        </a:p>
      </dgm:t>
    </dgm:pt>
    <dgm:pt modelId="{12F8AA44-6044-4A9D-920F-437F61059D22}" type="parTrans" cxnId="{3727E7AA-6AAA-4BFE-95B4-464CC95331A3}">
      <dgm:prSet/>
      <dgm:spPr/>
      <dgm:t>
        <a:bodyPr/>
        <a:lstStyle/>
        <a:p>
          <a:endParaRPr lang="en-US" sz="1600"/>
        </a:p>
      </dgm:t>
    </dgm:pt>
    <dgm:pt modelId="{29F1A97B-C792-43FF-98A4-F1BD075A536A}" type="sibTrans" cxnId="{3727E7AA-6AAA-4BFE-95B4-464CC95331A3}">
      <dgm:prSet/>
      <dgm:spPr/>
      <dgm:t>
        <a:bodyPr/>
        <a:lstStyle/>
        <a:p>
          <a:endParaRPr lang="en-US" sz="1600"/>
        </a:p>
      </dgm:t>
    </dgm:pt>
    <dgm:pt modelId="{115C5D23-A8E8-4470-AA50-6FC10DCB2FD1}">
      <dgm:prSet custT="1"/>
      <dgm:spPr/>
      <dgm:t>
        <a:bodyPr/>
        <a:lstStyle/>
        <a:p>
          <a:r>
            <a:rPr lang="en-US" sz="1600" u="none" strike="noStrike">
              <a:effectLst/>
              <a:ea typeface="Calibri" panose="020F0502020204030204" pitchFamily="34" charset="0"/>
              <a:cs typeface="Times New Roman" panose="02020603050405020304" pitchFamily="18" charset="0"/>
            </a:rPr>
            <a:t>Which benefits most families have questions about </a:t>
          </a:r>
        </a:p>
      </dgm:t>
    </dgm:pt>
    <dgm:pt modelId="{9E311B36-A794-4160-A7D0-CAB5043E5A2A}" type="parTrans" cxnId="{5A6BFA77-B272-4CCF-BA84-8E99766AD6A9}">
      <dgm:prSet/>
      <dgm:spPr/>
      <dgm:t>
        <a:bodyPr/>
        <a:lstStyle/>
        <a:p>
          <a:endParaRPr lang="en-US" sz="1600"/>
        </a:p>
      </dgm:t>
    </dgm:pt>
    <dgm:pt modelId="{787014B9-C95A-4A13-BAB2-4AECA8FBB6AA}" type="sibTrans" cxnId="{5A6BFA77-B272-4CCF-BA84-8E99766AD6A9}">
      <dgm:prSet/>
      <dgm:spPr/>
      <dgm:t>
        <a:bodyPr/>
        <a:lstStyle/>
        <a:p>
          <a:endParaRPr lang="en-US" sz="1600"/>
        </a:p>
      </dgm:t>
    </dgm:pt>
    <dgm:pt modelId="{79977881-E7D7-4707-ADAE-3B6B23ED1191}" type="pres">
      <dgm:prSet presAssocID="{1D043079-D17D-4E6C-813D-270A1EEF084F}" presName="linear" presStyleCnt="0">
        <dgm:presLayoutVars>
          <dgm:dir/>
          <dgm:animLvl val="lvl"/>
          <dgm:resizeHandles val="exact"/>
        </dgm:presLayoutVars>
      </dgm:prSet>
      <dgm:spPr/>
    </dgm:pt>
    <dgm:pt modelId="{602802B8-8AD1-42DD-AF51-5F3D69D16255}" type="pres">
      <dgm:prSet presAssocID="{6D8E823B-D4E3-4668-A6CA-2157C8E1C743}" presName="parentLin" presStyleCnt="0"/>
      <dgm:spPr/>
    </dgm:pt>
    <dgm:pt modelId="{F233718F-1A4F-4E54-802F-65FC4DF96B99}" type="pres">
      <dgm:prSet presAssocID="{6D8E823B-D4E3-4668-A6CA-2157C8E1C743}" presName="parentLeftMargin" presStyleLbl="node1" presStyleIdx="0" presStyleCnt="3"/>
      <dgm:spPr/>
    </dgm:pt>
    <dgm:pt modelId="{92C4DDFD-60FC-4A14-A649-6F6D3EA42D42}" type="pres">
      <dgm:prSet presAssocID="{6D8E823B-D4E3-4668-A6CA-2157C8E1C743}" presName="parentText" presStyleLbl="node1" presStyleIdx="0" presStyleCnt="3" custScaleY="133337">
        <dgm:presLayoutVars>
          <dgm:chMax val="0"/>
          <dgm:bulletEnabled val="1"/>
        </dgm:presLayoutVars>
      </dgm:prSet>
      <dgm:spPr/>
    </dgm:pt>
    <dgm:pt modelId="{DAFCC1D5-1832-45C9-BF25-F79C579A290C}" type="pres">
      <dgm:prSet presAssocID="{6D8E823B-D4E3-4668-A6CA-2157C8E1C743}" presName="negativeSpace" presStyleCnt="0"/>
      <dgm:spPr/>
    </dgm:pt>
    <dgm:pt modelId="{C6C0C66E-DC04-4D64-92B9-9AF29D42AC8F}" type="pres">
      <dgm:prSet presAssocID="{6D8E823B-D4E3-4668-A6CA-2157C8E1C743}" presName="childText" presStyleLbl="conFgAcc1" presStyleIdx="0" presStyleCnt="3">
        <dgm:presLayoutVars>
          <dgm:bulletEnabled val="1"/>
        </dgm:presLayoutVars>
      </dgm:prSet>
      <dgm:spPr/>
    </dgm:pt>
    <dgm:pt modelId="{579A23D9-A2DE-4ABE-8ADF-882DA87CCB29}" type="pres">
      <dgm:prSet presAssocID="{9739BCAB-5020-49B0-A920-41F299FA7E31}" presName="spaceBetweenRectangles" presStyleCnt="0"/>
      <dgm:spPr/>
    </dgm:pt>
    <dgm:pt modelId="{F328DA01-9235-4ECA-A37A-CAA69FDCE27D}" type="pres">
      <dgm:prSet presAssocID="{D4969C30-F30F-4876-9EB7-824FB93F178B}" presName="parentLin" presStyleCnt="0"/>
      <dgm:spPr/>
    </dgm:pt>
    <dgm:pt modelId="{0B0B9BC6-1C55-44BD-952F-1DBA0B47A0AB}" type="pres">
      <dgm:prSet presAssocID="{D4969C30-F30F-4876-9EB7-824FB93F178B}" presName="parentLeftMargin" presStyleLbl="node1" presStyleIdx="0" presStyleCnt="3"/>
      <dgm:spPr/>
    </dgm:pt>
    <dgm:pt modelId="{710D6466-4CA9-4262-B698-377DB0DFBBB3}" type="pres">
      <dgm:prSet presAssocID="{D4969C30-F30F-4876-9EB7-824FB93F178B}" presName="parentText" presStyleLbl="node1" presStyleIdx="1" presStyleCnt="3" custScaleY="204115">
        <dgm:presLayoutVars>
          <dgm:chMax val="0"/>
          <dgm:bulletEnabled val="1"/>
        </dgm:presLayoutVars>
      </dgm:prSet>
      <dgm:spPr/>
    </dgm:pt>
    <dgm:pt modelId="{AAEDCDBB-F9AC-45DD-9556-DF3155316EC8}" type="pres">
      <dgm:prSet presAssocID="{D4969C30-F30F-4876-9EB7-824FB93F178B}" presName="negativeSpace" presStyleCnt="0"/>
      <dgm:spPr/>
    </dgm:pt>
    <dgm:pt modelId="{3F34BAD4-4E3B-4667-86F5-7BB96539819E}" type="pres">
      <dgm:prSet presAssocID="{D4969C30-F30F-4876-9EB7-824FB93F178B}" presName="childText" presStyleLbl="conFgAcc1" presStyleIdx="1" presStyleCnt="3">
        <dgm:presLayoutVars>
          <dgm:bulletEnabled val="1"/>
        </dgm:presLayoutVars>
      </dgm:prSet>
      <dgm:spPr/>
    </dgm:pt>
    <dgm:pt modelId="{3625A6E4-1112-4FAD-B052-366E14D07066}" type="pres">
      <dgm:prSet presAssocID="{0EA16316-A1C4-4800-962D-A27AAA3F0888}" presName="spaceBetweenRectangles" presStyleCnt="0"/>
      <dgm:spPr/>
    </dgm:pt>
    <dgm:pt modelId="{958B16A7-E67E-4CF7-BAE2-57E63A8227E0}" type="pres">
      <dgm:prSet presAssocID="{0E865726-BF99-48AD-8454-5602A629466A}" presName="parentLin" presStyleCnt="0"/>
      <dgm:spPr/>
    </dgm:pt>
    <dgm:pt modelId="{CE3C5F76-D03A-4D79-B224-A4A6550BF404}" type="pres">
      <dgm:prSet presAssocID="{0E865726-BF99-48AD-8454-5602A629466A}" presName="parentLeftMargin" presStyleLbl="node1" presStyleIdx="1" presStyleCnt="3"/>
      <dgm:spPr/>
    </dgm:pt>
    <dgm:pt modelId="{1040FC0E-865B-43E6-88E1-BF99CF89FA44}" type="pres">
      <dgm:prSet presAssocID="{0E865726-BF99-48AD-8454-5602A629466A}" presName="parentText" presStyleLbl="node1" presStyleIdx="2" presStyleCnt="3" custScaleY="138955">
        <dgm:presLayoutVars>
          <dgm:chMax val="0"/>
          <dgm:bulletEnabled val="1"/>
        </dgm:presLayoutVars>
      </dgm:prSet>
      <dgm:spPr/>
    </dgm:pt>
    <dgm:pt modelId="{22A9E8D9-5D9C-4F5C-9CA1-1D9D3DEF486A}" type="pres">
      <dgm:prSet presAssocID="{0E865726-BF99-48AD-8454-5602A629466A}" presName="negativeSpace" presStyleCnt="0"/>
      <dgm:spPr/>
    </dgm:pt>
    <dgm:pt modelId="{B8050B55-6DC1-4479-8BF2-B6C8E0FB9C49}" type="pres">
      <dgm:prSet presAssocID="{0E865726-BF99-48AD-8454-5602A629466A}" presName="childText" presStyleLbl="conFgAcc1" presStyleIdx="2" presStyleCnt="3">
        <dgm:presLayoutVars>
          <dgm:bulletEnabled val="1"/>
        </dgm:presLayoutVars>
      </dgm:prSet>
      <dgm:spPr/>
    </dgm:pt>
  </dgm:ptLst>
  <dgm:cxnLst>
    <dgm:cxn modelId="{C1DCE21A-AFC9-4F65-B261-6D7471DB3153}" type="presOf" srcId="{6D8E823B-D4E3-4668-A6CA-2157C8E1C743}" destId="{92C4DDFD-60FC-4A14-A649-6F6D3EA42D42}" srcOrd="1" destOrd="0" presId="urn:microsoft.com/office/officeart/2005/8/layout/list1"/>
    <dgm:cxn modelId="{D3B22026-DD94-46BC-A2A8-0A8A80E184E7}" srcId="{6D8E823B-D4E3-4668-A6CA-2157C8E1C743}" destId="{3E3C90FE-FAC1-4CFD-8D92-806335F9FF41}" srcOrd="0" destOrd="0" parTransId="{6B46BBEB-7909-4B81-B768-338E3F7FCCEC}" sibTransId="{7F25563C-6828-4122-8958-0376311461C5}"/>
    <dgm:cxn modelId="{B2E55936-6D73-415C-98B7-F1251F05630F}" type="presOf" srcId="{D4969C30-F30F-4876-9EB7-824FB93F178B}" destId="{710D6466-4CA9-4262-B698-377DB0DFBBB3}" srcOrd="1" destOrd="0" presId="urn:microsoft.com/office/officeart/2005/8/layout/list1"/>
    <dgm:cxn modelId="{B10B4C3E-DFA6-45BE-9091-3CD3AEB09B01}" srcId="{1D043079-D17D-4E6C-813D-270A1EEF084F}" destId="{D4969C30-F30F-4876-9EB7-824FB93F178B}" srcOrd="1" destOrd="0" parTransId="{59DA49B1-8304-4312-A915-BA1FC3563BF0}" sibTransId="{0EA16316-A1C4-4800-962D-A27AAA3F0888}"/>
    <dgm:cxn modelId="{10F3C441-332A-4340-830D-DAEB8ED5827F}" srcId="{0E865726-BF99-48AD-8454-5602A629466A}" destId="{897F791F-2A7E-497A-843E-6ED1062D339B}" srcOrd="0" destOrd="0" parTransId="{EBE1A277-367A-49EF-A888-FB2C23B33FA4}" sibTransId="{660E128C-6377-4A11-AB79-196CB2925E1C}"/>
    <dgm:cxn modelId="{02E61865-38AE-4BC0-BF34-0EDDF6ED54D5}" srcId="{1D043079-D17D-4E6C-813D-270A1EEF084F}" destId="{0E865726-BF99-48AD-8454-5602A629466A}" srcOrd="2" destOrd="0" parTransId="{858974FD-5BD1-4DE7-8489-218E7DA4A831}" sibTransId="{129E7672-74A8-482E-A73B-5DAF68922315}"/>
    <dgm:cxn modelId="{D71D3B55-F801-4C42-A2A6-72F5C3E016F8}" type="presOf" srcId="{0E865726-BF99-48AD-8454-5602A629466A}" destId="{CE3C5F76-D03A-4D79-B224-A4A6550BF404}" srcOrd="0" destOrd="0" presId="urn:microsoft.com/office/officeart/2005/8/layout/list1"/>
    <dgm:cxn modelId="{DC0D6B77-58C5-4662-B3E8-12A91C2D3881}" type="presOf" srcId="{3E3C90FE-FAC1-4CFD-8D92-806335F9FF41}" destId="{C6C0C66E-DC04-4D64-92B9-9AF29D42AC8F}" srcOrd="0" destOrd="0" presId="urn:microsoft.com/office/officeart/2005/8/layout/list1"/>
    <dgm:cxn modelId="{5A6BFA77-B272-4CCF-BA84-8E99766AD6A9}" srcId="{D4969C30-F30F-4876-9EB7-824FB93F178B}" destId="{115C5D23-A8E8-4470-AA50-6FC10DCB2FD1}" srcOrd="1" destOrd="0" parTransId="{9E311B36-A794-4160-A7D0-CAB5043E5A2A}" sibTransId="{787014B9-C95A-4A13-BAB2-4AECA8FBB6AA}"/>
    <dgm:cxn modelId="{9091397C-0B1C-4ED5-808D-3C5712A354E4}" type="presOf" srcId="{D4969C30-F30F-4876-9EB7-824FB93F178B}" destId="{0B0B9BC6-1C55-44BD-952F-1DBA0B47A0AB}" srcOrd="0" destOrd="0" presId="urn:microsoft.com/office/officeart/2005/8/layout/list1"/>
    <dgm:cxn modelId="{B1CC4B94-13B2-4E43-A481-6C3BC1AABE8F}" type="presOf" srcId="{1D043079-D17D-4E6C-813D-270A1EEF084F}" destId="{79977881-E7D7-4707-ADAE-3B6B23ED1191}" srcOrd="0" destOrd="0" presId="urn:microsoft.com/office/officeart/2005/8/layout/list1"/>
    <dgm:cxn modelId="{C7057795-2F60-4D38-BDDE-F555EF1B2CC0}" type="presOf" srcId="{897F791F-2A7E-497A-843E-6ED1062D339B}" destId="{B8050B55-6DC1-4479-8BF2-B6C8E0FB9C49}" srcOrd="0" destOrd="0" presId="urn:microsoft.com/office/officeart/2005/8/layout/list1"/>
    <dgm:cxn modelId="{3727E7AA-6AAA-4BFE-95B4-464CC95331A3}" srcId="{D4969C30-F30F-4876-9EB7-824FB93F178B}" destId="{2D622643-C710-40D8-B57F-E84D964C1E86}" srcOrd="0" destOrd="0" parTransId="{12F8AA44-6044-4A9D-920F-437F61059D22}" sibTransId="{29F1A97B-C792-43FF-98A4-F1BD075A536A}"/>
    <dgm:cxn modelId="{397BDAAB-0031-42C4-8E97-3A0A6AF22802}" type="presOf" srcId="{2D622643-C710-40D8-B57F-E84D964C1E86}" destId="{3F34BAD4-4E3B-4667-86F5-7BB96539819E}" srcOrd="0" destOrd="0" presId="urn:microsoft.com/office/officeart/2005/8/layout/list1"/>
    <dgm:cxn modelId="{FF2C4FBF-AA50-4F37-A5EC-D22589C247A3}" type="presOf" srcId="{0E865726-BF99-48AD-8454-5602A629466A}" destId="{1040FC0E-865B-43E6-88E1-BF99CF89FA44}" srcOrd="1" destOrd="0" presId="urn:microsoft.com/office/officeart/2005/8/layout/list1"/>
    <dgm:cxn modelId="{F046F8D0-21E6-48F7-8866-00FF8983D2C9}" type="presOf" srcId="{115C5D23-A8E8-4470-AA50-6FC10DCB2FD1}" destId="{3F34BAD4-4E3B-4667-86F5-7BB96539819E}" srcOrd="0" destOrd="1" presId="urn:microsoft.com/office/officeart/2005/8/layout/list1"/>
    <dgm:cxn modelId="{0D1232DA-3B32-4597-9A56-0F3830F556FD}" type="presOf" srcId="{C247B4A4-CF7F-45A2-836B-F5FC145F2CD8}" destId="{B8050B55-6DC1-4479-8BF2-B6C8E0FB9C49}" srcOrd="0" destOrd="1" presId="urn:microsoft.com/office/officeart/2005/8/layout/list1"/>
    <dgm:cxn modelId="{9A9DB8DE-153E-4192-A8FE-9A1980DF7576}" type="presOf" srcId="{6D8E823B-D4E3-4668-A6CA-2157C8E1C743}" destId="{F233718F-1A4F-4E54-802F-65FC4DF96B99}" srcOrd="0" destOrd="0" presId="urn:microsoft.com/office/officeart/2005/8/layout/list1"/>
    <dgm:cxn modelId="{C12254ED-F1DF-4522-B22B-7D290A9ED0C4}" srcId="{1D043079-D17D-4E6C-813D-270A1EEF084F}" destId="{6D8E823B-D4E3-4668-A6CA-2157C8E1C743}" srcOrd="0" destOrd="0" parTransId="{936C58C1-7BD0-4920-849B-4B8F44B9305C}" sibTransId="{9739BCAB-5020-49B0-A920-41F299FA7E31}"/>
    <dgm:cxn modelId="{C48ED7FA-A53C-4356-A0E3-64BA00761601}" srcId="{0E865726-BF99-48AD-8454-5602A629466A}" destId="{C247B4A4-CF7F-45A2-836B-F5FC145F2CD8}" srcOrd="1" destOrd="0" parTransId="{FD8B3440-884F-4B35-BE9B-039F23E8CFF7}" sibTransId="{83111D9D-3234-40CD-8715-3E210614A2D3}"/>
    <dgm:cxn modelId="{CEC8D5F3-F216-4D16-B0B9-B0B652515848}" type="presParOf" srcId="{79977881-E7D7-4707-ADAE-3B6B23ED1191}" destId="{602802B8-8AD1-42DD-AF51-5F3D69D16255}" srcOrd="0" destOrd="0" presId="urn:microsoft.com/office/officeart/2005/8/layout/list1"/>
    <dgm:cxn modelId="{40844AE8-54DA-4850-9387-A7D006E4137F}" type="presParOf" srcId="{602802B8-8AD1-42DD-AF51-5F3D69D16255}" destId="{F233718F-1A4F-4E54-802F-65FC4DF96B99}" srcOrd="0" destOrd="0" presId="urn:microsoft.com/office/officeart/2005/8/layout/list1"/>
    <dgm:cxn modelId="{B7C33B5C-985D-4615-91B8-AB9C2144B480}" type="presParOf" srcId="{602802B8-8AD1-42DD-AF51-5F3D69D16255}" destId="{92C4DDFD-60FC-4A14-A649-6F6D3EA42D42}" srcOrd="1" destOrd="0" presId="urn:microsoft.com/office/officeart/2005/8/layout/list1"/>
    <dgm:cxn modelId="{24D07534-2F2E-49D9-BAAF-A9C02585B24F}" type="presParOf" srcId="{79977881-E7D7-4707-ADAE-3B6B23ED1191}" destId="{DAFCC1D5-1832-45C9-BF25-F79C579A290C}" srcOrd="1" destOrd="0" presId="urn:microsoft.com/office/officeart/2005/8/layout/list1"/>
    <dgm:cxn modelId="{42E5B5A6-FDD3-4D08-BA53-5862A8BC6F56}" type="presParOf" srcId="{79977881-E7D7-4707-ADAE-3B6B23ED1191}" destId="{C6C0C66E-DC04-4D64-92B9-9AF29D42AC8F}" srcOrd="2" destOrd="0" presId="urn:microsoft.com/office/officeart/2005/8/layout/list1"/>
    <dgm:cxn modelId="{10220981-AE04-4657-86E9-125765195633}" type="presParOf" srcId="{79977881-E7D7-4707-ADAE-3B6B23ED1191}" destId="{579A23D9-A2DE-4ABE-8ADF-882DA87CCB29}" srcOrd="3" destOrd="0" presId="urn:microsoft.com/office/officeart/2005/8/layout/list1"/>
    <dgm:cxn modelId="{3042EE09-0CD0-4DD1-B9D6-E376A3A77C3A}" type="presParOf" srcId="{79977881-E7D7-4707-ADAE-3B6B23ED1191}" destId="{F328DA01-9235-4ECA-A37A-CAA69FDCE27D}" srcOrd="4" destOrd="0" presId="urn:microsoft.com/office/officeart/2005/8/layout/list1"/>
    <dgm:cxn modelId="{D6542C8E-DDFB-459B-9BFF-5386EE50DCE5}" type="presParOf" srcId="{F328DA01-9235-4ECA-A37A-CAA69FDCE27D}" destId="{0B0B9BC6-1C55-44BD-952F-1DBA0B47A0AB}" srcOrd="0" destOrd="0" presId="urn:microsoft.com/office/officeart/2005/8/layout/list1"/>
    <dgm:cxn modelId="{80E2E76C-BF38-44BF-B7F2-7DD6BE2AF6F4}" type="presParOf" srcId="{F328DA01-9235-4ECA-A37A-CAA69FDCE27D}" destId="{710D6466-4CA9-4262-B698-377DB0DFBBB3}" srcOrd="1" destOrd="0" presId="urn:microsoft.com/office/officeart/2005/8/layout/list1"/>
    <dgm:cxn modelId="{DA45948A-91A1-4618-BE2B-A2A2D82920E5}" type="presParOf" srcId="{79977881-E7D7-4707-ADAE-3B6B23ED1191}" destId="{AAEDCDBB-F9AC-45DD-9556-DF3155316EC8}" srcOrd="5" destOrd="0" presId="urn:microsoft.com/office/officeart/2005/8/layout/list1"/>
    <dgm:cxn modelId="{51C92242-06CA-47B5-828B-33E4AED32F08}" type="presParOf" srcId="{79977881-E7D7-4707-ADAE-3B6B23ED1191}" destId="{3F34BAD4-4E3B-4667-86F5-7BB96539819E}" srcOrd="6" destOrd="0" presId="urn:microsoft.com/office/officeart/2005/8/layout/list1"/>
    <dgm:cxn modelId="{5170B639-A2E0-4158-8D58-40DB808B4E82}" type="presParOf" srcId="{79977881-E7D7-4707-ADAE-3B6B23ED1191}" destId="{3625A6E4-1112-4FAD-B052-366E14D07066}" srcOrd="7" destOrd="0" presId="urn:microsoft.com/office/officeart/2005/8/layout/list1"/>
    <dgm:cxn modelId="{C566A7B1-F77D-4584-AF4D-01F1FF2169C2}" type="presParOf" srcId="{79977881-E7D7-4707-ADAE-3B6B23ED1191}" destId="{958B16A7-E67E-4CF7-BAE2-57E63A8227E0}" srcOrd="8" destOrd="0" presId="urn:microsoft.com/office/officeart/2005/8/layout/list1"/>
    <dgm:cxn modelId="{67BC9EC5-E2D2-4968-9CA4-205C42521808}" type="presParOf" srcId="{958B16A7-E67E-4CF7-BAE2-57E63A8227E0}" destId="{CE3C5F76-D03A-4D79-B224-A4A6550BF404}" srcOrd="0" destOrd="0" presId="urn:microsoft.com/office/officeart/2005/8/layout/list1"/>
    <dgm:cxn modelId="{A3683A9E-7DAD-4E4C-8F53-0C1DB4A8DBD5}" type="presParOf" srcId="{958B16A7-E67E-4CF7-BAE2-57E63A8227E0}" destId="{1040FC0E-865B-43E6-88E1-BF99CF89FA44}" srcOrd="1" destOrd="0" presId="urn:microsoft.com/office/officeart/2005/8/layout/list1"/>
    <dgm:cxn modelId="{5A37D7DA-2138-46E6-8F74-EDFDC0B06052}" type="presParOf" srcId="{79977881-E7D7-4707-ADAE-3B6B23ED1191}" destId="{22A9E8D9-5D9C-4F5C-9CA1-1D9D3DEF486A}" srcOrd="9" destOrd="0" presId="urn:microsoft.com/office/officeart/2005/8/layout/list1"/>
    <dgm:cxn modelId="{77E1BD91-DE27-45EB-8B10-A5D3F2470AF4}" type="presParOf" srcId="{79977881-E7D7-4707-ADAE-3B6B23ED1191}" destId="{B8050B55-6DC1-4479-8BF2-B6C8E0FB9C49}"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043079-D17D-4E6C-813D-270A1EEF084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D8E823B-D4E3-4668-A6CA-2157C8E1C743}">
      <dgm:prSet custT="1"/>
      <dgm:spPr/>
      <dgm:t>
        <a:bodyPr/>
        <a:lstStyle/>
        <a:p>
          <a:pPr rtl="0"/>
          <a:r>
            <a:rPr lang="en-US" sz="2000">
              <a:effectLst/>
              <a:latin typeface="+mj-lt"/>
              <a:ea typeface="Calibri" panose="020F0502020204030204" pitchFamily="34" charset="0"/>
              <a:cs typeface="Times New Roman"/>
            </a:rPr>
            <a:t>1. </a:t>
          </a:r>
          <a:r>
            <a:rPr lang="en-US" sz="2000" u="none" strike="noStrike">
              <a:effectLst/>
              <a:latin typeface="+mj-lt"/>
              <a:ea typeface="Calibri" panose="020F0502020204030204" pitchFamily="34" charset="0"/>
              <a:cs typeface="Times New Roman"/>
            </a:rPr>
            <a:t>Put direct questions about benefits in </a:t>
          </a:r>
          <a:r>
            <a:rPr lang="en-US" sz="2000" b="1" u="none" strike="noStrike">
              <a:effectLst/>
              <a:latin typeface="+mj-lt"/>
              <a:ea typeface="Calibri" panose="020F0502020204030204" pitchFamily="34" charset="0"/>
              <a:cs typeface="Times New Roman"/>
            </a:rPr>
            <a:t>initial assessment </a:t>
          </a:r>
          <a:r>
            <a:rPr lang="en-US" sz="2000" u="none" strike="noStrike">
              <a:effectLst/>
              <a:latin typeface="+mj-lt"/>
              <a:ea typeface="Calibri" panose="020F0502020204030204" pitchFamily="34" charset="0"/>
              <a:cs typeface="Times New Roman"/>
            </a:rPr>
            <a:t>for all families</a:t>
          </a:r>
          <a:r>
            <a:rPr lang="en-US" sz="2000" u="none" strike="noStrike">
              <a:effectLst/>
              <a:latin typeface="+mj-lt"/>
              <a:cs typeface="Times New Roman"/>
            </a:rPr>
            <a:t> </a:t>
          </a:r>
          <a:endParaRPr lang="en-US" sz="2000">
            <a:latin typeface="+mj-lt"/>
          </a:endParaRPr>
        </a:p>
      </dgm:t>
    </dgm:pt>
    <dgm:pt modelId="{936C58C1-7BD0-4920-849B-4B8F44B9305C}" type="parTrans" cxnId="{C12254ED-F1DF-4522-B22B-7D290A9ED0C4}">
      <dgm:prSet/>
      <dgm:spPr/>
      <dgm:t>
        <a:bodyPr/>
        <a:lstStyle/>
        <a:p>
          <a:endParaRPr lang="en-US" sz="1800"/>
        </a:p>
      </dgm:t>
    </dgm:pt>
    <dgm:pt modelId="{9739BCAB-5020-49B0-A920-41F299FA7E31}" type="sibTrans" cxnId="{C12254ED-F1DF-4522-B22B-7D290A9ED0C4}">
      <dgm:prSet/>
      <dgm:spPr/>
      <dgm:t>
        <a:bodyPr/>
        <a:lstStyle/>
        <a:p>
          <a:endParaRPr lang="en-US" sz="1800"/>
        </a:p>
      </dgm:t>
    </dgm:pt>
    <dgm:pt modelId="{3E3C90FE-FAC1-4CFD-8D92-806335F9FF41}">
      <dgm:prSet custT="1"/>
      <dgm:spPr/>
      <dgm:t>
        <a:bodyPr/>
        <a:lstStyle/>
        <a:p>
          <a:pPr rtl="0"/>
          <a:r>
            <a:rPr lang="en-US" sz="1800" u="none" strike="noStrike">
              <a:effectLst/>
              <a:ea typeface="Calibri" panose="020F0502020204030204" pitchFamily="34" charset="0"/>
              <a:cs typeface="Times New Roman"/>
            </a:rPr>
            <a:t>Which federal, state, local benefits do you access now?</a:t>
          </a:r>
          <a:r>
            <a:rPr lang="en-US" sz="1800" u="none" strike="noStrike">
              <a:effectLst/>
              <a:latin typeface="Nunito ExtraBold"/>
              <a:cs typeface="Times New Roman"/>
            </a:rPr>
            <a:t> </a:t>
          </a:r>
          <a:endParaRPr lang="en-US" sz="1800"/>
        </a:p>
      </dgm:t>
    </dgm:pt>
    <dgm:pt modelId="{6B46BBEB-7909-4B81-B768-338E3F7FCCEC}" type="parTrans" cxnId="{D3B22026-DD94-46BC-A2A8-0A8A80E184E7}">
      <dgm:prSet/>
      <dgm:spPr/>
      <dgm:t>
        <a:bodyPr/>
        <a:lstStyle/>
        <a:p>
          <a:endParaRPr lang="en-US" sz="1800"/>
        </a:p>
      </dgm:t>
    </dgm:pt>
    <dgm:pt modelId="{7F25563C-6828-4122-8958-0376311461C5}" type="sibTrans" cxnId="{D3B22026-DD94-46BC-A2A8-0A8A80E184E7}">
      <dgm:prSet/>
      <dgm:spPr/>
      <dgm:t>
        <a:bodyPr/>
        <a:lstStyle/>
        <a:p>
          <a:endParaRPr lang="en-US" sz="1800"/>
        </a:p>
      </dgm:t>
    </dgm:pt>
    <dgm:pt modelId="{437C12CF-CE19-4449-932E-1984DD17C39E}">
      <dgm:prSet custT="1"/>
      <dgm:spPr/>
      <dgm:t>
        <a:bodyPr/>
        <a:lstStyle/>
        <a:p>
          <a:r>
            <a:rPr lang="en-US" sz="1800" u="none" strike="noStrike">
              <a:effectLst/>
              <a:ea typeface="Calibri" panose="020F0502020204030204" pitchFamily="34" charset="0"/>
              <a:cs typeface="Times New Roman"/>
            </a:rPr>
            <a:t>List all applicable benefits in initial assessment and ask follow up questions:</a:t>
          </a:r>
        </a:p>
      </dgm:t>
    </dgm:pt>
    <dgm:pt modelId="{34C16931-D7C1-4848-8118-A581249AFB38}" type="parTrans" cxnId="{CB86B13E-A0A0-442F-990C-E3B97A25D964}">
      <dgm:prSet/>
      <dgm:spPr/>
      <dgm:t>
        <a:bodyPr/>
        <a:lstStyle/>
        <a:p>
          <a:endParaRPr lang="en-US" sz="1800"/>
        </a:p>
      </dgm:t>
    </dgm:pt>
    <dgm:pt modelId="{0F5F51E7-8F06-4290-8EE4-EE9701A2893C}" type="sibTrans" cxnId="{CB86B13E-A0A0-442F-990C-E3B97A25D964}">
      <dgm:prSet/>
      <dgm:spPr/>
      <dgm:t>
        <a:bodyPr/>
        <a:lstStyle/>
        <a:p>
          <a:endParaRPr lang="en-US" sz="1800"/>
        </a:p>
      </dgm:t>
    </dgm:pt>
    <dgm:pt modelId="{75702CDD-B077-4CE5-8C09-F15F8EE6771B}">
      <dgm:prSet custT="1"/>
      <dgm:spPr/>
      <dgm:t>
        <a:bodyPr/>
        <a:lstStyle/>
        <a:p>
          <a:endParaRPr lang="en-US" sz="1800" i="1" u="none" strike="noStrike">
            <a:effectLst/>
            <a:ea typeface="Calibri" panose="020F0502020204030204" pitchFamily="34" charset="0"/>
            <a:cs typeface="Times New Roman"/>
          </a:endParaRPr>
        </a:p>
      </dgm:t>
    </dgm:pt>
    <dgm:pt modelId="{A9E58BB3-6379-4BA6-B0B3-B3131179727A}" type="parTrans" cxnId="{FBC44971-6B29-4176-8EFF-90EC0A36F97F}">
      <dgm:prSet/>
      <dgm:spPr/>
      <dgm:t>
        <a:bodyPr/>
        <a:lstStyle/>
        <a:p>
          <a:endParaRPr lang="en-US" sz="1800"/>
        </a:p>
      </dgm:t>
    </dgm:pt>
    <dgm:pt modelId="{96EB0B90-506A-4574-895D-B09C25739270}" type="sibTrans" cxnId="{FBC44971-6B29-4176-8EFF-90EC0A36F97F}">
      <dgm:prSet/>
      <dgm:spPr/>
      <dgm:t>
        <a:bodyPr/>
        <a:lstStyle/>
        <a:p>
          <a:endParaRPr lang="en-US" sz="1800"/>
        </a:p>
      </dgm:t>
    </dgm:pt>
    <dgm:pt modelId="{79977881-E7D7-4707-ADAE-3B6B23ED1191}" type="pres">
      <dgm:prSet presAssocID="{1D043079-D17D-4E6C-813D-270A1EEF084F}" presName="linear" presStyleCnt="0">
        <dgm:presLayoutVars>
          <dgm:dir/>
          <dgm:animLvl val="lvl"/>
          <dgm:resizeHandles val="exact"/>
        </dgm:presLayoutVars>
      </dgm:prSet>
      <dgm:spPr/>
    </dgm:pt>
    <dgm:pt modelId="{602802B8-8AD1-42DD-AF51-5F3D69D16255}" type="pres">
      <dgm:prSet presAssocID="{6D8E823B-D4E3-4668-A6CA-2157C8E1C743}" presName="parentLin" presStyleCnt="0"/>
      <dgm:spPr/>
    </dgm:pt>
    <dgm:pt modelId="{F233718F-1A4F-4E54-802F-65FC4DF96B99}" type="pres">
      <dgm:prSet presAssocID="{6D8E823B-D4E3-4668-A6CA-2157C8E1C743}" presName="parentLeftMargin" presStyleLbl="node1" presStyleIdx="0" presStyleCnt="1"/>
      <dgm:spPr/>
    </dgm:pt>
    <dgm:pt modelId="{92C4DDFD-60FC-4A14-A649-6F6D3EA42D42}" type="pres">
      <dgm:prSet presAssocID="{6D8E823B-D4E3-4668-A6CA-2157C8E1C743}" presName="parentText" presStyleLbl="node1" presStyleIdx="0" presStyleCnt="1" custScaleX="136354">
        <dgm:presLayoutVars>
          <dgm:chMax val="0"/>
          <dgm:bulletEnabled val="1"/>
        </dgm:presLayoutVars>
      </dgm:prSet>
      <dgm:spPr/>
    </dgm:pt>
    <dgm:pt modelId="{DAFCC1D5-1832-45C9-BF25-F79C579A290C}" type="pres">
      <dgm:prSet presAssocID="{6D8E823B-D4E3-4668-A6CA-2157C8E1C743}" presName="negativeSpace" presStyleCnt="0"/>
      <dgm:spPr/>
    </dgm:pt>
    <dgm:pt modelId="{C6C0C66E-DC04-4D64-92B9-9AF29D42AC8F}" type="pres">
      <dgm:prSet presAssocID="{6D8E823B-D4E3-4668-A6CA-2157C8E1C743}" presName="childText" presStyleLbl="conFgAcc1" presStyleIdx="0" presStyleCnt="1">
        <dgm:presLayoutVars>
          <dgm:bulletEnabled val="1"/>
        </dgm:presLayoutVars>
      </dgm:prSet>
      <dgm:spPr/>
    </dgm:pt>
  </dgm:ptLst>
  <dgm:cxnLst>
    <dgm:cxn modelId="{C1DCE21A-AFC9-4F65-B261-6D7471DB3153}" type="presOf" srcId="{6D8E823B-D4E3-4668-A6CA-2157C8E1C743}" destId="{92C4DDFD-60FC-4A14-A649-6F6D3EA42D42}" srcOrd="1" destOrd="0" presId="urn:microsoft.com/office/officeart/2005/8/layout/list1"/>
    <dgm:cxn modelId="{D3B22026-DD94-46BC-A2A8-0A8A80E184E7}" srcId="{6D8E823B-D4E3-4668-A6CA-2157C8E1C743}" destId="{3E3C90FE-FAC1-4CFD-8D92-806335F9FF41}" srcOrd="0" destOrd="0" parTransId="{6B46BBEB-7909-4B81-B768-338E3F7FCCEC}" sibTransId="{7F25563C-6828-4122-8958-0376311461C5}"/>
    <dgm:cxn modelId="{CB86B13E-A0A0-442F-990C-E3B97A25D964}" srcId="{6D8E823B-D4E3-4668-A6CA-2157C8E1C743}" destId="{437C12CF-CE19-4449-932E-1984DD17C39E}" srcOrd="1" destOrd="0" parTransId="{34C16931-D7C1-4848-8118-A581249AFB38}" sibTransId="{0F5F51E7-8F06-4290-8EE4-EE9701A2893C}"/>
    <dgm:cxn modelId="{FBC44971-6B29-4176-8EFF-90EC0A36F97F}" srcId="{437C12CF-CE19-4449-932E-1984DD17C39E}" destId="{75702CDD-B077-4CE5-8C09-F15F8EE6771B}" srcOrd="0" destOrd="0" parTransId="{A9E58BB3-6379-4BA6-B0B3-B3131179727A}" sibTransId="{96EB0B90-506A-4574-895D-B09C25739270}"/>
    <dgm:cxn modelId="{DC0D6B77-58C5-4662-B3E8-12A91C2D3881}" type="presOf" srcId="{3E3C90FE-FAC1-4CFD-8D92-806335F9FF41}" destId="{C6C0C66E-DC04-4D64-92B9-9AF29D42AC8F}" srcOrd="0" destOrd="0" presId="urn:microsoft.com/office/officeart/2005/8/layout/list1"/>
    <dgm:cxn modelId="{B1CC4B94-13B2-4E43-A481-6C3BC1AABE8F}" type="presOf" srcId="{1D043079-D17D-4E6C-813D-270A1EEF084F}" destId="{79977881-E7D7-4707-ADAE-3B6B23ED1191}" srcOrd="0" destOrd="0" presId="urn:microsoft.com/office/officeart/2005/8/layout/list1"/>
    <dgm:cxn modelId="{4753B3B8-F068-4627-8771-278A2F73BAE2}" type="presOf" srcId="{437C12CF-CE19-4449-932E-1984DD17C39E}" destId="{C6C0C66E-DC04-4D64-92B9-9AF29D42AC8F}" srcOrd="0" destOrd="1" presId="urn:microsoft.com/office/officeart/2005/8/layout/list1"/>
    <dgm:cxn modelId="{9A9DB8DE-153E-4192-A8FE-9A1980DF7576}" type="presOf" srcId="{6D8E823B-D4E3-4668-A6CA-2157C8E1C743}" destId="{F233718F-1A4F-4E54-802F-65FC4DF96B99}" srcOrd="0" destOrd="0" presId="urn:microsoft.com/office/officeart/2005/8/layout/list1"/>
    <dgm:cxn modelId="{C12254ED-F1DF-4522-B22B-7D290A9ED0C4}" srcId="{1D043079-D17D-4E6C-813D-270A1EEF084F}" destId="{6D8E823B-D4E3-4668-A6CA-2157C8E1C743}" srcOrd="0" destOrd="0" parTransId="{936C58C1-7BD0-4920-849B-4B8F44B9305C}" sibTransId="{9739BCAB-5020-49B0-A920-41F299FA7E31}"/>
    <dgm:cxn modelId="{1DA161F5-0039-4A74-8481-5437066F28D0}" type="presOf" srcId="{75702CDD-B077-4CE5-8C09-F15F8EE6771B}" destId="{C6C0C66E-DC04-4D64-92B9-9AF29D42AC8F}" srcOrd="0" destOrd="2" presId="urn:microsoft.com/office/officeart/2005/8/layout/list1"/>
    <dgm:cxn modelId="{CEC8D5F3-F216-4D16-B0B9-B0B652515848}" type="presParOf" srcId="{79977881-E7D7-4707-ADAE-3B6B23ED1191}" destId="{602802B8-8AD1-42DD-AF51-5F3D69D16255}" srcOrd="0" destOrd="0" presId="urn:microsoft.com/office/officeart/2005/8/layout/list1"/>
    <dgm:cxn modelId="{40844AE8-54DA-4850-9387-A7D006E4137F}" type="presParOf" srcId="{602802B8-8AD1-42DD-AF51-5F3D69D16255}" destId="{F233718F-1A4F-4E54-802F-65FC4DF96B99}" srcOrd="0" destOrd="0" presId="urn:microsoft.com/office/officeart/2005/8/layout/list1"/>
    <dgm:cxn modelId="{B7C33B5C-985D-4615-91B8-AB9C2144B480}" type="presParOf" srcId="{602802B8-8AD1-42DD-AF51-5F3D69D16255}" destId="{92C4DDFD-60FC-4A14-A649-6F6D3EA42D42}" srcOrd="1" destOrd="0" presId="urn:microsoft.com/office/officeart/2005/8/layout/list1"/>
    <dgm:cxn modelId="{24D07534-2F2E-49D9-BAAF-A9C02585B24F}" type="presParOf" srcId="{79977881-E7D7-4707-ADAE-3B6B23ED1191}" destId="{DAFCC1D5-1832-45C9-BF25-F79C579A290C}" srcOrd="1" destOrd="0" presId="urn:microsoft.com/office/officeart/2005/8/layout/list1"/>
    <dgm:cxn modelId="{42E5B5A6-FDD3-4D08-BA53-5862A8BC6F56}" type="presParOf" srcId="{79977881-E7D7-4707-ADAE-3B6B23ED1191}" destId="{C6C0C66E-DC04-4D64-92B9-9AF29D42AC8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FBD750-4AC4-4C3C-BE0C-F1F56EF06B3C}">
      <dsp:nvSpPr>
        <dsp:cNvPr id="0" name=""/>
        <dsp:cNvSpPr/>
      </dsp:nvSpPr>
      <dsp:spPr>
        <a:xfrm>
          <a:off x="0" y="47820"/>
          <a:ext cx="7953154" cy="82841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Brief overview of OhioKAN Kinship &amp; Adoption Navigator Program </a:t>
          </a:r>
        </a:p>
      </dsp:txBody>
      <dsp:txXfrm>
        <a:off x="40440" y="88260"/>
        <a:ext cx="7872274" cy="747534"/>
      </dsp:txXfrm>
    </dsp:sp>
    <dsp:sp modelId="{924FFC1D-0BF3-4F75-AD00-49006236C37B}">
      <dsp:nvSpPr>
        <dsp:cNvPr id="0" name=""/>
        <dsp:cNvSpPr/>
      </dsp:nvSpPr>
      <dsp:spPr>
        <a:xfrm>
          <a:off x="0" y="930955"/>
          <a:ext cx="7953154" cy="828414"/>
        </a:xfrm>
        <a:prstGeom prst="roundRect">
          <a:avLst/>
        </a:prstGeom>
        <a:solidFill>
          <a:schemeClr val="accent5">
            <a:hueOff val="104560"/>
            <a:satOff val="3807"/>
            <a:lumOff val="-10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data behind benefits coordination</a:t>
          </a:r>
        </a:p>
      </dsp:txBody>
      <dsp:txXfrm>
        <a:off x="40440" y="971395"/>
        <a:ext cx="7872274" cy="747534"/>
      </dsp:txXfrm>
    </dsp:sp>
    <dsp:sp modelId="{553064B9-D133-4468-8760-07B90A821142}">
      <dsp:nvSpPr>
        <dsp:cNvPr id="0" name=""/>
        <dsp:cNvSpPr/>
      </dsp:nvSpPr>
      <dsp:spPr>
        <a:xfrm>
          <a:off x="0" y="1814090"/>
          <a:ext cx="7953154" cy="828414"/>
        </a:xfrm>
        <a:prstGeom prst="roundRect">
          <a:avLst/>
        </a:prstGeom>
        <a:solidFill>
          <a:schemeClr val="accent5">
            <a:hueOff val="209121"/>
            <a:satOff val="7614"/>
            <a:lumOff val="-20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How Benefits Coordination was built and integrated into an existing kinship navigator program </a:t>
          </a:r>
        </a:p>
      </dsp:txBody>
      <dsp:txXfrm>
        <a:off x="40440" y="1854530"/>
        <a:ext cx="7872274" cy="747534"/>
      </dsp:txXfrm>
    </dsp:sp>
    <dsp:sp modelId="{C36F9F7C-150D-45A9-908B-68AA79A09E87}">
      <dsp:nvSpPr>
        <dsp:cNvPr id="0" name=""/>
        <dsp:cNvSpPr/>
      </dsp:nvSpPr>
      <dsp:spPr>
        <a:xfrm>
          <a:off x="0" y="2697225"/>
          <a:ext cx="7953154" cy="828414"/>
        </a:xfrm>
        <a:prstGeom prst="roundRect">
          <a:avLst/>
        </a:prstGeom>
        <a:solidFill>
          <a:schemeClr val="accent5">
            <a:hueOff val="313681"/>
            <a:satOff val="11421"/>
            <a:lumOff val="-307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What Benefit Coordination within OhioKAN looks like today</a:t>
          </a:r>
        </a:p>
      </dsp:txBody>
      <dsp:txXfrm>
        <a:off x="40440" y="2737665"/>
        <a:ext cx="7872274" cy="747534"/>
      </dsp:txXfrm>
    </dsp:sp>
    <dsp:sp modelId="{7143AEBC-C2AC-4F71-B8CB-6FCB691E7501}">
      <dsp:nvSpPr>
        <dsp:cNvPr id="0" name=""/>
        <dsp:cNvSpPr/>
      </dsp:nvSpPr>
      <dsp:spPr>
        <a:xfrm>
          <a:off x="0" y="3580359"/>
          <a:ext cx="7953154" cy="828414"/>
        </a:xfrm>
        <a:prstGeom prst="roundRect">
          <a:avLst/>
        </a:prstGeom>
        <a:solidFill>
          <a:schemeClr val="accent5">
            <a:hueOff val="418241"/>
            <a:satOff val="15228"/>
            <a:lumOff val="-409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Gap and Barrier tracking</a:t>
          </a:r>
        </a:p>
      </dsp:txBody>
      <dsp:txXfrm>
        <a:off x="40440" y="3620799"/>
        <a:ext cx="7872274" cy="747534"/>
      </dsp:txXfrm>
    </dsp:sp>
    <dsp:sp modelId="{1D6F4708-E6A7-4317-A4BE-77FDE7E8E9A1}">
      <dsp:nvSpPr>
        <dsp:cNvPr id="0" name=""/>
        <dsp:cNvSpPr/>
      </dsp:nvSpPr>
      <dsp:spPr>
        <a:xfrm>
          <a:off x="0" y="4463494"/>
          <a:ext cx="7953154" cy="828414"/>
        </a:xfrm>
        <a:prstGeom prst="roundRect">
          <a:avLst/>
        </a:prstGeom>
        <a:solidFill>
          <a:schemeClr val="accent5">
            <a:hueOff val="522802"/>
            <a:satOff val="19035"/>
            <a:lumOff val="-511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The future of Benefits Coordination</a:t>
          </a:r>
        </a:p>
      </dsp:txBody>
      <dsp:txXfrm>
        <a:off x="40440" y="4503934"/>
        <a:ext cx="7872274" cy="74753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44CC7-E8A9-4AB4-9C06-5F5473542681}">
      <dsp:nvSpPr>
        <dsp:cNvPr id="0" name=""/>
        <dsp:cNvSpPr/>
      </dsp:nvSpPr>
      <dsp:spPr>
        <a:xfrm>
          <a:off x="0" y="452253"/>
          <a:ext cx="8052820" cy="22207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4988" tIns="624840" rIns="624988" bIns="128016" numCol="1" spcCol="1270" anchor="t" anchorCtr="0">
          <a:noAutofit/>
        </a:bodyPr>
        <a:lstStyle/>
        <a:p>
          <a:pPr marL="171450" lvl="1" indent="-171450" algn="l" defTabSz="800100" rtl="0">
            <a:lnSpc>
              <a:spcPct val="90000"/>
            </a:lnSpc>
            <a:spcBef>
              <a:spcPct val="0"/>
            </a:spcBef>
            <a:spcAft>
              <a:spcPct val="15000"/>
            </a:spcAft>
            <a:buFont typeface="Arial" panose="020B0604020202020204" pitchFamily="34" charset="0"/>
            <a:buChar char="•"/>
          </a:pPr>
          <a:r>
            <a:rPr lang="en-US" sz="1800" u="none" strike="noStrike" kern="1200">
              <a:effectLst/>
              <a:ea typeface="Calibri" panose="020F0502020204030204" pitchFamily="34" charset="0"/>
              <a:cs typeface="Times New Roman"/>
            </a:rPr>
            <a:t>Build form, communicate email preference and calendar sharing process for Navigator to schedule time with Benefits Coordinator to work directly with a family</a:t>
          </a:r>
          <a:r>
            <a:rPr lang="en-US" sz="1800" u="none" strike="noStrike" kern="1200">
              <a:effectLst/>
              <a:latin typeface="Nunito ExtraBold"/>
              <a:ea typeface="Calibri" panose="020F0502020204030204" pitchFamily="34" charset="0"/>
              <a:cs typeface="Times New Roman"/>
            </a:rPr>
            <a:t> </a:t>
          </a:r>
          <a:endParaRPr lang="en-US" sz="1800" u="none" strike="noStrike" kern="1200">
            <a:effectLst/>
            <a:ea typeface="Calibri" panose="020F0502020204030204" pitchFamily="34" charset="0"/>
            <a:cs typeface="Times New Roman"/>
          </a:endParaRPr>
        </a:p>
        <a:p>
          <a:pPr marL="171450" lvl="1" indent="-171450" algn="l" defTabSz="800100" rtl="0">
            <a:lnSpc>
              <a:spcPct val="90000"/>
            </a:lnSpc>
            <a:spcBef>
              <a:spcPct val="0"/>
            </a:spcBef>
            <a:spcAft>
              <a:spcPct val="15000"/>
            </a:spcAft>
            <a:buFont typeface="Arial" panose="020B0604020202020204" pitchFamily="34" charset="0"/>
            <a:buChar char="•"/>
          </a:pPr>
          <a:r>
            <a:rPr lang="en-US" sz="1800" u="none" strike="noStrike" kern="1200">
              <a:effectLst/>
              <a:ea typeface="Calibri" panose="020F0502020204030204" pitchFamily="34" charset="0"/>
              <a:cs typeface="Times New Roman"/>
            </a:rPr>
            <a:t>Build Business Process Map to visualize process of elevating family’s benefits needs</a:t>
          </a:r>
          <a:r>
            <a:rPr lang="en-US" sz="1800" u="none" strike="noStrike" kern="1200">
              <a:effectLst/>
              <a:latin typeface="Nunito ExtraBold"/>
              <a:ea typeface="Calibri" panose="020F0502020204030204" pitchFamily="34" charset="0"/>
              <a:cs typeface="Times New Roman"/>
            </a:rPr>
            <a:t> </a:t>
          </a:r>
          <a:endParaRPr lang="en-US" sz="1800" u="none" strike="noStrike" kern="1200">
            <a:effectLst/>
            <a:ea typeface="Calibri" panose="020F0502020204030204" pitchFamily="34" charset="0"/>
            <a:cs typeface="Times New Roman"/>
          </a:endParaRPr>
        </a:p>
      </dsp:txBody>
      <dsp:txXfrm>
        <a:off x="0" y="452253"/>
        <a:ext cx="8052820" cy="2220750"/>
      </dsp:txXfrm>
    </dsp:sp>
    <dsp:sp modelId="{59FC4D48-3004-4221-8095-FBA3C29FA479}">
      <dsp:nvSpPr>
        <dsp:cNvPr id="0" name=""/>
        <dsp:cNvSpPr/>
      </dsp:nvSpPr>
      <dsp:spPr>
        <a:xfrm>
          <a:off x="402641" y="9453"/>
          <a:ext cx="5636974"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064" tIns="0" rIns="213064" bIns="0" numCol="1" spcCol="1270" anchor="ctr" anchorCtr="0">
          <a:noAutofit/>
        </a:bodyPr>
        <a:lstStyle/>
        <a:p>
          <a:pPr marL="0" lvl="0" indent="0" algn="l" defTabSz="800100" rtl="0">
            <a:lnSpc>
              <a:spcPct val="90000"/>
            </a:lnSpc>
            <a:spcBef>
              <a:spcPct val="0"/>
            </a:spcBef>
            <a:spcAft>
              <a:spcPct val="35000"/>
            </a:spcAft>
            <a:buNone/>
          </a:pPr>
          <a:r>
            <a:rPr lang="en-US" sz="1800" u="none" strike="noStrike" kern="1200">
              <a:effectLst/>
              <a:latin typeface="+mj-lt"/>
              <a:ea typeface="Calibri" panose="020F0502020204030204" pitchFamily="34" charset="0"/>
              <a:cs typeface="Times New Roman"/>
            </a:rPr>
            <a:t>2.  Develop </a:t>
          </a:r>
          <a:r>
            <a:rPr lang="en-US" sz="1800" b="1" u="none" strike="noStrike" kern="1200">
              <a:effectLst/>
              <a:latin typeface="+mj-lt"/>
              <a:ea typeface="Calibri" panose="020F0502020204030204" pitchFamily="34" charset="0"/>
              <a:cs typeface="Times New Roman"/>
            </a:rPr>
            <a:t>process</a:t>
          </a:r>
          <a:r>
            <a:rPr lang="en-US" sz="1800" u="none" strike="noStrike" kern="1200">
              <a:effectLst/>
              <a:latin typeface="+mj-lt"/>
              <a:ea typeface="Calibri" panose="020F0502020204030204" pitchFamily="34" charset="0"/>
              <a:cs typeface="Times New Roman"/>
            </a:rPr>
            <a:t> for Navigator to communicate with Benefits Coordinator</a:t>
          </a:r>
        </a:p>
      </dsp:txBody>
      <dsp:txXfrm>
        <a:off x="445872" y="52684"/>
        <a:ext cx="5550512" cy="799138"/>
      </dsp:txXfrm>
    </dsp:sp>
    <dsp:sp modelId="{2D5F49B7-A291-4089-BAC8-877EEA40B9C5}">
      <dsp:nvSpPr>
        <dsp:cNvPr id="0" name=""/>
        <dsp:cNvSpPr/>
      </dsp:nvSpPr>
      <dsp:spPr>
        <a:xfrm>
          <a:off x="0" y="3277804"/>
          <a:ext cx="8052820" cy="1370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4988" tIns="624840" rIns="624988" bIns="128016" numCol="1" spcCol="1270" anchor="t" anchorCtr="0">
          <a:noAutofit/>
        </a:bodyPr>
        <a:lstStyle/>
        <a:p>
          <a:pPr marL="171450" lvl="1" indent="-171450" algn="l" defTabSz="800100" rtl="0">
            <a:lnSpc>
              <a:spcPct val="90000"/>
            </a:lnSpc>
            <a:spcBef>
              <a:spcPct val="0"/>
            </a:spcBef>
            <a:spcAft>
              <a:spcPct val="15000"/>
            </a:spcAft>
            <a:buChar char="•"/>
          </a:pPr>
          <a:r>
            <a:rPr lang="en-US" sz="1800" u="none" strike="noStrike" kern="1200">
              <a:effectLst/>
              <a:ea typeface="Calibri" panose="020F0502020204030204" pitchFamily="34" charset="0"/>
              <a:cs typeface="Times New Roman"/>
            </a:rPr>
            <a:t>Check-ins about a benefits issue with a family</a:t>
          </a:r>
          <a:r>
            <a:rPr lang="en-US" sz="1800" u="none" strike="noStrike" kern="1200">
              <a:effectLst/>
              <a:latin typeface="Nunito ExtraBold"/>
              <a:ea typeface="Calibri" panose="020F0502020204030204" pitchFamily="34" charset="0"/>
              <a:cs typeface="Times New Roman"/>
            </a:rPr>
            <a:t> </a:t>
          </a:r>
          <a:endParaRPr lang="en-US" sz="1800" u="none" strike="noStrike" kern="1200">
            <a:effectLst/>
            <a:ea typeface="Calibri" panose="020F0502020204030204" pitchFamily="34" charset="0"/>
            <a:cs typeface="Times New Roman"/>
          </a:endParaRPr>
        </a:p>
        <a:p>
          <a:pPr marL="171450" lvl="1" indent="-171450" algn="l" defTabSz="800100" rtl="0">
            <a:lnSpc>
              <a:spcPct val="90000"/>
            </a:lnSpc>
            <a:spcBef>
              <a:spcPct val="0"/>
            </a:spcBef>
            <a:spcAft>
              <a:spcPct val="15000"/>
            </a:spcAft>
            <a:buChar char="•"/>
          </a:pPr>
          <a:r>
            <a:rPr lang="en-US" sz="1800" u="none" strike="noStrike" kern="1200">
              <a:effectLst/>
              <a:ea typeface="Calibri" panose="020F0502020204030204" pitchFamily="34" charset="0"/>
              <a:cs typeface="Times New Roman"/>
            </a:rPr>
            <a:t>Mini trainings on benefit programs</a:t>
          </a:r>
          <a:r>
            <a:rPr lang="en-US" sz="1800" u="none" strike="noStrike" kern="1200">
              <a:effectLst/>
              <a:latin typeface="Nunito ExtraBold"/>
              <a:ea typeface="Calibri" panose="020F0502020204030204" pitchFamily="34" charset="0"/>
              <a:cs typeface="Times New Roman"/>
            </a:rPr>
            <a:t> </a:t>
          </a:r>
          <a:endParaRPr lang="en-US" sz="1800" u="none" strike="noStrike" kern="1200">
            <a:effectLst/>
            <a:ea typeface="Calibri" panose="020F0502020204030204" pitchFamily="34" charset="0"/>
            <a:cs typeface="Times New Roman"/>
          </a:endParaRPr>
        </a:p>
      </dsp:txBody>
      <dsp:txXfrm>
        <a:off x="0" y="3277804"/>
        <a:ext cx="8052820" cy="1370250"/>
      </dsp:txXfrm>
    </dsp:sp>
    <dsp:sp modelId="{7B09BAEF-308F-4F3F-AC15-3E0142159C65}">
      <dsp:nvSpPr>
        <dsp:cNvPr id="0" name=""/>
        <dsp:cNvSpPr/>
      </dsp:nvSpPr>
      <dsp:spPr>
        <a:xfrm>
          <a:off x="402641" y="2835004"/>
          <a:ext cx="5636974" cy="88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064" tIns="0" rIns="213064" bIns="0" numCol="1" spcCol="1270" anchor="ctr" anchorCtr="0">
          <a:noAutofit/>
        </a:bodyPr>
        <a:lstStyle/>
        <a:p>
          <a:pPr marL="0" lvl="0" indent="0" algn="l" defTabSz="800100">
            <a:lnSpc>
              <a:spcPct val="90000"/>
            </a:lnSpc>
            <a:spcBef>
              <a:spcPct val="0"/>
            </a:spcBef>
            <a:spcAft>
              <a:spcPct val="35000"/>
            </a:spcAft>
            <a:buNone/>
          </a:pPr>
          <a:r>
            <a:rPr lang="en-US" sz="1800" u="none" strike="noStrike" kern="1200">
              <a:effectLst/>
              <a:latin typeface="+mj-lt"/>
              <a:ea typeface="Calibri" panose="020F0502020204030204" pitchFamily="34" charset="0"/>
              <a:cs typeface="Times New Roman"/>
            </a:rPr>
            <a:t>3. Schedule recurring </a:t>
          </a:r>
          <a:r>
            <a:rPr lang="en-US" sz="1800" b="1" u="none" strike="noStrike" kern="1200">
              <a:effectLst/>
              <a:latin typeface="+mj-lt"/>
              <a:ea typeface="Calibri" panose="020F0502020204030204" pitchFamily="34" charset="0"/>
              <a:cs typeface="Times New Roman"/>
            </a:rPr>
            <a:t>office hours </a:t>
          </a:r>
          <a:r>
            <a:rPr lang="en-US" sz="1800" u="none" strike="noStrike" kern="1200">
              <a:effectLst/>
              <a:latin typeface="+mj-lt"/>
              <a:ea typeface="Calibri" panose="020F0502020204030204" pitchFamily="34" charset="0"/>
              <a:cs typeface="Times New Roman"/>
            </a:rPr>
            <a:t>for staff to ask questions to Benefits Coordinator</a:t>
          </a:r>
        </a:p>
      </dsp:txBody>
      <dsp:txXfrm>
        <a:off x="445872" y="2878235"/>
        <a:ext cx="5550512" cy="7991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44CC7-E8A9-4AB4-9C06-5F5473542681}">
      <dsp:nvSpPr>
        <dsp:cNvPr id="0" name=""/>
        <dsp:cNvSpPr/>
      </dsp:nvSpPr>
      <dsp:spPr>
        <a:xfrm>
          <a:off x="0" y="408287"/>
          <a:ext cx="8750076" cy="1614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9103" tIns="520700" rIns="679103" bIns="128016" numCol="1" spcCol="1270" anchor="t" anchorCtr="0">
          <a:noAutofit/>
        </a:bodyPr>
        <a:lstStyle/>
        <a:p>
          <a:pPr marL="171450" lvl="1" indent="-171450" algn="l" defTabSz="800100">
            <a:lnSpc>
              <a:spcPct val="90000"/>
            </a:lnSpc>
            <a:spcBef>
              <a:spcPct val="0"/>
            </a:spcBef>
            <a:spcAft>
              <a:spcPct val="15000"/>
            </a:spcAft>
            <a:buChar char="•"/>
          </a:pPr>
          <a:r>
            <a:rPr lang="en-US" sz="1800" u="none" strike="noStrike" kern="1200">
              <a:solidFill>
                <a:schemeClr val="tx1"/>
              </a:solidFill>
              <a:effectLst/>
              <a:ea typeface="Calibri" panose="020F0502020204030204" pitchFamily="34" charset="0"/>
              <a:cs typeface="Times New Roman" panose="02020603050405020304" pitchFamily="18" charset="0"/>
            </a:rPr>
            <a:t>Intake and assessment calls</a:t>
          </a:r>
        </a:p>
        <a:p>
          <a:pPr marL="171450" lvl="1" indent="-171450" algn="l" defTabSz="800100">
            <a:lnSpc>
              <a:spcPct val="90000"/>
            </a:lnSpc>
            <a:spcBef>
              <a:spcPct val="0"/>
            </a:spcBef>
            <a:spcAft>
              <a:spcPct val="15000"/>
            </a:spcAft>
            <a:buChar char="•"/>
          </a:pPr>
          <a:r>
            <a:rPr lang="en-US" sz="1800" u="none" strike="noStrike" kern="1200">
              <a:solidFill>
                <a:schemeClr val="tx1"/>
              </a:solidFill>
              <a:effectLst/>
              <a:ea typeface="Calibri" panose="020F0502020204030204" pitchFamily="34" charset="0"/>
              <a:cs typeface="Times New Roman" panose="02020603050405020304" pitchFamily="18" charset="0"/>
            </a:rPr>
            <a:t>Support Plan calls</a:t>
          </a:r>
        </a:p>
        <a:p>
          <a:pPr marL="171450" lvl="1" indent="-171450" algn="l" defTabSz="800100">
            <a:lnSpc>
              <a:spcPct val="90000"/>
            </a:lnSpc>
            <a:spcBef>
              <a:spcPct val="0"/>
            </a:spcBef>
            <a:spcAft>
              <a:spcPct val="15000"/>
            </a:spcAft>
            <a:buChar char="•"/>
          </a:pPr>
          <a:r>
            <a:rPr lang="en-US" sz="1800" u="none" strike="noStrike" kern="1200">
              <a:solidFill>
                <a:schemeClr val="tx1"/>
              </a:solidFill>
              <a:effectLst/>
              <a:ea typeface="Calibri" panose="020F0502020204030204" pitchFamily="34" charset="0"/>
              <a:cs typeface="Times New Roman" panose="02020603050405020304" pitchFamily="18" charset="0"/>
            </a:rPr>
            <a:t>Test developed processes</a:t>
          </a:r>
        </a:p>
      </dsp:txBody>
      <dsp:txXfrm>
        <a:off x="0" y="408287"/>
        <a:ext cx="8750076" cy="1614375"/>
      </dsp:txXfrm>
    </dsp:sp>
    <dsp:sp modelId="{59FC4D48-3004-4221-8095-FBA3C29FA479}">
      <dsp:nvSpPr>
        <dsp:cNvPr id="0" name=""/>
        <dsp:cNvSpPr/>
      </dsp:nvSpPr>
      <dsp:spPr>
        <a:xfrm>
          <a:off x="437503" y="39287"/>
          <a:ext cx="7537796"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512" tIns="0" rIns="231512" bIns="0" numCol="1" spcCol="1270" anchor="ctr" anchorCtr="0">
          <a:noAutofit/>
        </a:bodyPr>
        <a:lstStyle/>
        <a:p>
          <a:pPr marL="0" lvl="0" indent="0" algn="l" defTabSz="711200">
            <a:lnSpc>
              <a:spcPct val="90000"/>
            </a:lnSpc>
            <a:spcBef>
              <a:spcPct val="0"/>
            </a:spcBef>
            <a:spcAft>
              <a:spcPct val="35000"/>
            </a:spcAft>
            <a:buNone/>
          </a:pPr>
          <a:r>
            <a:rPr lang="en-US" sz="1600" u="none" strike="noStrike" kern="1200">
              <a:solidFill>
                <a:schemeClr val="bg1"/>
              </a:solidFill>
              <a:effectLst/>
              <a:latin typeface="+mj-lt"/>
              <a:ea typeface="Calibri" panose="020F0502020204030204" pitchFamily="34" charset="0"/>
              <a:cs typeface="Times New Roman" panose="02020603050405020304" pitchFamily="18" charset="0"/>
            </a:rPr>
            <a:t>1. Start being patched in on calls with families to listen and learn, interject knowledge on benefits as questions arise</a:t>
          </a:r>
        </a:p>
      </dsp:txBody>
      <dsp:txXfrm>
        <a:off x="473529" y="75313"/>
        <a:ext cx="7465744" cy="665948"/>
      </dsp:txXfrm>
    </dsp:sp>
    <dsp:sp modelId="{2D5F49B7-A291-4089-BAC8-877EEA40B9C5}">
      <dsp:nvSpPr>
        <dsp:cNvPr id="0" name=""/>
        <dsp:cNvSpPr/>
      </dsp:nvSpPr>
      <dsp:spPr>
        <a:xfrm>
          <a:off x="0" y="2526662"/>
          <a:ext cx="8750076" cy="1929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79103" tIns="520700" rIns="679103" bIns="128016" numCol="1" spcCol="1270" anchor="t" anchorCtr="0">
          <a:noAutofit/>
        </a:bodyPr>
        <a:lstStyle/>
        <a:p>
          <a:pPr marL="171450" lvl="1" indent="-171450" algn="l" defTabSz="800100">
            <a:lnSpc>
              <a:spcPct val="90000"/>
            </a:lnSpc>
            <a:spcBef>
              <a:spcPct val="0"/>
            </a:spcBef>
            <a:spcAft>
              <a:spcPct val="15000"/>
            </a:spcAft>
            <a:buChar char="•"/>
          </a:pPr>
          <a:r>
            <a:rPr lang="en-US" sz="1800" u="none" strike="noStrike" kern="1200">
              <a:solidFill>
                <a:schemeClr val="tx1"/>
              </a:solidFill>
              <a:effectLst/>
              <a:ea typeface="Calibri" panose="020F0502020204030204" pitchFamily="34" charset="0"/>
              <a:cs typeface="Times New Roman" panose="02020603050405020304" pitchFamily="18" charset="0"/>
            </a:rPr>
            <a:t>Question / problem with benefit/s </a:t>
          </a:r>
        </a:p>
        <a:p>
          <a:pPr marL="171450" lvl="1" indent="-171450" algn="l" defTabSz="800100">
            <a:lnSpc>
              <a:spcPct val="90000"/>
            </a:lnSpc>
            <a:spcBef>
              <a:spcPct val="0"/>
            </a:spcBef>
            <a:spcAft>
              <a:spcPct val="15000"/>
            </a:spcAft>
            <a:buChar char="•"/>
          </a:pPr>
          <a:r>
            <a:rPr lang="en-US" sz="1800" u="none" strike="noStrike" kern="1200">
              <a:solidFill>
                <a:schemeClr val="tx1"/>
              </a:solidFill>
              <a:effectLst/>
              <a:ea typeface="Calibri" panose="020F0502020204030204" pitchFamily="34" charset="0"/>
              <a:cs typeface="Times New Roman" panose="02020603050405020304" pitchFamily="18" charset="0"/>
            </a:rPr>
            <a:t>Barriers and gaps in services</a:t>
          </a:r>
        </a:p>
        <a:p>
          <a:pPr marL="171450" lvl="1" indent="-171450" algn="l" defTabSz="800100">
            <a:lnSpc>
              <a:spcPct val="90000"/>
            </a:lnSpc>
            <a:spcBef>
              <a:spcPct val="0"/>
            </a:spcBef>
            <a:spcAft>
              <a:spcPct val="15000"/>
            </a:spcAft>
            <a:buChar char="•"/>
          </a:pPr>
          <a:r>
            <a:rPr lang="en-US" sz="1800" u="none" strike="noStrike" kern="1200">
              <a:solidFill>
                <a:schemeClr val="tx1"/>
              </a:solidFill>
              <a:effectLst/>
              <a:ea typeface="Calibri" panose="020F0502020204030204" pitchFamily="34" charset="0"/>
              <a:cs typeface="Times New Roman" panose="02020603050405020304" pitchFamily="18" charset="0"/>
            </a:rPr>
            <a:t>Solutions </a:t>
          </a:r>
        </a:p>
        <a:p>
          <a:pPr marL="171450" lvl="1" indent="-171450" algn="l" defTabSz="800100">
            <a:lnSpc>
              <a:spcPct val="90000"/>
            </a:lnSpc>
            <a:spcBef>
              <a:spcPct val="0"/>
            </a:spcBef>
            <a:spcAft>
              <a:spcPct val="15000"/>
            </a:spcAft>
            <a:buChar char="•"/>
          </a:pPr>
          <a:r>
            <a:rPr lang="en-US" sz="1800" u="none" strike="noStrike" kern="1200">
              <a:solidFill>
                <a:schemeClr val="tx1"/>
              </a:solidFill>
              <a:effectLst/>
              <a:ea typeface="Calibri" panose="020F0502020204030204" pitchFamily="34" charset="0"/>
              <a:cs typeface="Times New Roman" panose="02020603050405020304" pitchFamily="18" charset="0"/>
            </a:rPr>
            <a:t>County of caller </a:t>
          </a:r>
        </a:p>
      </dsp:txBody>
      <dsp:txXfrm>
        <a:off x="0" y="2526662"/>
        <a:ext cx="8750076" cy="1929375"/>
      </dsp:txXfrm>
    </dsp:sp>
    <dsp:sp modelId="{7B09BAEF-308F-4F3F-AC15-3E0142159C65}">
      <dsp:nvSpPr>
        <dsp:cNvPr id="0" name=""/>
        <dsp:cNvSpPr/>
      </dsp:nvSpPr>
      <dsp:spPr>
        <a:xfrm>
          <a:off x="437503" y="2157663"/>
          <a:ext cx="7436978"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1512" tIns="0" rIns="231512" bIns="0" numCol="1" spcCol="1270" anchor="ctr" anchorCtr="0">
          <a:noAutofit/>
        </a:bodyPr>
        <a:lstStyle/>
        <a:p>
          <a:pPr marL="0" lvl="0" indent="0" algn="l" defTabSz="711200">
            <a:lnSpc>
              <a:spcPct val="90000"/>
            </a:lnSpc>
            <a:spcBef>
              <a:spcPct val="0"/>
            </a:spcBef>
            <a:spcAft>
              <a:spcPct val="35000"/>
            </a:spcAft>
            <a:buFont typeface="+mj-lt"/>
            <a:buNone/>
          </a:pPr>
          <a:r>
            <a:rPr lang="en-US" sz="1600" u="none" strike="noStrike" kern="1200">
              <a:solidFill>
                <a:schemeClr val="bg1"/>
              </a:solidFill>
              <a:effectLst/>
              <a:latin typeface="+mj-lt"/>
              <a:ea typeface="Calibri" panose="020F0502020204030204" pitchFamily="34" charset="0"/>
              <a:cs typeface="Times New Roman" panose="02020603050405020304" pitchFamily="18" charset="0"/>
            </a:rPr>
            <a:t>2. Develop and practice tracking process for all calls with families </a:t>
          </a:r>
        </a:p>
      </dsp:txBody>
      <dsp:txXfrm>
        <a:off x="473529" y="2193689"/>
        <a:ext cx="7364926" cy="6659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D1F98-6FB6-41E6-A4AC-07F7EFD029A4}">
      <dsp:nvSpPr>
        <dsp:cNvPr id="0" name=""/>
        <dsp:cNvSpPr/>
      </dsp:nvSpPr>
      <dsp:spPr>
        <a:xfrm>
          <a:off x="0" y="396514"/>
          <a:ext cx="8515350" cy="1631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886" tIns="583184" rIns="660886" bIns="128016" numCol="1" spcCol="1270" anchor="t" anchorCtr="0">
          <a:noAutofit/>
        </a:bodyPr>
        <a:lstStyle/>
        <a:p>
          <a:pPr marL="171450" lvl="1" indent="-171450" algn="l" defTabSz="800100">
            <a:lnSpc>
              <a:spcPct val="90000"/>
            </a:lnSpc>
            <a:spcBef>
              <a:spcPct val="0"/>
            </a:spcBef>
            <a:spcAft>
              <a:spcPct val="15000"/>
            </a:spcAft>
            <a:buChar char="•"/>
          </a:pPr>
          <a:r>
            <a:rPr lang="en-US" sz="1800" u="none" strike="noStrike" kern="1200">
              <a:solidFill>
                <a:schemeClr val="tx1"/>
              </a:solidFill>
              <a:effectLst/>
              <a:ea typeface="Calibri" panose="020F0502020204030204" pitchFamily="34" charset="0"/>
              <a:cs typeface="Times New Roman" panose="02020603050405020304" pitchFamily="18" charset="0"/>
            </a:rPr>
            <a:t>Navigators consistently ask about benefits in the assessment </a:t>
          </a:r>
          <a:endParaRPr lang="en-US" sz="1800" u="none" strike="noStrike" kern="1200">
            <a:solidFill>
              <a:schemeClr val="bg1"/>
            </a:solidFill>
            <a:effectLst/>
            <a:ea typeface="Calibri" panose="020F0502020204030204" pitchFamily="34" charset="0"/>
            <a:cs typeface="Times New Roman" panose="02020603050405020304" pitchFamily="18" charset="0"/>
          </a:endParaRPr>
        </a:p>
        <a:p>
          <a:pPr marL="171450" lvl="1" indent="-171450" algn="l" defTabSz="800100">
            <a:lnSpc>
              <a:spcPct val="90000"/>
            </a:lnSpc>
            <a:spcBef>
              <a:spcPct val="0"/>
            </a:spcBef>
            <a:spcAft>
              <a:spcPct val="15000"/>
            </a:spcAft>
            <a:buChar char="•"/>
          </a:pPr>
          <a:r>
            <a:rPr lang="en-US" sz="1800" u="none" strike="noStrike" kern="1200">
              <a:solidFill>
                <a:schemeClr val="tx1"/>
              </a:solidFill>
              <a:effectLst/>
              <a:ea typeface="Calibri" panose="020F0502020204030204" pitchFamily="34" charset="0"/>
              <a:cs typeface="Times New Roman" panose="02020603050405020304" pitchFamily="18" charset="0"/>
            </a:rPr>
            <a:t>Address initial questions with information that can be found in the One Sheets </a:t>
          </a:r>
          <a:endParaRPr lang="en-US" sz="1800" u="none" strike="noStrike" kern="1200">
            <a:solidFill>
              <a:schemeClr val="bg1"/>
            </a:solidFill>
            <a:effectLst/>
            <a:ea typeface="Calibri" panose="020F0502020204030204" pitchFamily="34" charset="0"/>
            <a:cs typeface="Times New Roman" panose="02020603050405020304" pitchFamily="18" charset="0"/>
          </a:endParaRPr>
        </a:p>
      </dsp:txBody>
      <dsp:txXfrm>
        <a:off x="0" y="396514"/>
        <a:ext cx="8515350" cy="1631700"/>
      </dsp:txXfrm>
    </dsp:sp>
    <dsp:sp modelId="{CC4BC2BE-1698-4F14-B20F-1BE731246B16}">
      <dsp:nvSpPr>
        <dsp:cNvPr id="0" name=""/>
        <dsp:cNvSpPr/>
      </dsp:nvSpPr>
      <dsp:spPr>
        <a:xfrm>
          <a:off x="425767" y="27455"/>
          <a:ext cx="6986708" cy="7823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302" tIns="0" rIns="225302" bIns="0" numCol="1" spcCol="1270" anchor="ctr" anchorCtr="0">
          <a:noAutofit/>
        </a:bodyPr>
        <a:lstStyle/>
        <a:p>
          <a:pPr marL="0" lvl="0" indent="0" algn="l" defTabSz="711200">
            <a:lnSpc>
              <a:spcPct val="90000"/>
            </a:lnSpc>
            <a:spcBef>
              <a:spcPct val="0"/>
            </a:spcBef>
            <a:spcAft>
              <a:spcPct val="35000"/>
            </a:spcAft>
            <a:buNone/>
          </a:pPr>
          <a:r>
            <a:rPr lang="en-US" sz="1600" u="none" strike="noStrike" kern="1200">
              <a:effectLst/>
              <a:latin typeface="+mj-lt"/>
              <a:ea typeface="Calibri" panose="020F0502020204030204" pitchFamily="34" charset="0"/>
              <a:cs typeface="Times New Roman" panose="02020603050405020304" pitchFamily="18" charset="0"/>
            </a:rPr>
            <a:t>1. Navigators consistently communicating about benefits to families and have practice assisting with application process</a:t>
          </a:r>
          <a:endParaRPr lang="en-US" sz="1600" u="none" strike="noStrike" kern="1200">
            <a:solidFill>
              <a:schemeClr val="bg1"/>
            </a:solidFill>
            <a:effectLst/>
            <a:latin typeface="+mj-lt"/>
            <a:ea typeface="Calibri" panose="020F0502020204030204" pitchFamily="34" charset="0"/>
            <a:cs typeface="Times New Roman" panose="02020603050405020304" pitchFamily="18" charset="0"/>
          </a:endParaRPr>
        </a:p>
      </dsp:txBody>
      <dsp:txXfrm>
        <a:off x="463958" y="65646"/>
        <a:ext cx="6910326" cy="705957"/>
      </dsp:txXfrm>
    </dsp:sp>
    <dsp:sp modelId="{AB844CC7-E8A9-4AB4-9C06-5F5473542681}">
      <dsp:nvSpPr>
        <dsp:cNvPr id="0" name=""/>
        <dsp:cNvSpPr/>
      </dsp:nvSpPr>
      <dsp:spPr>
        <a:xfrm>
          <a:off x="0" y="3067866"/>
          <a:ext cx="8515350" cy="1300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886" tIns="583184" rIns="660886" bIns="128016" numCol="1" spcCol="1270" anchor="t" anchorCtr="0">
          <a:noAutofit/>
        </a:bodyPr>
        <a:lstStyle/>
        <a:p>
          <a:pPr marL="171450" lvl="1" indent="-171450" algn="l" defTabSz="800100">
            <a:lnSpc>
              <a:spcPct val="90000"/>
            </a:lnSpc>
            <a:spcBef>
              <a:spcPct val="0"/>
            </a:spcBef>
            <a:spcAft>
              <a:spcPct val="15000"/>
            </a:spcAft>
            <a:buChar char="•"/>
          </a:pPr>
          <a:r>
            <a:rPr lang="en-US" sz="1800" u="none" strike="noStrike" kern="1200">
              <a:solidFill>
                <a:schemeClr val="tx1"/>
              </a:solidFill>
              <a:effectLst/>
              <a:ea typeface="Calibri" panose="020F0502020204030204" pitchFamily="34" charset="0"/>
              <a:cs typeface="Times New Roman" panose="02020603050405020304" pitchFamily="18" charset="0"/>
            </a:rPr>
            <a:t>Calls are scheduled with Benefits Coordinator to help solve problems and investigate additional benefits the family may be able to access</a:t>
          </a:r>
        </a:p>
      </dsp:txBody>
      <dsp:txXfrm>
        <a:off x="0" y="3067866"/>
        <a:ext cx="8515350" cy="1300950"/>
      </dsp:txXfrm>
    </dsp:sp>
    <dsp:sp modelId="{59FC4D48-3004-4221-8095-FBA3C29FA479}">
      <dsp:nvSpPr>
        <dsp:cNvPr id="0" name=""/>
        <dsp:cNvSpPr/>
      </dsp:nvSpPr>
      <dsp:spPr>
        <a:xfrm>
          <a:off x="425767" y="2179414"/>
          <a:ext cx="7129945" cy="13017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302" tIns="0" rIns="225302" bIns="0" numCol="1" spcCol="1270" anchor="ctr" anchorCtr="0">
          <a:noAutofit/>
        </a:bodyPr>
        <a:lstStyle/>
        <a:p>
          <a:pPr marL="0" lvl="0" indent="0" algn="l" defTabSz="711200">
            <a:lnSpc>
              <a:spcPct val="90000"/>
            </a:lnSpc>
            <a:spcBef>
              <a:spcPct val="0"/>
            </a:spcBef>
            <a:spcAft>
              <a:spcPct val="35000"/>
            </a:spcAft>
            <a:buNone/>
          </a:pPr>
          <a:r>
            <a:rPr lang="en-US" sz="1600" u="none" strike="noStrike" kern="1200">
              <a:solidFill>
                <a:schemeClr val="bg1"/>
              </a:solidFill>
              <a:effectLst/>
              <a:latin typeface="+mj-lt"/>
              <a:ea typeface="Calibri" panose="020F0502020204030204" pitchFamily="34" charset="0"/>
              <a:cs typeface="Times New Roman" panose="02020603050405020304" pitchFamily="18" charset="0"/>
            </a:rPr>
            <a:t>2. Navigators regularly schedule calls with the Benefits Coordinator to address any questions or information that is beyond the initial information on the One Sheets </a:t>
          </a:r>
        </a:p>
      </dsp:txBody>
      <dsp:txXfrm>
        <a:off x="489312" y="2242959"/>
        <a:ext cx="7002855" cy="117464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8B952-BD5B-4CEF-AA43-77D86AC9F2C2}">
      <dsp:nvSpPr>
        <dsp:cNvPr id="0" name=""/>
        <dsp:cNvSpPr/>
      </dsp:nvSpPr>
      <dsp:spPr>
        <a:xfrm>
          <a:off x="0" y="371262"/>
          <a:ext cx="8773582"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8A589C-E34F-48D9-9B43-9F56EA08DC25}">
      <dsp:nvSpPr>
        <dsp:cNvPr id="0" name=""/>
        <dsp:cNvSpPr/>
      </dsp:nvSpPr>
      <dsp:spPr>
        <a:xfrm>
          <a:off x="438679" y="46542"/>
          <a:ext cx="6962811"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134" tIns="0" rIns="232134" bIns="0" numCol="1" spcCol="1270" anchor="ctr" anchorCtr="0">
          <a:noAutofit/>
        </a:bodyPr>
        <a:lstStyle/>
        <a:p>
          <a:pPr marL="0" lvl="0" indent="0" algn="l" defTabSz="711200">
            <a:lnSpc>
              <a:spcPct val="90000"/>
            </a:lnSpc>
            <a:spcBef>
              <a:spcPct val="0"/>
            </a:spcBef>
            <a:spcAft>
              <a:spcPct val="35000"/>
            </a:spcAft>
            <a:buNone/>
          </a:pPr>
          <a:r>
            <a:rPr lang="en-US" sz="1600" u="none" strike="noStrike" kern="1200">
              <a:effectLst/>
              <a:latin typeface="+mj-lt"/>
              <a:ea typeface="Calibri" panose="020F0502020204030204" pitchFamily="34" charset="0"/>
              <a:cs typeface="Times New Roman" panose="02020603050405020304" pitchFamily="18" charset="0"/>
            </a:rPr>
            <a:t>3. Meets with Navigators on regular basis to check in about gaps and barriers, questions </a:t>
          </a:r>
        </a:p>
      </dsp:txBody>
      <dsp:txXfrm>
        <a:off x="470382" y="78245"/>
        <a:ext cx="6899405" cy="586034"/>
      </dsp:txXfrm>
    </dsp:sp>
    <dsp:sp modelId="{08E55EF0-27BC-40CC-A780-198DDBC51398}">
      <dsp:nvSpPr>
        <dsp:cNvPr id="0" name=""/>
        <dsp:cNvSpPr/>
      </dsp:nvSpPr>
      <dsp:spPr>
        <a:xfrm>
          <a:off x="0" y="1369182"/>
          <a:ext cx="8773582"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8B712B-0F1C-4314-AA59-18FBA85A2BA8}">
      <dsp:nvSpPr>
        <dsp:cNvPr id="0" name=""/>
        <dsp:cNvSpPr/>
      </dsp:nvSpPr>
      <dsp:spPr>
        <a:xfrm>
          <a:off x="438679" y="1044462"/>
          <a:ext cx="6962811"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134" tIns="0" rIns="232134" bIns="0" numCol="1" spcCol="1270" anchor="ctr" anchorCtr="0">
          <a:noAutofit/>
        </a:bodyPr>
        <a:lstStyle/>
        <a:p>
          <a:pPr marL="0" lvl="0" indent="0" algn="l" defTabSz="711200">
            <a:lnSpc>
              <a:spcPct val="90000"/>
            </a:lnSpc>
            <a:spcBef>
              <a:spcPct val="0"/>
            </a:spcBef>
            <a:spcAft>
              <a:spcPct val="35000"/>
            </a:spcAft>
            <a:buNone/>
          </a:pPr>
          <a:r>
            <a:rPr lang="en-US" sz="1600" u="none" strike="noStrike" kern="1200">
              <a:effectLst/>
              <a:latin typeface="+mj-lt"/>
              <a:ea typeface="Calibri" panose="020F0502020204030204" pitchFamily="34" charset="0"/>
              <a:cs typeface="Times New Roman" panose="02020603050405020304" pitchFamily="18" charset="0"/>
            </a:rPr>
            <a:t>4. Benefits Coordinator tracks gaps and barriers </a:t>
          </a:r>
          <a:r>
            <a:rPr lang="en-US" sz="1600" kern="1200">
              <a:latin typeface="+mj-lt"/>
              <a:ea typeface="Calibri" panose="020F0502020204030204" pitchFamily="34" charset="0"/>
              <a:cs typeface="Times New Roman" panose="02020603050405020304" pitchFamily="18" charset="0"/>
            </a:rPr>
            <a:t>on </a:t>
          </a:r>
          <a:r>
            <a:rPr lang="en-US" sz="1600" u="none" strike="noStrike" kern="1200">
              <a:effectLst/>
              <a:latin typeface="+mj-lt"/>
              <a:ea typeface="Calibri" panose="020F0502020204030204" pitchFamily="34" charset="0"/>
              <a:cs typeface="Times New Roman" panose="02020603050405020304" pitchFamily="18" charset="0"/>
            </a:rPr>
            <a:t>state-wide level, escalate to RACs and SAC</a:t>
          </a:r>
        </a:p>
      </dsp:txBody>
      <dsp:txXfrm>
        <a:off x="470382" y="1076165"/>
        <a:ext cx="6899405" cy="586034"/>
      </dsp:txXfrm>
    </dsp:sp>
    <dsp:sp modelId="{CFB20316-6879-4D16-9B0A-3DD5821A75E3}">
      <dsp:nvSpPr>
        <dsp:cNvPr id="0" name=""/>
        <dsp:cNvSpPr/>
      </dsp:nvSpPr>
      <dsp:spPr>
        <a:xfrm>
          <a:off x="0" y="2367102"/>
          <a:ext cx="8773582"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EF8963-3BA8-462B-8CB9-F3B0B6C6946C}">
      <dsp:nvSpPr>
        <dsp:cNvPr id="0" name=""/>
        <dsp:cNvSpPr/>
      </dsp:nvSpPr>
      <dsp:spPr>
        <a:xfrm>
          <a:off x="438679" y="2042382"/>
          <a:ext cx="6962811"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134" tIns="0" rIns="232134" bIns="0" numCol="1" spcCol="1270" anchor="ctr" anchorCtr="0">
          <a:noAutofit/>
        </a:bodyPr>
        <a:lstStyle/>
        <a:p>
          <a:pPr marL="0" lvl="0" indent="0" algn="l" defTabSz="711200">
            <a:lnSpc>
              <a:spcPct val="90000"/>
            </a:lnSpc>
            <a:spcBef>
              <a:spcPct val="0"/>
            </a:spcBef>
            <a:spcAft>
              <a:spcPct val="35000"/>
            </a:spcAft>
            <a:buNone/>
          </a:pPr>
          <a:r>
            <a:rPr lang="en-US" sz="1600" kern="1200">
              <a:latin typeface="+mj-lt"/>
              <a:ea typeface="Calibri" panose="020F0502020204030204" pitchFamily="34" charset="0"/>
              <a:cs typeface="Times New Roman" panose="02020603050405020304" pitchFamily="18" charset="0"/>
            </a:rPr>
            <a:t>5. Trains new hires, provide refresher trainings </a:t>
          </a:r>
          <a:endParaRPr lang="en-US" sz="1600" u="none" strike="noStrike" kern="1200">
            <a:effectLst/>
            <a:latin typeface="+mj-lt"/>
            <a:ea typeface="Calibri" panose="020F0502020204030204" pitchFamily="34" charset="0"/>
            <a:cs typeface="Times New Roman" panose="02020603050405020304" pitchFamily="18" charset="0"/>
          </a:endParaRPr>
        </a:p>
      </dsp:txBody>
      <dsp:txXfrm>
        <a:off x="470382" y="2074085"/>
        <a:ext cx="6899405" cy="586034"/>
      </dsp:txXfrm>
    </dsp:sp>
    <dsp:sp modelId="{597312E0-39AF-4DF2-94BB-827229488B98}">
      <dsp:nvSpPr>
        <dsp:cNvPr id="0" name=""/>
        <dsp:cNvSpPr/>
      </dsp:nvSpPr>
      <dsp:spPr>
        <a:xfrm>
          <a:off x="0" y="3365022"/>
          <a:ext cx="8773582"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34FB53-DE17-45E4-8D30-07D6908EC227}">
      <dsp:nvSpPr>
        <dsp:cNvPr id="0" name=""/>
        <dsp:cNvSpPr/>
      </dsp:nvSpPr>
      <dsp:spPr>
        <a:xfrm>
          <a:off x="438679" y="3040302"/>
          <a:ext cx="6962811"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134" tIns="0" rIns="232134" bIns="0" numCol="1" spcCol="1270" anchor="ctr" anchorCtr="0">
          <a:noAutofit/>
        </a:bodyPr>
        <a:lstStyle/>
        <a:p>
          <a:pPr marL="0" lvl="0" indent="0" algn="l" defTabSz="711200">
            <a:lnSpc>
              <a:spcPct val="90000"/>
            </a:lnSpc>
            <a:spcBef>
              <a:spcPct val="0"/>
            </a:spcBef>
            <a:spcAft>
              <a:spcPct val="35000"/>
            </a:spcAft>
            <a:buNone/>
          </a:pPr>
          <a:r>
            <a:rPr lang="en-US" sz="1600" u="none" strike="noStrike" kern="1200">
              <a:effectLst/>
              <a:latin typeface="+mj-lt"/>
              <a:ea typeface="Calibri" panose="020F0502020204030204" pitchFamily="34" charset="0"/>
              <a:cs typeface="Times New Roman" panose="02020603050405020304" pitchFamily="18" charset="0"/>
            </a:rPr>
            <a:t>6. Advocates on issues of gaps and barriers to benefits for kinship families with leadership and outside organizations </a:t>
          </a:r>
        </a:p>
      </dsp:txBody>
      <dsp:txXfrm>
        <a:off x="470382" y="3072005"/>
        <a:ext cx="6899405" cy="586034"/>
      </dsp:txXfrm>
    </dsp:sp>
    <dsp:sp modelId="{7D336AB4-0D66-4168-8300-C8CF04D86BCE}">
      <dsp:nvSpPr>
        <dsp:cNvPr id="0" name=""/>
        <dsp:cNvSpPr/>
      </dsp:nvSpPr>
      <dsp:spPr>
        <a:xfrm>
          <a:off x="0" y="4362942"/>
          <a:ext cx="8773582" cy="554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3EC685-CB4D-4E13-B2E8-FA74C6594185}">
      <dsp:nvSpPr>
        <dsp:cNvPr id="0" name=""/>
        <dsp:cNvSpPr/>
      </dsp:nvSpPr>
      <dsp:spPr>
        <a:xfrm>
          <a:off x="438679" y="4038222"/>
          <a:ext cx="6962811"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2134" tIns="0" rIns="232134" bIns="0" numCol="1" spcCol="1270" anchor="ctr" anchorCtr="0">
          <a:noAutofit/>
        </a:bodyPr>
        <a:lstStyle/>
        <a:p>
          <a:pPr marL="0" lvl="0" indent="0" algn="l" defTabSz="711200">
            <a:lnSpc>
              <a:spcPct val="90000"/>
            </a:lnSpc>
            <a:spcBef>
              <a:spcPct val="0"/>
            </a:spcBef>
            <a:spcAft>
              <a:spcPct val="35000"/>
            </a:spcAft>
            <a:buNone/>
          </a:pPr>
          <a:r>
            <a:rPr lang="en-US" sz="1600" u="none" strike="noStrike" kern="1200">
              <a:effectLst/>
              <a:latin typeface="+mj-lt"/>
              <a:ea typeface="Calibri" panose="020F0502020204030204" pitchFamily="34" charset="0"/>
              <a:cs typeface="Times New Roman" panose="02020603050405020304" pitchFamily="18" charset="0"/>
            </a:rPr>
            <a:t>7. Hosts family information training sessions </a:t>
          </a:r>
        </a:p>
      </dsp:txBody>
      <dsp:txXfrm>
        <a:off x="470382" y="4069925"/>
        <a:ext cx="6899405" cy="58603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11EFF-89B9-4671-82A5-CD4ADA77AAE6}">
      <dsp:nvSpPr>
        <dsp:cNvPr id="0" name=""/>
        <dsp:cNvSpPr/>
      </dsp:nvSpPr>
      <dsp:spPr>
        <a:xfrm>
          <a:off x="2678" y="712356"/>
          <a:ext cx="2125265" cy="12751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a:latin typeface="+mn-lt"/>
              <a:cs typeface="Calibri"/>
            </a:rPr>
            <a:t>Benefits phone calls with families</a:t>
          </a:r>
        </a:p>
      </dsp:txBody>
      <dsp:txXfrm>
        <a:off x="2678" y="712356"/>
        <a:ext cx="2125265" cy="1275159"/>
      </dsp:txXfrm>
    </dsp:sp>
    <dsp:sp modelId="{9C33B95E-C562-47D8-8C5C-FBA06D951CEF}">
      <dsp:nvSpPr>
        <dsp:cNvPr id="0" name=""/>
        <dsp:cNvSpPr/>
      </dsp:nvSpPr>
      <dsp:spPr>
        <a:xfrm>
          <a:off x="2340471" y="712356"/>
          <a:ext cx="2125265" cy="127515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latin typeface="+mn-lt"/>
              <a:cs typeface="Calibri"/>
            </a:rPr>
            <a:t>Benefits trainings and onboarding trainings for staff</a:t>
          </a:r>
        </a:p>
      </dsp:txBody>
      <dsp:txXfrm>
        <a:off x="2340471" y="712356"/>
        <a:ext cx="2125265" cy="1275159"/>
      </dsp:txXfrm>
    </dsp:sp>
    <dsp:sp modelId="{72FC411A-6BD0-462A-887E-115EFDF54A7D}">
      <dsp:nvSpPr>
        <dsp:cNvPr id="0" name=""/>
        <dsp:cNvSpPr/>
      </dsp:nvSpPr>
      <dsp:spPr>
        <a:xfrm>
          <a:off x="4678263" y="712356"/>
          <a:ext cx="2125265" cy="127515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latin typeface="+mn-lt"/>
              <a:cs typeface="Calibri"/>
            </a:rPr>
            <a:t>1:1 with Navigators</a:t>
          </a:r>
        </a:p>
      </dsp:txBody>
      <dsp:txXfrm>
        <a:off x="4678263" y="712356"/>
        <a:ext cx="2125265" cy="1275159"/>
      </dsp:txXfrm>
    </dsp:sp>
    <dsp:sp modelId="{59B66395-3497-4559-9F37-2D93628E4C2A}">
      <dsp:nvSpPr>
        <dsp:cNvPr id="0" name=""/>
        <dsp:cNvSpPr/>
      </dsp:nvSpPr>
      <dsp:spPr>
        <a:xfrm>
          <a:off x="7016055" y="712356"/>
          <a:ext cx="2125265" cy="127515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latin typeface="+mn-lt"/>
              <a:cs typeface="Calibri"/>
            </a:rPr>
            <a:t>Benefits Open Office Hours</a:t>
          </a:r>
        </a:p>
      </dsp:txBody>
      <dsp:txXfrm>
        <a:off x="7016055" y="712356"/>
        <a:ext cx="2125265" cy="1275159"/>
      </dsp:txXfrm>
    </dsp:sp>
    <dsp:sp modelId="{24F654F1-09CC-45A0-8B98-1F45BA989B9B}">
      <dsp:nvSpPr>
        <dsp:cNvPr id="0" name=""/>
        <dsp:cNvSpPr/>
      </dsp:nvSpPr>
      <dsp:spPr>
        <a:xfrm>
          <a:off x="2678" y="2200042"/>
          <a:ext cx="2125265" cy="127515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latin typeface="+mn-lt"/>
              <a:cs typeface="Calibri"/>
            </a:rPr>
            <a:t>Regional Coordinator Gaps/Barrier meetings</a:t>
          </a:r>
        </a:p>
      </dsp:txBody>
      <dsp:txXfrm>
        <a:off x="2678" y="2200042"/>
        <a:ext cx="2125265" cy="1275159"/>
      </dsp:txXfrm>
    </dsp:sp>
    <dsp:sp modelId="{90D58521-FCAB-421C-88C6-57127FA5A1D8}">
      <dsp:nvSpPr>
        <dsp:cNvPr id="0" name=""/>
        <dsp:cNvSpPr/>
      </dsp:nvSpPr>
      <dsp:spPr>
        <a:xfrm>
          <a:off x="2340471" y="2200042"/>
          <a:ext cx="2125265" cy="127515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latin typeface="+mn-lt"/>
              <a:cs typeface="Calibri"/>
            </a:rPr>
            <a:t>Benefits </a:t>
          </a:r>
          <a:r>
            <a:rPr lang="en-US" sz="1400" b="0" kern="1200">
              <a:latin typeface="+mn-lt"/>
              <a:cs typeface="Calibri Light"/>
            </a:rPr>
            <a:t>presentations </a:t>
          </a:r>
          <a:r>
            <a:rPr lang="en-US" sz="1400" b="0" kern="1200">
              <a:latin typeface="+mn-lt"/>
              <a:cs typeface="Calibri"/>
            </a:rPr>
            <a:t>upon request: RAC's SAC, regional teams, external partners</a:t>
          </a:r>
        </a:p>
      </dsp:txBody>
      <dsp:txXfrm>
        <a:off x="2340471" y="2200042"/>
        <a:ext cx="2125265" cy="1275159"/>
      </dsp:txXfrm>
    </dsp:sp>
    <dsp:sp modelId="{6983B854-2A93-4B0E-94CF-B7BA8A23CCA3}">
      <dsp:nvSpPr>
        <dsp:cNvPr id="0" name=""/>
        <dsp:cNvSpPr/>
      </dsp:nvSpPr>
      <dsp:spPr>
        <a:xfrm>
          <a:off x="4678263" y="2200042"/>
          <a:ext cx="2125265" cy="127515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latin typeface="+mn-lt"/>
              <a:cs typeface="Calibri"/>
            </a:rPr>
            <a:t>Coordination with other agencies to assist with remedying barriers to access</a:t>
          </a:r>
        </a:p>
      </dsp:txBody>
      <dsp:txXfrm>
        <a:off x="4678263" y="2200042"/>
        <a:ext cx="2125265" cy="1275159"/>
      </dsp:txXfrm>
    </dsp:sp>
    <dsp:sp modelId="{80E797FF-ADD1-4621-96F8-9B947E513710}">
      <dsp:nvSpPr>
        <dsp:cNvPr id="0" name=""/>
        <dsp:cNvSpPr/>
      </dsp:nvSpPr>
      <dsp:spPr>
        <a:xfrm>
          <a:off x="7016055" y="2200042"/>
          <a:ext cx="2125265" cy="127515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latin typeface="+mn-lt"/>
              <a:cs typeface="Calibri"/>
            </a:rPr>
            <a:t>Data Tracking &amp; CQI</a:t>
          </a:r>
        </a:p>
      </dsp:txBody>
      <dsp:txXfrm>
        <a:off x="7016055" y="2200042"/>
        <a:ext cx="2125265" cy="1275159"/>
      </dsp:txXfrm>
    </dsp:sp>
    <dsp:sp modelId="{4D918AA2-B421-465B-AE35-E9EDC8AF46B3}">
      <dsp:nvSpPr>
        <dsp:cNvPr id="0" name=""/>
        <dsp:cNvSpPr/>
      </dsp:nvSpPr>
      <dsp:spPr>
        <a:xfrm>
          <a:off x="2340471" y="3687728"/>
          <a:ext cx="2125265" cy="127515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latin typeface="+mn-lt"/>
              <a:cs typeface="Calibri"/>
            </a:rPr>
            <a:t>Planning meetings with Benefits Coordination Team</a:t>
          </a:r>
        </a:p>
      </dsp:txBody>
      <dsp:txXfrm>
        <a:off x="2340471" y="3687728"/>
        <a:ext cx="2125265" cy="1275159"/>
      </dsp:txXfrm>
    </dsp:sp>
    <dsp:sp modelId="{EA67C089-69C7-4857-ADFE-C733E9194863}">
      <dsp:nvSpPr>
        <dsp:cNvPr id="0" name=""/>
        <dsp:cNvSpPr/>
      </dsp:nvSpPr>
      <dsp:spPr>
        <a:xfrm>
          <a:off x="4678263" y="3687728"/>
          <a:ext cx="2125265" cy="127515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a:latin typeface="+mn-lt"/>
              <a:cs typeface="Calibri"/>
            </a:rPr>
            <a:t>Staying up-to-date on benefit program changes and sharing information with the team</a:t>
          </a:r>
        </a:p>
      </dsp:txBody>
      <dsp:txXfrm>
        <a:off x="4678263" y="3687728"/>
        <a:ext cx="2125265" cy="12751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53BF6-A83A-446E-8116-0899233EB5DD}">
      <dsp:nvSpPr>
        <dsp:cNvPr id="0" name=""/>
        <dsp:cNvSpPr/>
      </dsp:nvSpPr>
      <dsp:spPr>
        <a:xfrm>
          <a:off x="0" y="53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B7B725-1064-4C73-A06A-14BA54E0A96F}">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C99A0A-6059-4EEA-89B8-26D1D0A6CCE9}">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a:t>Tracking </a:t>
          </a:r>
          <a:r>
            <a:rPr lang="en-US" sz="2400" kern="1200">
              <a:latin typeface="Nunito Light"/>
            </a:rPr>
            <a:t>family calls</a:t>
          </a:r>
        </a:p>
      </dsp:txBody>
      <dsp:txXfrm>
        <a:off x="1435590" y="531"/>
        <a:ext cx="6451109" cy="1242935"/>
      </dsp:txXfrm>
    </dsp:sp>
    <dsp:sp modelId="{72BB434E-3EA5-4931-A709-72AA53A93193}">
      <dsp:nvSpPr>
        <dsp:cNvPr id="0" name=""/>
        <dsp:cNvSpPr/>
      </dsp:nvSpPr>
      <dsp:spPr>
        <a:xfrm>
          <a:off x="0" y="155420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EC1D7B-9EC4-4F7E-84F4-6B472259E3AB}">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99A56D-02FA-4024-BA22-9B201633BF97}">
      <dsp:nvSpPr>
        <dsp:cNvPr id="0" name=""/>
        <dsp:cNvSpPr/>
      </dsp:nvSpPr>
      <dsp:spPr>
        <a:xfrm>
          <a:off x="1435590" y="155420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a:t>Tracking benefit gaps and barriers during monthly RC meetings</a:t>
          </a:r>
        </a:p>
      </dsp:txBody>
      <dsp:txXfrm>
        <a:off x="1435590" y="1554201"/>
        <a:ext cx="6451109" cy="1242935"/>
      </dsp:txXfrm>
    </dsp:sp>
    <dsp:sp modelId="{FB9983EB-C590-4310-94F5-A957A2F69FFF}">
      <dsp:nvSpPr>
        <dsp:cNvPr id="0" name=""/>
        <dsp:cNvSpPr/>
      </dsp:nvSpPr>
      <dsp:spPr>
        <a:xfrm>
          <a:off x="0" y="310787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00709-3AC4-4E85-92E7-FBFE8758CC8F}">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43A25A-4020-4925-84C8-D985D561AC02}">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66800">
            <a:lnSpc>
              <a:spcPct val="100000"/>
            </a:lnSpc>
            <a:spcBef>
              <a:spcPct val="0"/>
            </a:spcBef>
            <a:spcAft>
              <a:spcPct val="35000"/>
            </a:spcAft>
            <a:buNone/>
          </a:pPr>
          <a:r>
            <a:rPr lang="en-US" sz="2400" kern="1200"/>
            <a:t>Using data to inform CQI discussions, iterate BPM, and present to </a:t>
          </a:r>
          <a:r>
            <a:rPr lang="en-US" sz="2400" b="0" kern="1200">
              <a:latin typeface="Nunito Light"/>
            </a:rPr>
            <a:t>SAC, RAC’s</a:t>
          </a:r>
          <a:r>
            <a:rPr lang="en-US" sz="2400" kern="1200">
              <a:latin typeface="Nunito Light"/>
            </a:rPr>
            <a:t>, etc.</a:t>
          </a:r>
        </a:p>
      </dsp:txBody>
      <dsp:txXfrm>
        <a:off x="1435590" y="3107870"/>
        <a:ext cx="6451109" cy="12429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8BE25-9F72-43B2-AB72-8E90129FB0D4}">
      <dsp:nvSpPr>
        <dsp:cNvPr id="0" name=""/>
        <dsp:cNvSpPr/>
      </dsp:nvSpPr>
      <dsp:spPr>
        <a:xfrm>
          <a:off x="0" y="46611"/>
          <a:ext cx="8686800" cy="8284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Continuing to integrate benefit coordination into all levels of OhioKAN</a:t>
          </a:r>
        </a:p>
      </dsp:txBody>
      <dsp:txXfrm>
        <a:off x="40440" y="87051"/>
        <a:ext cx="8605920" cy="747534"/>
      </dsp:txXfrm>
    </dsp:sp>
    <dsp:sp modelId="{EAFA388C-754D-4E94-90E6-A5317E2062FD}">
      <dsp:nvSpPr>
        <dsp:cNvPr id="0" name=""/>
        <dsp:cNvSpPr/>
      </dsp:nvSpPr>
      <dsp:spPr>
        <a:xfrm>
          <a:off x="0" y="929746"/>
          <a:ext cx="8686800" cy="82841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Supporting more kinship and adoption families across the state</a:t>
          </a:r>
        </a:p>
      </dsp:txBody>
      <dsp:txXfrm>
        <a:off x="40440" y="970186"/>
        <a:ext cx="8605920" cy="747534"/>
      </dsp:txXfrm>
    </dsp:sp>
    <dsp:sp modelId="{C55682C7-4B39-4C17-B8BB-6203821E1766}">
      <dsp:nvSpPr>
        <dsp:cNvPr id="0" name=""/>
        <dsp:cNvSpPr/>
      </dsp:nvSpPr>
      <dsp:spPr>
        <a:xfrm>
          <a:off x="0" y="1812881"/>
          <a:ext cx="8686800" cy="82841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Hired a second Benefits Coordinator</a:t>
          </a:r>
        </a:p>
      </dsp:txBody>
      <dsp:txXfrm>
        <a:off x="40440" y="1853321"/>
        <a:ext cx="8605920" cy="747534"/>
      </dsp:txXfrm>
    </dsp:sp>
    <dsp:sp modelId="{22127690-2F3A-416E-8F1B-82F1DFB4EA5C}">
      <dsp:nvSpPr>
        <dsp:cNvPr id="0" name=""/>
        <dsp:cNvSpPr/>
      </dsp:nvSpPr>
      <dsp:spPr>
        <a:xfrm>
          <a:off x="0" y="2696016"/>
          <a:ext cx="8686800" cy="82841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Presenting benefit gaps/barriers to Statewide and Regional Advisory Councils</a:t>
          </a:r>
        </a:p>
      </dsp:txBody>
      <dsp:txXfrm>
        <a:off x="40440" y="2736456"/>
        <a:ext cx="8605920" cy="747534"/>
      </dsp:txXfrm>
    </dsp:sp>
    <dsp:sp modelId="{EAC1CB54-273C-4D08-87A1-07C0373B5694}">
      <dsp:nvSpPr>
        <dsp:cNvPr id="0" name=""/>
        <dsp:cNvSpPr/>
      </dsp:nvSpPr>
      <dsp:spPr>
        <a:xfrm>
          <a:off x="0" y="3579151"/>
          <a:ext cx="8686800" cy="828414"/>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Building more collaborative partnerships</a:t>
          </a:r>
        </a:p>
      </dsp:txBody>
      <dsp:txXfrm>
        <a:off x="40440" y="3619591"/>
        <a:ext cx="8605920" cy="747534"/>
      </dsp:txXfrm>
    </dsp:sp>
    <dsp:sp modelId="{886C2BF1-A420-4109-AA9A-1058C0725F55}">
      <dsp:nvSpPr>
        <dsp:cNvPr id="0" name=""/>
        <dsp:cNvSpPr/>
      </dsp:nvSpPr>
      <dsp:spPr>
        <a:xfrm>
          <a:off x="0" y="4462286"/>
          <a:ext cx="8686800" cy="82841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Presenting OhioKAN's Benefit Coordination model to other human service systems</a:t>
          </a:r>
        </a:p>
      </dsp:txBody>
      <dsp:txXfrm>
        <a:off x="40440" y="4502726"/>
        <a:ext cx="8605920" cy="7475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D412C-3BFF-4CF2-8E07-7E60C88AF5E0}">
      <dsp:nvSpPr>
        <dsp:cNvPr id="0" name=""/>
        <dsp:cNvSpPr/>
      </dsp:nvSpPr>
      <dsp:spPr>
        <a:xfrm>
          <a:off x="-5190630" y="-795060"/>
          <a:ext cx="6181171" cy="6181171"/>
        </a:xfrm>
        <a:prstGeom prst="blockArc">
          <a:avLst>
            <a:gd name="adj1" fmla="val 18900000"/>
            <a:gd name="adj2" fmla="val 2700000"/>
            <a:gd name="adj3" fmla="val 34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B17FD5-B006-4B4B-A982-158994298783}">
      <dsp:nvSpPr>
        <dsp:cNvPr id="0" name=""/>
        <dsp:cNvSpPr/>
      </dsp:nvSpPr>
      <dsp:spPr>
        <a:xfrm>
          <a:off x="518634" y="352959"/>
          <a:ext cx="5775631" cy="706287"/>
        </a:xfrm>
        <a:prstGeom prst="rect">
          <a:avLst/>
        </a:prstGeom>
        <a:solidFill>
          <a:srgbClr val="00AEEF"/>
        </a:solidFill>
        <a:ln w="12700" cap="flat" cmpd="sng" algn="ctr">
          <a:solidFill>
            <a:srgbClr val="1B405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61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latin typeface="+mj-lt"/>
            </a:rPr>
            <a:t>Over 20 years </a:t>
          </a:r>
        </a:p>
      </dsp:txBody>
      <dsp:txXfrm>
        <a:off x="518634" y="352959"/>
        <a:ext cx="5775631" cy="706287"/>
      </dsp:txXfrm>
    </dsp:sp>
    <dsp:sp modelId="{83F55556-B5E3-457C-B3A1-48B823B58B98}">
      <dsp:nvSpPr>
        <dsp:cNvPr id="0" name=""/>
        <dsp:cNvSpPr/>
      </dsp:nvSpPr>
      <dsp:spPr>
        <a:xfrm>
          <a:off x="77204" y="264674"/>
          <a:ext cx="882858" cy="882858"/>
        </a:xfrm>
        <a:prstGeom prst="ellipse">
          <a:avLst/>
        </a:prstGeom>
        <a:solidFill>
          <a:schemeClr val="lt1">
            <a:hueOff val="0"/>
            <a:satOff val="0"/>
            <a:lumOff val="0"/>
            <a:alphaOff val="0"/>
          </a:schemeClr>
        </a:solidFill>
        <a:ln w="12700" cap="flat" cmpd="sng" algn="ctr">
          <a:solidFill>
            <a:srgbClr val="1B405B"/>
          </a:solidFill>
          <a:prstDash val="solid"/>
          <a:miter lim="800000"/>
        </a:ln>
        <a:effectLst/>
      </dsp:spPr>
      <dsp:style>
        <a:lnRef idx="2">
          <a:scrgbClr r="0" g="0" b="0"/>
        </a:lnRef>
        <a:fillRef idx="1">
          <a:scrgbClr r="0" g="0" b="0"/>
        </a:fillRef>
        <a:effectRef idx="0">
          <a:scrgbClr r="0" g="0" b="0"/>
        </a:effectRef>
        <a:fontRef idx="minor"/>
      </dsp:style>
    </dsp:sp>
    <dsp:sp modelId="{18CBEFC8-55DA-4858-8A82-7F9925E43957}">
      <dsp:nvSpPr>
        <dsp:cNvPr id="0" name=""/>
        <dsp:cNvSpPr/>
      </dsp:nvSpPr>
      <dsp:spPr>
        <a:xfrm>
          <a:off x="923564" y="1412574"/>
          <a:ext cx="5370701" cy="706287"/>
        </a:xfrm>
        <a:prstGeom prst="rect">
          <a:avLst/>
        </a:prstGeom>
        <a:solidFill>
          <a:srgbClr val="00AEEF"/>
        </a:solidFill>
        <a:ln w="12700" cap="flat" cmpd="sng" algn="ctr">
          <a:solidFill>
            <a:srgbClr val="02365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61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latin typeface="+mj-lt"/>
            </a:rPr>
            <a:t>Evidence of effectiveness</a:t>
          </a:r>
        </a:p>
      </dsp:txBody>
      <dsp:txXfrm>
        <a:off x="923564" y="1412574"/>
        <a:ext cx="5370701" cy="706287"/>
      </dsp:txXfrm>
    </dsp:sp>
    <dsp:sp modelId="{2C745261-C0D0-4F3D-9106-656CBE965AC6}">
      <dsp:nvSpPr>
        <dsp:cNvPr id="0" name=""/>
        <dsp:cNvSpPr/>
      </dsp:nvSpPr>
      <dsp:spPr>
        <a:xfrm>
          <a:off x="482135" y="1324288"/>
          <a:ext cx="882858" cy="882858"/>
        </a:xfrm>
        <a:prstGeom prst="ellipse">
          <a:avLst/>
        </a:prstGeom>
        <a:solidFill>
          <a:schemeClr val="lt1">
            <a:hueOff val="0"/>
            <a:satOff val="0"/>
            <a:lumOff val="0"/>
            <a:alphaOff val="0"/>
          </a:schemeClr>
        </a:solidFill>
        <a:ln w="12700" cap="flat" cmpd="sng" algn="ctr">
          <a:solidFill>
            <a:srgbClr val="045182"/>
          </a:solidFill>
          <a:prstDash val="solid"/>
          <a:miter lim="800000"/>
        </a:ln>
        <a:effectLst/>
      </dsp:spPr>
      <dsp:style>
        <a:lnRef idx="2">
          <a:scrgbClr r="0" g="0" b="0"/>
        </a:lnRef>
        <a:fillRef idx="1">
          <a:scrgbClr r="0" g="0" b="0"/>
        </a:fillRef>
        <a:effectRef idx="0">
          <a:scrgbClr r="0" g="0" b="0"/>
        </a:effectRef>
        <a:fontRef idx="minor"/>
      </dsp:style>
    </dsp:sp>
    <dsp:sp modelId="{48FED241-EF22-41B6-997F-0C863197D0E2}">
      <dsp:nvSpPr>
        <dsp:cNvPr id="0" name=""/>
        <dsp:cNvSpPr/>
      </dsp:nvSpPr>
      <dsp:spPr>
        <a:xfrm>
          <a:off x="923564" y="2472188"/>
          <a:ext cx="5370701" cy="706287"/>
        </a:xfrm>
        <a:prstGeom prst="rect">
          <a:avLst/>
        </a:prstGeom>
        <a:solidFill>
          <a:srgbClr val="00AEEF"/>
        </a:solidFill>
        <a:ln w="12700" cap="flat" cmpd="sng" algn="ctr">
          <a:solidFill>
            <a:srgbClr val="04518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615"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a:latin typeface="+mj-lt"/>
            </a:rPr>
            <a:t>County differences</a:t>
          </a:r>
        </a:p>
      </dsp:txBody>
      <dsp:txXfrm>
        <a:off x="923564" y="2472188"/>
        <a:ext cx="5370701" cy="706287"/>
      </dsp:txXfrm>
    </dsp:sp>
    <dsp:sp modelId="{CC758C9D-C73E-4972-9FFA-5CB62C970242}">
      <dsp:nvSpPr>
        <dsp:cNvPr id="0" name=""/>
        <dsp:cNvSpPr/>
      </dsp:nvSpPr>
      <dsp:spPr>
        <a:xfrm>
          <a:off x="482135" y="2383902"/>
          <a:ext cx="882858" cy="882858"/>
        </a:xfrm>
        <a:prstGeom prst="ellipse">
          <a:avLst/>
        </a:prstGeom>
        <a:solidFill>
          <a:schemeClr val="lt1">
            <a:hueOff val="0"/>
            <a:satOff val="0"/>
            <a:lumOff val="0"/>
            <a:alphaOff val="0"/>
          </a:schemeClr>
        </a:solidFill>
        <a:ln w="12700" cap="flat" cmpd="sng" algn="ctr">
          <a:solidFill>
            <a:srgbClr val="023655"/>
          </a:solidFill>
          <a:prstDash val="solid"/>
          <a:miter lim="800000"/>
        </a:ln>
        <a:effectLst/>
      </dsp:spPr>
      <dsp:style>
        <a:lnRef idx="2">
          <a:scrgbClr r="0" g="0" b="0"/>
        </a:lnRef>
        <a:fillRef idx="1">
          <a:scrgbClr r="0" g="0" b="0"/>
        </a:fillRef>
        <a:effectRef idx="0">
          <a:scrgbClr r="0" g="0" b="0"/>
        </a:effectRef>
        <a:fontRef idx="minor"/>
      </dsp:style>
    </dsp:sp>
    <dsp:sp modelId="{C92EC351-FA73-4B84-81AB-CB37075E92BF}">
      <dsp:nvSpPr>
        <dsp:cNvPr id="0" name=""/>
        <dsp:cNvSpPr/>
      </dsp:nvSpPr>
      <dsp:spPr>
        <a:xfrm>
          <a:off x="518634" y="3531802"/>
          <a:ext cx="5775631" cy="706287"/>
        </a:xfrm>
        <a:prstGeom prst="rect">
          <a:avLst/>
        </a:prstGeom>
        <a:solidFill>
          <a:srgbClr val="00AEEF"/>
        </a:solidFill>
        <a:ln w="12700" cap="flat" cmpd="sng" algn="ctr">
          <a:solidFill>
            <a:srgbClr val="02365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61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a:latin typeface="+mj-lt"/>
            </a:rPr>
            <a:t>Adoptive families voiced a need</a:t>
          </a:r>
        </a:p>
      </dsp:txBody>
      <dsp:txXfrm>
        <a:off x="518634" y="3531802"/>
        <a:ext cx="5775631" cy="706287"/>
      </dsp:txXfrm>
    </dsp:sp>
    <dsp:sp modelId="{603335B8-A515-407F-9D20-B7A62A8C9D80}">
      <dsp:nvSpPr>
        <dsp:cNvPr id="0" name=""/>
        <dsp:cNvSpPr/>
      </dsp:nvSpPr>
      <dsp:spPr>
        <a:xfrm>
          <a:off x="77204" y="3443517"/>
          <a:ext cx="882858" cy="882858"/>
        </a:xfrm>
        <a:prstGeom prst="ellipse">
          <a:avLst/>
        </a:prstGeom>
        <a:solidFill>
          <a:schemeClr val="lt1">
            <a:hueOff val="0"/>
            <a:satOff val="0"/>
            <a:lumOff val="0"/>
            <a:alphaOff val="0"/>
          </a:schemeClr>
        </a:solidFill>
        <a:ln w="12700" cap="flat" cmpd="sng" algn="ctr">
          <a:solidFill>
            <a:srgbClr val="1B405B"/>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6D03A-01C7-4586-91B3-7B1475DCE776}">
      <dsp:nvSpPr>
        <dsp:cNvPr id="0" name=""/>
        <dsp:cNvSpPr/>
      </dsp:nvSpPr>
      <dsp:spPr>
        <a:xfrm>
          <a:off x="0" y="1649843"/>
          <a:ext cx="1299092" cy="17006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l" defTabSz="800100" rtl="0">
            <a:lnSpc>
              <a:spcPct val="90000"/>
            </a:lnSpc>
            <a:spcBef>
              <a:spcPct val="0"/>
            </a:spcBef>
            <a:spcAft>
              <a:spcPct val="35000"/>
            </a:spcAft>
            <a:buNone/>
          </a:pPr>
          <a:r>
            <a:rPr lang="en-US" sz="1800" b="0" kern="1200" dirty="0">
              <a:latin typeface="+mn-lt"/>
            </a:rPr>
            <a:t>National benefits access:</a:t>
          </a:r>
        </a:p>
      </dsp:txBody>
      <dsp:txXfrm>
        <a:off x="0" y="1649843"/>
        <a:ext cx="1299092" cy="1700693"/>
      </dsp:txXfrm>
    </dsp:sp>
    <dsp:sp modelId="{F0F98D94-BC99-4651-B460-C8AD7B68B119}">
      <dsp:nvSpPr>
        <dsp:cNvPr id="0" name=""/>
        <dsp:cNvSpPr/>
      </dsp:nvSpPr>
      <dsp:spPr>
        <a:xfrm>
          <a:off x="1308309" y="1038570"/>
          <a:ext cx="265291" cy="2832514"/>
        </a:xfrm>
        <a:prstGeom prst="leftBrace">
          <a:avLst>
            <a:gd name="adj1" fmla="val 35000"/>
            <a:gd name="adj2" fmla="val 5000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5A03B5-3802-4C3A-81EC-8D90B8131D44}">
      <dsp:nvSpPr>
        <dsp:cNvPr id="0" name=""/>
        <dsp:cNvSpPr/>
      </dsp:nvSpPr>
      <dsp:spPr>
        <a:xfrm>
          <a:off x="1667875" y="208326"/>
          <a:ext cx="7349296" cy="45354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latin typeface="+mn-lt"/>
            </a:rPr>
            <a:t>In 2019, </a:t>
          </a:r>
          <a:r>
            <a:rPr lang="en-US" sz="3200" b="1" kern="1200" dirty="0">
              <a:solidFill>
                <a:srgbClr val="002060"/>
              </a:solidFill>
              <a:latin typeface="+mn-lt"/>
            </a:rPr>
            <a:t>83% of individuals eligible for SNAP </a:t>
          </a:r>
          <a:r>
            <a:rPr lang="en-US" sz="3200" kern="1200" dirty="0">
              <a:latin typeface="+mn-lt"/>
            </a:rPr>
            <a:t>accessed the program,</a:t>
          </a:r>
          <a:r>
            <a:rPr lang="en-US" sz="1100" kern="1200" dirty="0">
              <a:latin typeface="+mn-lt"/>
            </a:rPr>
            <a:t>(1) </a:t>
          </a:r>
          <a:endParaRPr lang="en-US" sz="1100" kern="1200" dirty="0"/>
        </a:p>
        <a:p>
          <a:pPr marL="285750" lvl="1" indent="-285750" algn="l" defTabSz="1422400">
            <a:lnSpc>
              <a:spcPct val="90000"/>
            </a:lnSpc>
            <a:spcBef>
              <a:spcPct val="0"/>
            </a:spcBef>
            <a:spcAft>
              <a:spcPct val="15000"/>
            </a:spcAft>
            <a:buChar char="•"/>
          </a:pPr>
          <a:r>
            <a:rPr lang="en-US" sz="3200" kern="1200" dirty="0">
              <a:latin typeface="+mn-lt"/>
            </a:rPr>
            <a:t>In 2019, </a:t>
          </a:r>
          <a:r>
            <a:rPr lang="en-US" sz="3200" b="1" kern="1200" dirty="0">
              <a:solidFill>
                <a:srgbClr val="002060"/>
              </a:solidFill>
              <a:latin typeface="+mn-lt"/>
            </a:rPr>
            <a:t>57% of families eligible for WIC</a:t>
          </a:r>
          <a:r>
            <a:rPr lang="en-US" sz="3200" kern="1200" dirty="0">
              <a:solidFill>
                <a:srgbClr val="002060"/>
              </a:solidFill>
              <a:latin typeface="+mn-lt"/>
            </a:rPr>
            <a:t> </a:t>
          </a:r>
          <a:r>
            <a:rPr lang="en-US" sz="3200" kern="1200" dirty="0">
              <a:latin typeface="+mn-lt"/>
            </a:rPr>
            <a:t>received the benefit </a:t>
          </a:r>
          <a:r>
            <a:rPr lang="en-US" sz="1100" kern="1200" dirty="0">
              <a:latin typeface="+mn-lt"/>
            </a:rPr>
            <a:t>(2)</a:t>
          </a:r>
        </a:p>
        <a:p>
          <a:pPr marL="285750" lvl="1" indent="-285750" algn="l" defTabSz="1422400">
            <a:lnSpc>
              <a:spcPct val="90000"/>
            </a:lnSpc>
            <a:spcBef>
              <a:spcPct val="0"/>
            </a:spcBef>
            <a:spcAft>
              <a:spcPct val="15000"/>
            </a:spcAft>
            <a:buChar char="•"/>
          </a:pPr>
          <a:r>
            <a:rPr lang="en-US" sz="3200" kern="1200" dirty="0">
              <a:effectLst/>
              <a:latin typeface="+mn-lt"/>
            </a:rPr>
            <a:t>In 2020, only </a:t>
          </a:r>
          <a:r>
            <a:rPr lang="en-US" sz="3200" b="1" kern="1200" dirty="0">
              <a:solidFill>
                <a:srgbClr val="002060"/>
              </a:solidFill>
              <a:effectLst/>
              <a:latin typeface="+mn-lt"/>
            </a:rPr>
            <a:t>21% of families experiencing poverty received TANF </a:t>
          </a:r>
          <a:r>
            <a:rPr lang="en-US" sz="3200" kern="1200" dirty="0">
              <a:effectLst/>
              <a:latin typeface="+mn-lt"/>
            </a:rPr>
            <a:t>cash assistance</a:t>
          </a:r>
          <a:r>
            <a:rPr lang="en-US" sz="1100" kern="1200" dirty="0">
              <a:effectLst/>
              <a:latin typeface="+mn-lt"/>
            </a:rPr>
            <a:t>(3)</a:t>
          </a:r>
          <a:endParaRPr lang="en-US" sz="1100" b="1" kern="1200" dirty="0">
            <a:effectLst/>
            <a:latin typeface="+mn-lt"/>
          </a:endParaRPr>
        </a:p>
      </dsp:txBody>
      <dsp:txXfrm>
        <a:off x="1667875" y="208326"/>
        <a:ext cx="7349296" cy="45354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7C412-810A-43D3-AB3B-95FFE36A4816}">
      <dsp:nvSpPr>
        <dsp:cNvPr id="0" name=""/>
        <dsp:cNvSpPr/>
      </dsp:nvSpPr>
      <dsp:spPr>
        <a:xfrm>
          <a:off x="37674" y="2040975"/>
          <a:ext cx="143955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mn-lt"/>
              <a:ea typeface="Calibri" panose="020F0502020204030204" pitchFamily="34" charset="0"/>
            </a:rPr>
            <a:t>Economic &amp; Concrete supports:</a:t>
          </a:r>
          <a:endParaRPr lang="en-US" sz="1800" b="0" kern="1200" dirty="0">
            <a:latin typeface="+mn-lt"/>
          </a:endParaRPr>
        </a:p>
      </dsp:txBody>
      <dsp:txXfrm>
        <a:off x="37674" y="2040975"/>
        <a:ext cx="1439550" cy="1287000"/>
      </dsp:txXfrm>
    </dsp:sp>
    <dsp:sp modelId="{71DC438A-F05F-4F9A-A512-A99F6239F55E}">
      <dsp:nvSpPr>
        <dsp:cNvPr id="0" name=""/>
        <dsp:cNvSpPr/>
      </dsp:nvSpPr>
      <dsp:spPr>
        <a:xfrm>
          <a:off x="1408376" y="637374"/>
          <a:ext cx="398028" cy="4057394"/>
        </a:xfrm>
        <a:prstGeom prst="leftBrace">
          <a:avLst>
            <a:gd name="adj1" fmla="val 35000"/>
            <a:gd name="adj2" fmla="val 50000"/>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E0407C-1D79-4E4C-9F94-154C7846C408}">
      <dsp:nvSpPr>
        <dsp:cNvPr id="0" name=""/>
        <dsp:cNvSpPr/>
      </dsp:nvSpPr>
      <dsp:spPr>
        <a:xfrm>
          <a:off x="1932481" y="174088"/>
          <a:ext cx="7013815" cy="477805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228600" lvl="1" indent="-228600" algn="l" defTabSz="1022350" rtl="0">
            <a:lnSpc>
              <a:spcPct val="90000"/>
            </a:lnSpc>
            <a:spcBef>
              <a:spcPct val="0"/>
            </a:spcBef>
            <a:spcAft>
              <a:spcPct val="15000"/>
            </a:spcAft>
            <a:buFont typeface="Arial" panose="020B0604020202020204" pitchFamily="34" charset="0"/>
            <a:buChar char="•"/>
          </a:pPr>
          <a:r>
            <a:rPr lang="en-US" sz="2300" kern="1200" dirty="0"/>
            <a:t>Each additional $1,000 that states spend on public benefit programs annually per person living in poverty is associated with a </a:t>
          </a:r>
          <a:r>
            <a:rPr lang="en-US" sz="2300" b="1" kern="1200" dirty="0">
              <a:solidFill>
                <a:srgbClr val="002060"/>
              </a:solidFill>
            </a:rPr>
            <a:t>7.7% reduction in child fatalities due to maltreatment</a:t>
          </a:r>
          <a:r>
            <a:rPr lang="en-US" sz="2300" b="0" kern="1200" dirty="0"/>
            <a:t>. Public benefits are also positively associated with reductions in foster placements </a:t>
          </a:r>
          <a:r>
            <a:rPr lang="en-US" sz="1100" kern="1200" dirty="0">
              <a:latin typeface="+mn-lt"/>
              <a:ea typeface="Calibri" panose="020F0502020204030204" pitchFamily="34" charset="0"/>
            </a:rPr>
            <a:t>(4)</a:t>
          </a:r>
          <a:endParaRPr lang="en-US" sz="1100" kern="1200" dirty="0"/>
        </a:p>
        <a:p>
          <a:pPr marL="228600" lvl="1" indent="-228600" algn="l" defTabSz="1022350" rtl="0">
            <a:lnSpc>
              <a:spcPct val="90000"/>
            </a:lnSpc>
            <a:spcBef>
              <a:spcPct val="0"/>
            </a:spcBef>
            <a:spcAft>
              <a:spcPct val="15000"/>
            </a:spcAft>
            <a:buChar char="•"/>
          </a:pPr>
          <a:r>
            <a:rPr lang="en-US" sz="2300" b="0" kern="1200" dirty="0"/>
            <a:t>Mothers who receive TANF and are eligible to receive full child support paid on behalf of their children (without a decrease in benefits) are </a:t>
          </a:r>
          <a:r>
            <a:rPr lang="en-US" sz="2300" b="1" kern="1200" dirty="0">
              <a:solidFill>
                <a:srgbClr val="002060"/>
              </a:solidFill>
            </a:rPr>
            <a:t>10% less likely to have a screened-in maltreatment report</a:t>
          </a:r>
          <a:r>
            <a:rPr lang="en-US" sz="2300" b="0" kern="1200" dirty="0"/>
            <a:t> than mothers who are eligible to receive only partial child support payments </a:t>
          </a:r>
          <a:r>
            <a:rPr lang="en-US" sz="1100" b="0" kern="1200" dirty="0"/>
            <a:t>(5)</a:t>
          </a:r>
          <a:endParaRPr lang="en-US" sz="1100" b="0" kern="1200" dirty="0">
            <a:latin typeface="+mn-lt"/>
            <a:cs typeface="+mn-lt"/>
          </a:endParaRPr>
        </a:p>
      </dsp:txBody>
      <dsp:txXfrm>
        <a:off x="1932481" y="174088"/>
        <a:ext cx="7013815" cy="47780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6D03A-01C7-4586-91B3-7B1475DCE776}">
      <dsp:nvSpPr>
        <dsp:cNvPr id="0" name=""/>
        <dsp:cNvSpPr/>
      </dsp:nvSpPr>
      <dsp:spPr>
        <a:xfrm flipH="1">
          <a:off x="0" y="1856690"/>
          <a:ext cx="138182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mn-lt"/>
            </a:rPr>
            <a:t>OhioKAN: </a:t>
          </a:r>
          <a:endParaRPr lang="en-US" sz="1800" b="0" kern="1200" dirty="0"/>
        </a:p>
      </dsp:txBody>
      <dsp:txXfrm>
        <a:off x="0" y="1856690"/>
        <a:ext cx="1381820" cy="1287000"/>
      </dsp:txXfrm>
    </dsp:sp>
    <dsp:sp modelId="{F0F98D94-BC99-4651-B460-C8AD7B68B119}">
      <dsp:nvSpPr>
        <dsp:cNvPr id="0" name=""/>
        <dsp:cNvSpPr/>
      </dsp:nvSpPr>
      <dsp:spPr>
        <a:xfrm>
          <a:off x="1392656" y="1097244"/>
          <a:ext cx="293313" cy="2716901"/>
        </a:xfrm>
        <a:prstGeom prst="leftBrace">
          <a:avLst>
            <a:gd name="adj1" fmla="val 35000"/>
            <a:gd name="adj2" fmla="val 50000"/>
          </a:avLst>
        </a:pr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5A03B5-3802-4C3A-81EC-8D90B8131D44}">
      <dsp:nvSpPr>
        <dsp:cNvPr id="0" name=""/>
        <dsp:cNvSpPr/>
      </dsp:nvSpPr>
      <dsp:spPr>
        <a:xfrm>
          <a:off x="1746088" y="542749"/>
          <a:ext cx="7318778" cy="3866645"/>
        </a:xfrm>
        <a:prstGeom prst="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1111250">
            <a:lnSpc>
              <a:spcPct val="90000"/>
            </a:lnSpc>
            <a:spcBef>
              <a:spcPct val="0"/>
            </a:spcBef>
            <a:spcAft>
              <a:spcPct val="15000"/>
            </a:spcAft>
            <a:buNone/>
          </a:pPr>
          <a:r>
            <a:rPr lang="en-US" sz="2500" kern="1200" dirty="0">
              <a:effectLst/>
              <a:latin typeface="+mn-lt"/>
              <a:ea typeface="Times New Roman" panose="02020603050405020304" pitchFamily="18" charset="0"/>
            </a:rPr>
            <a:t>	Since September 2020, </a:t>
          </a:r>
          <a:r>
            <a:rPr lang="en-US" sz="2500" b="1" kern="1200" dirty="0">
              <a:solidFill>
                <a:srgbClr val="002060"/>
              </a:solidFill>
              <a:effectLst/>
              <a:latin typeface="+mn-lt"/>
              <a:ea typeface="Times New Roman" panose="02020603050405020304" pitchFamily="18" charset="0"/>
            </a:rPr>
            <a:t>72% of families</a:t>
          </a:r>
          <a:r>
            <a:rPr lang="en-US" sz="2500" kern="1200" dirty="0">
              <a:effectLst/>
              <a:latin typeface="+mn-lt"/>
              <a:ea typeface="Times New Roman" panose="02020603050405020304" pitchFamily="18" charset="0"/>
            </a:rPr>
            <a:t>, when calling OhioKAN for the first time, have identified </a:t>
          </a:r>
          <a:r>
            <a:rPr lang="en-US" sz="2500" b="1" kern="1200" dirty="0">
              <a:solidFill>
                <a:srgbClr val="013555"/>
              </a:solidFill>
              <a:effectLst/>
              <a:latin typeface="+mn-lt"/>
              <a:ea typeface="Times New Roman" panose="02020603050405020304" pitchFamily="18" charset="0"/>
            </a:rPr>
            <a:t>basic needs </a:t>
          </a:r>
          <a:r>
            <a:rPr lang="en-US" sz="2500" kern="1200" dirty="0">
              <a:effectLst/>
              <a:latin typeface="+mn-lt"/>
              <a:ea typeface="Times New Roman" panose="02020603050405020304" pitchFamily="18" charset="0"/>
            </a:rPr>
            <a:t>as "</a:t>
          </a:r>
          <a:r>
            <a:rPr lang="en-US" sz="2500" kern="1200" dirty="0">
              <a:latin typeface="+mn-lt"/>
              <a:ea typeface="Times New Roman" panose="02020603050405020304" pitchFamily="18" charset="0"/>
            </a:rPr>
            <a:t>somewhat challenging</a:t>
          </a:r>
          <a:r>
            <a:rPr lang="en-US" sz="2500" kern="1200" dirty="0">
              <a:effectLst/>
              <a:latin typeface="+mn-lt"/>
              <a:ea typeface="Times New Roman" panose="02020603050405020304" pitchFamily="18" charset="0"/>
            </a:rPr>
            <a:t>" or "very challenging" for their family. </a:t>
          </a:r>
          <a:endParaRPr lang="en-US" sz="2500" kern="1200" dirty="0"/>
        </a:p>
        <a:p>
          <a:pPr marL="457200" lvl="2" indent="-228600" algn="l" defTabSz="889000">
            <a:lnSpc>
              <a:spcPct val="90000"/>
            </a:lnSpc>
            <a:spcBef>
              <a:spcPct val="0"/>
            </a:spcBef>
            <a:spcAft>
              <a:spcPct val="15000"/>
            </a:spcAft>
            <a:buChar char="•"/>
          </a:pPr>
          <a:r>
            <a:rPr lang="en-US" sz="2000" i="1" kern="1200">
              <a:latin typeface="+mn-lt"/>
              <a:ea typeface="Calibri" panose="020F0502020204030204" pitchFamily="34" charset="0"/>
            </a:rPr>
            <a:t>Basic needs are defined as: housing, utilities, transportation, clothing, food, furniture, etc. </a:t>
          </a:r>
        </a:p>
        <a:p>
          <a:pPr marL="457200" lvl="2" indent="-228600" algn="l" defTabSz="889000">
            <a:lnSpc>
              <a:spcPct val="90000"/>
            </a:lnSpc>
            <a:spcBef>
              <a:spcPct val="0"/>
            </a:spcBef>
            <a:spcAft>
              <a:spcPct val="15000"/>
            </a:spcAft>
            <a:buChar char="•"/>
          </a:pPr>
          <a:r>
            <a:rPr lang="en-US" sz="2000" i="1" kern="1200" dirty="0">
              <a:latin typeface="+mn-lt"/>
              <a:ea typeface="Calibri" panose="020F0502020204030204" pitchFamily="34" charset="0"/>
            </a:rPr>
            <a:t>Very challenging means that a family needs support right away. </a:t>
          </a:r>
        </a:p>
        <a:p>
          <a:pPr marL="457200" lvl="2" indent="-228600" algn="l" defTabSz="889000">
            <a:lnSpc>
              <a:spcPct val="90000"/>
            </a:lnSpc>
            <a:spcBef>
              <a:spcPct val="0"/>
            </a:spcBef>
            <a:spcAft>
              <a:spcPct val="15000"/>
            </a:spcAft>
            <a:buChar char="•"/>
          </a:pPr>
          <a:r>
            <a:rPr lang="en-US" sz="2000" i="1" kern="1200" dirty="0">
              <a:latin typeface="+mn-lt"/>
              <a:ea typeface="Calibri" panose="020F0502020204030204" pitchFamily="34" charset="0"/>
            </a:rPr>
            <a:t>Somewhat challenging means that additional support could be helpful.</a:t>
          </a:r>
        </a:p>
      </dsp:txBody>
      <dsp:txXfrm>
        <a:off x="1746088" y="542749"/>
        <a:ext cx="7318778" cy="38666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A7D69-4460-427D-AF33-6B9D36A81F80}">
      <dsp:nvSpPr>
        <dsp:cNvPr id="0" name=""/>
        <dsp:cNvSpPr/>
      </dsp:nvSpPr>
      <dsp:spPr>
        <a:xfrm>
          <a:off x="2661" y="219028"/>
          <a:ext cx="2594520" cy="834835"/>
        </a:xfrm>
        <a:prstGeom prst="rect">
          <a:avLst/>
        </a:prstGeom>
        <a:solidFill>
          <a:schemeClr val="accent2">
            <a:shade val="8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latin typeface="+mj-lt"/>
            </a:rPr>
            <a:t>Train Navigator Staff</a:t>
          </a:r>
        </a:p>
      </dsp:txBody>
      <dsp:txXfrm>
        <a:off x="2661" y="219028"/>
        <a:ext cx="2594520" cy="834835"/>
      </dsp:txXfrm>
    </dsp:sp>
    <dsp:sp modelId="{7027F8CB-3272-4F37-A271-02D8531EB469}">
      <dsp:nvSpPr>
        <dsp:cNvPr id="0" name=""/>
        <dsp:cNvSpPr/>
      </dsp:nvSpPr>
      <dsp:spPr>
        <a:xfrm>
          <a:off x="2661" y="1053863"/>
          <a:ext cx="2594520" cy="343708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Answer initial questions</a:t>
          </a:r>
        </a:p>
        <a:p>
          <a:pPr marL="228600" lvl="1" indent="-228600" algn="l" defTabSz="933450">
            <a:lnSpc>
              <a:spcPct val="90000"/>
            </a:lnSpc>
            <a:spcBef>
              <a:spcPct val="0"/>
            </a:spcBef>
            <a:spcAft>
              <a:spcPct val="15000"/>
            </a:spcAft>
            <a:buChar char="•"/>
          </a:pPr>
          <a:r>
            <a:rPr lang="en-US" sz="2100" kern="1200"/>
            <a:t>Send applications </a:t>
          </a:r>
        </a:p>
        <a:p>
          <a:pPr marL="228600" lvl="1" indent="-228600" algn="l" defTabSz="933450">
            <a:lnSpc>
              <a:spcPct val="90000"/>
            </a:lnSpc>
            <a:spcBef>
              <a:spcPct val="0"/>
            </a:spcBef>
            <a:spcAft>
              <a:spcPct val="15000"/>
            </a:spcAft>
            <a:buChar char="•"/>
          </a:pPr>
          <a:r>
            <a:rPr lang="en-US" sz="2100" kern="1200"/>
            <a:t>Initial problem-solving</a:t>
          </a:r>
        </a:p>
      </dsp:txBody>
      <dsp:txXfrm>
        <a:off x="2661" y="1053863"/>
        <a:ext cx="2594520" cy="3437083"/>
      </dsp:txXfrm>
    </dsp:sp>
    <dsp:sp modelId="{9C1FFC30-E731-4367-B0FC-B8E657DE7DFF}">
      <dsp:nvSpPr>
        <dsp:cNvPr id="0" name=""/>
        <dsp:cNvSpPr/>
      </dsp:nvSpPr>
      <dsp:spPr>
        <a:xfrm>
          <a:off x="2960414" y="219028"/>
          <a:ext cx="2594520" cy="834835"/>
        </a:xfrm>
        <a:prstGeom prst="rect">
          <a:avLst/>
        </a:prstGeom>
        <a:solidFill>
          <a:schemeClr val="accent1"/>
        </a:solidFill>
        <a:ln w="12700" cap="flat" cmpd="sng" algn="ctr">
          <a:solidFill>
            <a:schemeClr val="accent2">
              <a:shade val="80000"/>
              <a:hueOff val="299142"/>
              <a:satOff val="-12953"/>
              <a:lumOff val="1744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latin typeface="+mj-lt"/>
            </a:rPr>
            <a:t>Work with Families </a:t>
          </a:r>
        </a:p>
      </dsp:txBody>
      <dsp:txXfrm>
        <a:off x="2960414" y="219028"/>
        <a:ext cx="2594520" cy="834835"/>
      </dsp:txXfrm>
    </dsp:sp>
    <dsp:sp modelId="{E2E51103-B7BB-4B34-9787-3D510C15516B}">
      <dsp:nvSpPr>
        <dsp:cNvPr id="0" name=""/>
        <dsp:cNvSpPr/>
      </dsp:nvSpPr>
      <dsp:spPr>
        <a:xfrm>
          <a:off x="2960414" y="1053863"/>
          <a:ext cx="2594520" cy="343708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Solve difficult problems</a:t>
          </a:r>
        </a:p>
        <a:p>
          <a:pPr marL="228600" lvl="1" indent="-228600" algn="l" defTabSz="933450">
            <a:lnSpc>
              <a:spcPct val="90000"/>
            </a:lnSpc>
            <a:spcBef>
              <a:spcPct val="0"/>
            </a:spcBef>
            <a:spcAft>
              <a:spcPct val="15000"/>
            </a:spcAft>
            <a:buChar char="•"/>
          </a:pPr>
          <a:r>
            <a:rPr lang="en-US" sz="2100" kern="1200"/>
            <a:t>Coordinating programs </a:t>
          </a:r>
        </a:p>
        <a:p>
          <a:pPr marL="228600" lvl="1" indent="-228600" algn="l" defTabSz="933450">
            <a:lnSpc>
              <a:spcPct val="90000"/>
            </a:lnSpc>
            <a:spcBef>
              <a:spcPct val="0"/>
            </a:spcBef>
            <a:spcAft>
              <a:spcPct val="15000"/>
            </a:spcAft>
            <a:buChar char="•"/>
          </a:pPr>
          <a:r>
            <a:rPr lang="en-US" sz="2100" kern="1200"/>
            <a:t>Sharing knowledge</a:t>
          </a:r>
        </a:p>
        <a:p>
          <a:pPr marL="228600" lvl="1" indent="-228600" algn="l" defTabSz="933450">
            <a:lnSpc>
              <a:spcPct val="90000"/>
            </a:lnSpc>
            <a:spcBef>
              <a:spcPct val="0"/>
            </a:spcBef>
            <a:spcAft>
              <a:spcPct val="15000"/>
            </a:spcAft>
            <a:buChar char="•"/>
          </a:pPr>
          <a:r>
            <a:rPr lang="en-US" sz="2100" kern="1200"/>
            <a:t>Connections to state and county benefit staff </a:t>
          </a:r>
        </a:p>
      </dsp:txBody>
      <dsp:txXfrm>
        <a:off x="2960414" y="1053863"/>
        <a:ext cx="2594520" cy="3437083"/>
      </dsp:txXfrm>
    </dsp:sp>
    <dsp:sp modelId="{2EBB4EA6-C894-415A-B9EA-3289A712DB4F}">
      <dsp:nvSpPr>
        <dsp:cNvPr id="0" name=""/>
        <dsp:cNvSpPr/>
      </dsp:nvSpPr>
      <dsp:spPr>
        <a:xfrm>
          <a:off x="5918168" y="219028"/>
          <a:ext cx="2594520" cy="834835"/>
        </a:xfrm>
        <a:prstGeom prst="rect">
          <a:avLst/>
        </a:prstGeom>
        <a:solidFill>
          <a:schemeClr val="accent2">
            <a:lumMod val="60000"/>
            <a:lumOff val="40000"/>
          </a:schemeClr>
        </a:solidFill>
        <a:ln w="12700" cap="flat" cmpd="sng" algn="ctr">
          <a:solidFill>
            <a:schemeClr val="accent2">
              <a:shade val="80000"/>
              <a:hueOff val="598283"/>
              <a:satOff val="-25905"/>
              <a:lumOff val="348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a:latin typeface="+mj-lt"/>
            </a:rPr>
            <a:t>Integrate Benefits Coordination</a:t>
          </a:r>
        </a:p>
      </dsp:txBody>
      <dsp:txXfrm>
        <a:off x="5918168" y="219028"/>
        <a:ext cx="2594520" cy="834835"/>
      </dsp:txXfrm>
    </dsp:sp>
    <dsp:sp modelId="{F27BCF2E-2916-48F7-A2CF-5A42D500E054}">
      <dsp:nvSpPr>
        <dsp:cNvPr id="0" name=""/>
        <dsp:cNvSpPr/>
      </dsp:nvSpPr>
      <dsp:spPr>
        <a:xfrm>
          <a:off x="5918168" y="1053863"/>
          <a:ext cx="2594520" cy="3437083"/>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a:t>Train all staff to listen benefits needs and solutions </a:t>
          </a:r>
        </a:p>
      </dsp:txBody>
      <dsp:txXfrm>
        <a:off x="5918168" y="1053863"/>
        <a:ext cx="2594520" cy="34370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0C66E-DC04-4D64-92B9-9AF29D42AC8F}">
      <dsp:nvSpPr>
        <dsp:cNvPr id="0" name=""/>
        <dsp:cNvSpPr/>
      </dsp:nvSpPr>
      <dsp:spPr>
        <a:xfrm>
          <a:off x="0" y="449238"/>
          <a:ext cx="8277786" cy="16899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2448" tIns="604012" rIns="64244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a:t>Federal, state, local benefits research spreadsheet</a:t>
          </a:r>
          <a:r>
            <a:rPr lang="en-US" sz="1800" kern="1200">
              <a:latin typeface="Nunito ExtraBold"/>
            </a:rPr>
            <a:t> </a:t>
          </a:r>
          <a:endParaRPr lang="en-US" sz="1800" kern="1200"/>
        </a:p>
        <a:p>
          <a:pPr marL="171450" lvl="1" indent="-171450" algn="l" defTabSz="800100" rtl="0">
            <a:lnSpc>
              <a:spcPct val="90000"/>
            </a:lnSpc>
            <a:spcBef>
              <a:spcPct val="0"/>
            </a:spcBef>
            <a:spcAft>
              <a:spcPct val="15000"/>
            </a:spcAft>
            <a:buChar char="•"/>
          </a:pPr>
          <a:r>
            <a:rPr lang="en-US" sz="1800" b="0" kern="1200">
              <a:latin typeface="Nunito Light"/>
            </a:rPr>
            <a:t>Benefit fact sheets </a:t>
          </a:r>
        </a:p>
        <a:p>
          <a:pPr marL="171450" lvl="1" indent="-171450" algn="l" defTabSz="800100">
            <a:lnSpc>
              <a:spcPct val="90000"/>
            </a:lnSpc>
            <a:spcBef>
              <a:spcPct val="0"/>
            </a:spcBef>
            <a:spcAft>
              <a:spcPct val="15000"/>
            </a:spcAft>
            <a:buChar char="•"/>
          </a:pPr>
          <a:r>
            <a:rPr lang="en-US" sz="1800" kern="1200"/>
            <a:t>Federal Poverty Guideline cheat sheet</a:t>
          </a:r>
        </a:p>
      </dsp:txBody>
      <dsp:txXfrm>
        <a:off x="0" y="449238"/>
        <a:ext cx="8277786" cy="1689975"/>
      </dsp:txXfrm>
    </dsp:sp>
    <dsp:sp modelId="{92C4DDFD-60FC-4A14-A649-6F6D3EA42D42}">
      <dsp:nvSpPr>
        <dsp:cNvPr id="0" name=""/>
        <dsp:cNvSpPr/>
      </dsp:nvSpPr>
      <dsp:spPr>
        <a:xfrm>
          <a:off x="413889" y="21198"/>
          <a:ext cx="5794450"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016" tIns="0" rIns="219016" bIns="0" numCol="1" spcCol="1270" anchor="ctr" anchorCtr="0">
          <a:noAutofit/>
        </a:bodyPr>
        <a:lstStyle/>
        <a:p>
          <a:pPr marL="0" lvl="0" indent="0" algn="l" defTabSz="800100" rtl="0">
            <a:lnSpc>
              <a:spcPct val="90000"/>
            </a:lnSpc>
            <a:spcBef>
              <a:spcPct val="0"/>
            </a:spcBef>
            <a:spcAft>
              <a:spcPct val="35000"/>
            </a:spcAft>
            <a:buNone/>
          </a:pPr>
          <a:r>
            <a:rPr lang="en-US" sz="1800" b="1" kern="1200">
              <a:latin typeface="+mj-lt"/>
            </a:rPr>
            <a:t>1. Benefits education </a:t>
          </a:r>
        </a:p>
      </dsp:txBody>
      <dsp:txXfrm>
        <a:off x="455679" y="62988"/>
        <a:ext cx="5710870" cy="772500"/>
      </dsp:txXfrm>
    </dsp:sp>
    <dsp:sp modelId="{B8050B55-6DC1-4479-8BF2-B6C8E0FB9C49}">
      <dsp:nvSpPr>
        <dsp:cNvPr id="0" name=""/>
        <dsp:cNvSpPr/>
      </dsp:nvSpPr>
      <dsp:spPr>
        <a:xfrm>
          <a:off x="0" y="2723853"/>
          <a:ext cx="8277786" cy="1644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2448" tIns="604012" rIns="642448" bIns="128016" numCol="1" spcCol="1270" anchor="t" anchorCtr="0">
          <a:noAutofit/>
        </a:bodyPr>
        <a:lstStyle/>
        <a:p>
          <a:pPr marL="171450" lvl="1" indent="-171450" algn="l" defTabSz="800100" rtl="0">
            <a:lnSpc>
              <a:spcPct val="90000"/>
            </a:lnSpc>
            <a:spcBef>
              <a:spcPct val="0"/>
            </a:spcBef>
            <a:spcAft>
              <a:spcPct val="15000"/>
            </a:spcAft>
            <a:buChar char="•"/>
          </a:pPr>
          <a:r>
            <a:rPr lang="en-US" sz="1800" kern="1200"/>
            <a:t>Subject matter expert interviews, county-level benefit leads</a:t>
          </a:r>
          <a:r>
            <a:rPr lang="en-US" sz="1800" kern="1200">
              <a:latin typeface="Nunito ExtraBold"/>
            </a:rPr>
            <a:t> </a:t>
          </a:r>
          <a:endParaRPr lang="en-US" sz="1800" kern="1200"/>
        </a:p>
        <a:p>
          <a:pPr marL="171450" lvl="1" indent="-171450" algn="l" defTabSz="800100" rtl="0">
            <a:lnSpc>
              <a:spcPct val="90000"/>
            </a:lnSpc>
            <a:spcBef>
              <a:spcPct val="0"/>
            </a:spcBef>
            <a:spcAft>
              <a:spcPct val="15000"/>
            </a:spcAft>
            <a:buChar char="•"/>
          </a:pPr>
          <a:r>
            <a:rPr lang="en-US" sz="1800" kern="1200"/>
            <a:t>Research and ask questions about existence of statewide groupings for benefit coordinator contacts</a:t>
          </a:r>
          <a:r>
            <a:rPr lang="en-US" sz="1800" kern="1200">
              <a:latin typeface="Nunito ExtraBold"/>
            </a:rPr>
            <a:t> </a:t>
          </a:r>
          <a:endParaRPr lang="en-US" sz="1800" kern="1200"/>
        </a:p>
      </dsp:txBody>
      <dsp:txXfrm>
        <a:off x="0" y="2723853"/>
        <a:ext cx="8277786" cy="1644300"/>
      </dsp:txXfrm>
    </dsp:sp>
    <dsp:sp modelId="{1040FC0E-865B-43E6-88E1-BF99CF89FA44}">
      <dsp:nvSpPr>
        <dsp:cNvPr id="0" name=""/>
        <dsp:cNvSpPr/>
      </dsp:nvSpPr>
      <dsp:spPr>
        <a:xfrm>
          <a:off x="413889" y="2295813"/>
          <a:ext cx="5794450" cy="8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9016" tIns="0" rIns="219016" bIns="0" numCol="1" spcCol="1270" anchor="ctr" anchorCtr="0">
          <a:noAutofit/>
        </a:bodyPr>
        <a:lstStyle/>
        <a:p>
          <a:pPr marL="0" lvl="0" indent="0" algn="l" defTabSz="800100" rtl="0">
            <a:lnSpc>
              <a:spcPct val="90000"/>
            </a:lnSpc>
            <a:spcBef>
              <a:spcPct val="0"/>
            </a:spcBef>
            <a:spcAft>
              <a:spcPct val="35000"/>
            </a:spcAft>
            <a:buNone/>
          </a:pPr>
          <a:r>
            <a:rPr lang="en-US" sz="1800" b="1" kern="1200">
              <a:latin typeface="+mj-lt"/>
            </a:rPr>
            <a:t>2. State and county contact meetings </a:t>
          </a:r>
        </a:p>
      </dsp:txBody>
      <dsp:txXfrm>
        <a:off x="455679" y="2337603"/>
        <a:ext cx="5710870" cy="772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0C66E-DC04-4D64-92B9-9AF29D42AC8F}">
      <dsp:nvSpPr>
        <dsp:cNvPr id="0" name=""/>
        <dsp:cNvSpPr/>
      </dsp:nvSpPr>
      <dsp:spPr>
        <a:xfrm>
          <a:off x="0" y="403203"/>
          <a:ext cx="8515350" cy="945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886" tIns="312420" rIns="660886" bIns="113792" numCol="1" spcCol="1270" anchor="t" anchorCtr="0">
          <a:noAutofit/>
        </a:bodyPr>
        <a:lstStyle/>
        <a:p>
          <a:pPr marL="171450" lvl="1" indent="-171450" algn="l" defTabSz="711200">
            <a:lnSpc>
              <a:spcPct val="90000"/>
            </a:lnSpc>
            <a:spcBef>
              <a:spcPct val="0"/>
            </a:spcBef>
            <a:spcAft>
              <a:spcPct val="15000"/>
            </a:spcAft>
            <a:buChar char="•"/>
          </a:pPr>
          <a:r>
            <a:rPr lang="en-US" sz="1600" u="none" strike="noStrike" kern="1200">
              <a:effectLst/>
              <a:ea typeface="Times New Roman" panose="02020603050405020304" pitchFamily="18" charset="0"/>
              <a:cs typeface="Times New Roman" panose="02020603050405020304" pitchFamily="18" charset="0"/>
            </a:rPr>
            <a:t>Invite representatives from state and federal offices to give trainings to all staff for baseline knowledge on programs</a:t>
          </a:r>
          <a:endParaRPr lang="en-US" sz="1600" kern="1200"/>
        </a:p>
      </dsp:txBody>
      <dsp:txXfrm>
        <a:off x="0" y="403203"/>
        <a:ext cx="8515350" cy="945000"/>
      </dsp:txXfrm>
    </dsp:sp>
    <dsp:sp modelId="{92C4DDFD-60FC-4A14-A649-6F6D3EA42D42}">
      <dsp:nvSpPr>
        <dsp:cNvPr id="0" name=""/>
        <dsp:cNvSpPr/>
      </dsp:nvSpPr>
      <dsp:spPr>
        <a:xfrm>
          <a:off x="425767" y="34186"/>
          <a:ext cx="5960745" cy="5904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302" tIns="0" rIns="225302" bIns="0" numCol="1" spcCol="1270" anchor="ctr" anchorCtr="0">
          <a:noAutofit/>
        </a:bodyPr>
        <a:lstStyle/>
        <a:p>
          <a:pPr marL="0" lvl="0" indent="0" algn="l" defTabSz="711200">
            <a:lnSpc>
              <a:spcPct val="90000"/>
            </a:lnSpc>
            <a:spcBef>
              <a:spcPct val="0"/>
            </a:spcBef>
            <a:spcAft>
              <a:spcPct val="35000"/>
            </a:spcAft>
            <a:buNone/>
          </a:pPr>
          <a:r>
            <a:rPr lang="en-US" sz="1600" kern="1200">
              <a:effectLst/>
              <a:latin typeface="+mj-lt"/>
              <a:ea typeface="Calibri" panose="020F0502020204030204" pitchFamily="34" charset="0"/>
              <a:cs typeface="Times New Roman" panose="02020603050405020304" pitchFamily="18" charset="0"/>
            </a:rPr>
            <a:t>1. Schedule state and federal benefits trainings available for all staff </a:t>
          </a:r>
          <a:endParaRPr lang="en-US" sz="1600" kern="1200">
            <a:latin typeface="+mj-lt"/>
          </a:endParaRPr>
        </a:p>
      </dsp:txBody>
      <dsp:txXfrm>
        <a:off x="454589" y="63008"/>
        <a:ext cx="5903101" cy="532772"/>
      </dsp:txXfrm>
    </dsp:sp>
    <dsp:sp modelId="{3F34BAD4-4E3B-4667-86F5-7BB96539819E}">
      <dsp:nvSpPr>
        <dsp:cNvPr id="0" name=""/>
        <dsp:cNvSpPr/>
      </dsp:nvSpPr>
      <dsp:spPr>
        <a:xfrm>
          <a:off x="0" y="2111624"/>
          <a:ext cx="8515350" cy="992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886" tIns="312420" rIns="660886" bIns="113792" numCol="1" spcCol="1270" anchor="t" anchorCtr="0">
          <a:noAutofit/>
        </a:bodyPr>
        <a:lstStyle/>
        <a:p>
          <a:pPr marL="171450" lvl="1" indent="-171450" algn="l" defTabSz="711200">
            <a:lnSpc>
              <a:spcPct val="90000"/>
            </a:lnSpc>
            <a:spcBef>
              <a:spcPct val="0"/>
            </a:spcBef>
            <a:spcAft>
              <a:spcPct val="15000"/>
            </a:spcAft>
            <a:buChar char="•"/>
          </a:pPr>
          <a:r>
            <a:rPr lang="en-US" sz="1600" u="none" strike="noStrike" kern="1200">
              <a:effectLst/>
              <a:ea typeface="Calibri" panose="020F0502020204030204" pitchFamily="34" charset="0"/>
              <a:cs typeface="Times New Roman" panose="02020603050405020304" pitchFamily="18" charset="0"/>
            </a:rPr>
            <a:t>Comfort level discussing and connecting families to benefits programs </a:t>
          </a:r>
          <a:endParaRPr lang="en-US" sz="1600" kern="1200"/>
        </a:p>
        <a:p>
          <a:pPr marL="171450" lvl="1" indent="-171450" algn="l" defTabSz="711200">
            <a:lnSpc>
              <a:spcPct val="90000"/>
            </a:lnSpc>
            <a:spcBef>
              <a:spcPct val="0"/>
            </a:spcBef>
            <a:spcAft>
              <a:spcPct val="15000"/>
            </a:spcAft>
            <a:buChar char="•"/>
          </a:pPr>
          <a:r>
            <a:rPr lang="en-US" sz="1600" u="none" strike="noStrike" kern="1200">
              <a:effectLst/>
              <a:ea typeface="Calibri" panose="020F0502020204030204" pitchFamily="34" charset="0"/>
              <a:cs typeface="Times New Roman" panose="02020603050405020304" pitchFamily="18" charset="0"/>
            </a:rPr>
            <a:t>Which benefits most families have questions about </a:t>
          </a:r>
        </a:p>
      </dsp:txBody>
      <dsp:txXfrm>
        <a:off x="0" y="2111624"/>
        <a:ext cx="8515350" cy="992250"/>
      </dsp:txXfrm>
    </dsp:sp>
    <dsp:sp modelId="{710D6466-4CA9-4262-B698-377DB0DFBBB3}">
      <dsp:nvSpPr>
        <dsp:cNvPr id="0" name=""/>
        <dsp:cNvSpPr/>
      </dsp:nvSpPr>
      <dsp:spPr>
        <a:xfrm>
          <a:off x="425767" y="1429203"/>
          <a:ext cx="5960745" cy="90382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302" tIns="0" rIns="225302" bIns="0" numCol="1" spcCol="1270" anchor="ctr" anchorCtr="0">
          <a:noAutofit/>
        </a:bodyPr>
        <a:lstStyle/>
        <a:p>
          <a:pPr marL="0" lvl="0" indent="0" algn="l" defTabSz="711200">
            <a:lnSpc>
              <a:spcPct val="90000"/>
            </a:lnSpc>
            <a:spcBef>
              <a:spcPct val="0"/>
            </a:spcBef>
            <a:spcAft>
              <a:spcPct val="35000"/>
            </a:spcAft>
            <a:buNone/>
          </a:pPr>
          <a:r>
            <a:rPr lang="en-US" sz="1600" kern="1200">
              <a:effectLst/>
              <a:latin typeface="+mj-lt"/>
              <a:ea typeface="Calibri" panose="020F0502020204030204" pitchFamily="34" charset="0"/>
              <a:cs typeface="Times New Roman" panose="02020603050405020304" pitchFamily="18" charset="0"/>
            </a:rPr>
            <a:t>2. </a:t>
          </a:r>
          <a:r>
            <a:rPr lang="en-US" sz="1600" b="1" u="none" strike="noStrike" kern="1200">
              <a:effectLst/>
              <a:latin typeface="+mj-lt"/>
              <a:ea typeface="Calibri" panose="020F0502020204030204" pitchFamily="34" charset="0"/>
              <a:cs typeface="Times New Roman" panose="02020603050405020304" pitchFamily="18" charset="0"/>
            </a:rPr>
            <a:t>Survey staff </a:t>
          </a:r>
          <a:r>
            <a:rPr lang="en-US" sz="1600" u="none" strike="noStrike" kern="1200">
              <a:effectLst/>
              <a:latin typeface="+mj-lt"/>
              <a:ea typeface="Calibri" panose="020F0502020204030204" pitchFamily="34" charset="0"/>
              <a:cs typeface="Times New Roman" panose="02020603050405020304" pitchFamily="18" charset="0"/>
            </a:rPr>
            <a:t>on comfort level discussing and connecting families to benefits programs </a:t>
          </a:r>
          <a:endParaRPr lang="en-US" sz="1600" kern="1200">
            <a:latin typeface="+mj-lt"/>
          </a:endParaRPr>
        </a:p>
      </dsp:txBody>
      <dsp:txXfrm>
        <a:off x="469888" y="1473324"/>
        <a:ext cx="5872503" cy="815579"/>
      </dsp:txXfrm>
    </dsp:sp>
    <dsp:sp modelId="{B8050B55-6DC1-4479-8BF2-B6C8E0FB9C49}">
      <dsp:nvSpPr>
        <dsp:cNvPr id="0" name=""/>
        <dsp:cNvSpPr/>
      </dsp:nvSpPr>
      <dsp:spPr>
        <a:xfrm>
          <a:off x="0" y="3578767"/>
          <a:ext cx="8515350" cy="1228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0886" tIns="312420" rIns="660886" bIns="113792" numCol="1" spcCol="1270" anchor="t" anchorCtr="0">
          <a:noAutofit/>
        </a:bodyPr>
        <a:lstStyle/>
        <a:p>
          <a:pPr marL="171450" lvl="1" indent="-171450" algn="l" defTabSz="711200">
            <a:lnSpc>
              <a:spcPct val="90000"/>
            </a:lnSpc>
            <a:spcBef>
              <a:spcPct val="0"/>
            </a:spcBef>
            <a:spcAft>
              <a:spcPct val="15000"/>
            </a:spcAft>
            <a:buChar char="•"/>
          </a:pPr>
          <a:r>
            <a:rPr lang="en-US" sz="1600" u="none" strike="noStrike" kern="1200">
              <a:effectLst/>
              <a:ea typeface="Calibri" panose="020F0502020204030204" pitchFamily="34" charset="0"/>
              <a:cs typeface="Times New Roman" panose="02020603050405020304" pitchFamily="18" charset="0"/>
            </a:rPr>
            <a:t>Practice teaching about benefits and the nuances of each program </a:t>
          </a:r>
          <a:endParaRPr lang="en-US" sz="1600" kern="1200"/>
        </a:p>
        <a:p>
          <a:pPr marL="171450" lvl="1" indent="-171450" algn="l" defTabSz="711200">
            <a:lnSpc>
              <a:spcPct val="90000"/>
            </a:lnSpc>
            <a:spcBef>
              <a:spcPct val="0"/>
            </a:spcBef>
            <a:spcAft>
              <a:spcPct val="15000"/>
            </a:spcAft>
            <a:buChar char="•"/>
          </a:pPr>
          <a:r>
            <a:rPr lang="en-US" sz="1600" u="none" strike="noStrike" kern="1200">
              <a:effectLst/>
              <a:ea typeface="Calibri" panose="020F0502020204030204" pitchFamily="34" charset="0"/>
              <a:cs typeface="Times New Roman" panose="02020603050405020304" pitchFamily="18" charset="0"/>
            </a:rPr>
            <a:t>Develop training on the state’s benefit website where families may go to submit benefits applications and appeals </a:t>
          </a:r>
        </a:p>
      </dsp:txBody>
      <dsp:txXfrm>
        <a:off x="0" y="3578767"/>
        <a:ext cx="8515350" cy="1228500"/>
      </dsp:txXfrm>
    </dsp:sp>
    <dsp:sp modelId="{1040FC0E-865B-43E6-88E1-BF99CF89FA44}">
      <dsp:nvSpPr>
        <dsp:cNvPr id="0" name=""/>
        <dsp:cNvSpPr/>
      </dsp:nvSpPr>
      <dsp:spPr>
        <a:xfrm>
          <a:off x="425767" y="3184874"/>
          <a:ext cx="5960745" cy="615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5302" tIns="0" rIns="225302" bIns="0" numCol="1" spcCol="1270" anchor="ctr" anchorCtr="0">
          <a:noAutofit/>
        </a:bodyPr>
        <a:lstStyle/>
        <a:p>
          <a:pPr marL="0" lvl="0" indent="0" algn="l" defTabSz="711200">
            <a:lnSpc>
              <a:spcPct val="90000"/>
            </a:lnSpc>
            <a:spcBef>
              <a:spcPct val="0"/>
            </a:spcBef>
            <a:spcAft>
              <a:spcPct val="35000"/>
            </a:spcAft>
            <a:buNone/>
          </a:pPr>
          <a:r>
            <a:rPr lang="en-US" sz="1600" u="none" strike="noStrike" kern="1200">
              <a:effectLst/>
              <a:latin typeface="+mj-lt"/>
              <a:ea typeface="Calibri" panose="020F0502020204030204" pitchFamily="34" charset="0"/>
              <a:cs typeface="Times New Roman" panose="02020603050405020304" pitchFamily="18" charset="0"/>
            </a:rPr>
            <a:t>3. Develop </a:t>
          </a:r>
          <a:r>
            <a:rPr lang="en-US" sz="1600" b="1" u="none" strike="noStrike" kern="1200">
              <a:effectLst/>
              <a:latin typeface="+mj-lt"/>
              <a:ea typeface="Calibri" panose="020F0502020204030204" pitchFamily="34" charset="0"/>
              <a:cs typeface="Times New Roman" panose="02020603050405020304" pitchFamily="18" charset="0"/>
            </a:rPr>
            <a:t>benefits trainings</a:t>
          </a:r>
          <a:endParaRPr lang="en-US" sz="1600" b="1" kern="1200">
            <a:latin typeface="+mj-lt"/>
          </a:endParaRPr>
        </a:p>
      </dsp:txBody>
      <dsp:txXfrm>
        <a:off x="455803" y="3214910"/>
        <a:ext cx="5900673" cy="555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0C66E-DC04-4D64-92B9-9AF29D42AC8F}">
      <dsp:nvSpPr>
        <dsp:cNvPr id="0" name=""/>
        <dsp:cNvSpPr/>
      </dsp:nvSpPr>
      <dsp:spPr>
        <a:xfrm>
          <a:off x="0" y="768045"/>
          <a:ext cx="7541833" cy="2457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85330" tIns="1083056" rIns="585330" bIns="128016" numCol="1" spcCol="1270" anchor="t" anchorCtr="0">
          <a:noAutofit/>
        </a:bodyPr>
        <a:lstStyle/>
        <a:p>
          <a:pPr marL="171450" lvl="1" indent="-171450" algn="l" defTabSz="800100" rtl="0">
            <a:lnSpc>
              <a:spcPct val="90000"/>
            </a:lnSpc>
            <a:spcBef>
              <a:spcPct val="0"/>
            </a:spcBef>
            <a:spcAft>
              <a:spcPct val="15000"/>
            </a:spcAft>
            <a:buChar char="•"/>
          </a:pPr>
          <a:r>
            <a:rPr lang="en-US" sz="1800" u="none" strike="noStrike" kern="1200">
              <a:effectLst/>
              <a:ea typeface="Calibri" panose="020F0502020204030204" pitchFamily="34" charset="0"/>
              <a:cs typeface="Times New Roman"/>
            </a:rPr>
            <a:t>Which federal, state, local benefits do you access now?</a:t>
          </a:r>
          <a:r>
            <a:rPr lang="en-US" sz="1800" u="none" strike="noStrike" kern="1200">
              <a:effectLst/>
              <a:latin typeface="Nunito ExtraBold"/>
              <a:cs typeface="Times New Roman"/>
            </a:rPr>
            <a:t> </a:t>
          </a:r>
          <a:endParaRPr lang="en-US" sz="1800" kern="1200"/>
        </a:p>
        <a:p>
          <a:pPr marL="171450" lvl="1" indent="-171450" algn="l" defTabSz="800100">
            <a:lnSpc>
              <a:spcPct val="90000"/>
            </a:lnSpc>
            <a:spcBef>
              <a:spcPct val="0"/>
            </a:spcBef>
            <a:spcAft>
              <a:spcPct val="15000"/>
            </a:spcAft>
            <a:buChar char="•"/>
          </a:pPr>
          <a:r>
            <a:rPr lang="en-US" sz="1800" u="none" strike="noStrike" kern="1200">
              <a:effectLst/>
              <a:ea typeface="Calibri" panose="020F0502020204030204" pitchFamily="34" charset="0"/>
              <a:cs typeface="Times New Roman"/>
            </a:rPr>
            <a:t>List all applicable benefits in initial assessment and ask follow up questions:</a:t>
          </a:r>
        </a:p>
        <a:p>
          <a:pPr marL="342900" lvl="2" indent="-171450" algn="l" defTabSz="800100">
            <a:lnSpc>
              <a:spcPct val="90000"/>
            </a:lnSpc>
            <a:spcBef>
              <a:spcPct val="0"/>
            </a:spcBef>
            <a:spcAft>
              <a:spcPct val="15000"/>
            </a:spcAft>
            <a:buChar char="•"/>
          </a:pPr>
          <a:endParaRPr lang="en-US" sz="1800" i="1" u="none" strike="noStrike" kern="1200">
            <a:effectLst/>
            <a:ea typeface="Calibri" panose="020F0502020204030204" pitchFamily="34" charset="0"/>
            <a:cs typeface="Times New Roman"/>
          </a:endParaRPr>
        </a:p>
      </dsp:txBody>
      <dsp:txXfrm>
        <a:off x="0" y="768045"/>
        <a:ext cx="7541833" cy="2457000"/>
      </dsp:txXfrm>
    </dsp:sp>
    <dsp:sp modelId="{92C4DDFD-60FC-4A14-A649-6F6D3EA42D42}">
      <dsp:nvSpPr>
        <dsp:cNvPr id="0" name=""/>
        <dsp:cNvSpPr/>
      </dsp:nvSpPr>
      <dsp:spPr>
        <a:xfrm>
          <a:off x="375250" y="525"/>
          <a:ext cx="7163364" cy="1535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544" tIns="0" rIns="199544" bIns="0" numCol="1" spcCol="1270" anchor="ctr" anchorCtr="0">
          <a:noAutofit/>
        </a:bodyPr>
        <a:lstStyle/>
        <a:p>
          <a:pPr marL="0" lvl="0" indent="0" algn="l" defTabSz="889000" rtl="0">
            <a:lnSpc>
              <a:spcPct val="90000"/>
            </a:lnSpc>
            <a:spcBef>
              <a:spcPct val="0"/>
            </a:spcBef>
            <a:spcAft>
              <a:spcPct val="35000"/>
            </a:spcAft>
            <a:buNone/>
          </a:pPr>
          <a:r>
            <a:rPr lang="en-US" sz="2000" kern="1200">
              <a:effectLst/>
              <a:latin typeface="+mj-lt"/>
              <a:ea typeface="Calibri" panose="020F0502020204030204" pitchFamily="34" charset="0"/>
              <a:cs typeface="Times New Roman"/>
            </a:rPr>
            <a:t>1. </a:t>
          </a:r>
          <a:r>
            <a:rPr lang="en-US" sz="2000" u="none" strike="noStrike" kern="1200">
              <a:effectLst/>
              <a:latin typeface="+mj-lt"/>
              <a:ea typeface="Calibri" panose="020F0502020204030204" pitchFamily="34" charset="0"/>
              <a:cs typeface="Times New Roman"/>
            </a:rPr>
            <a:t>Put direct questions about benefits in </a:t>
          </a:r>
          <a:r>
            <a:rPr lang="en-US" sz="2000" b="1" u="none" strike="noStrike" kern="1200">
              <a:effectLst/>
              <a:latin typeface="+mj-lt"/>
              <a:ea typeface="Calibri" panose="020F0502020204030204" pitchFamily="34" charset="0"/>
              <a:cs typeface="Times New Roman"/>
            </a:rPr>
            <a:t>initial assessment </a:t>
          </a:r>
          <a:r>
            <a:rPr lang="en-US" sz="2000" u="none" strike="noStrike" kern="1200">
              <a:effectLst/>
              <a:latin typeface="+mj-lt"/>
              <a:ea typeface="Calibri" panose="020F0502020204030204" pitchFamily="34" charset="0"/>
              <a:cs typeface="Times New Roman"/>
            </a:rPr>
            <a:t>for all families</a:t>
          </a:r>
          <a:r>
            <a:rPr lang="en-US" sz="2000" u="none" strike="noStrike" kern="1200">
              <a:effectLst/>
              <a:latin typeface="+mj-lt"/>
              <a:cs typeface="Times New Roman"/>
            </a:rPr>
            <a:t> </a:t>
          </a:r>
          <a:endParaRPr lang="en-US" sz="2000" kern="1200">
            <a:latin typeface="+mj-lt"/>
          </a:endParaRPr>
        </a:p>
      </dsp:txBody>
      <dsp:txXfrm>
        <a:off x="450184" y="75459"/>
        <a:ext cx="7013496" cy="13851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C194C-9CAB-4054-BFCC-1C76E95B388E}" type="datetimeFigureOut">
              <a:rPr lang="en-US" smtClean="0"/>
              <a:t>3/31/2023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F2AAC-E8A3-4586-AE7C-EFBAE862F003}" type="slidenum">
              <a:rPr lang="en-US" smtClean="0"/>
              <a:t>‹#›</a:t>
            </a:fld>
            <a:endParaRPr lang="en-US"/>
          </a:p>
        </p:txBody>
      </p:sp>
    </p:spTree>
    <p:extLst>
      <p:ext uri="{BB962C8B-B14F-4D97-AF65-F5344CB8AC3E}">
        <p14:creationId xmlns:p14="http://schemas.microsoft.com/office/powerpoint/2010/main" val="1863367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4DFF2AAC-E8A3-4586-AE7C-EFBAE862F003}" type="slidenum">
              <a:rPr lang="en-US" smtClean="0"/>
              <a:t>1</a:t>
            </a:fld>
            <a:endParaRPr lang="en-US"/>
          </a:p>
        </p:txBody>
      </p:sp>
    </p:spTree>
    <p:extLst>
      <p:ext uri="{BB962C8B-B14F-4D97-AF65-F5344CB8AC3E}">
        <p14:creationId xmlns:p14="http://schemas.microsoft.com/office/powerpoint/2010/main" val="3577870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latin typeface="+mj-lt"/>
            </a:endParaRPr>
          </a:p>
        </p:txBody>
      </p:sp>
      <p:sp>
        <p:nvSpPr>
          <p:cNvPr id="4" name="Slide Number Placeholder 3"/>
          <p:cNvSpPr>
            <a:spLocks noGrp="1"/>
          </p:cNvSpPr>
          <p:nvPr>
            <p:ph type="sldNum" sz="quarter" idx="5"/>
          </p:nvPr>
        </p:nvSpPr>
        <p:spPr/>
        <p:txBody>
          <a:bodyPr/>
          <a:lstStyle/>
          <a:p>
            <a:fld id="{4DFF2AAC-E8A3-4586-AE7C-EFBAE862F003}" type="slidenum">
              <a:rPr lang="en-US" smtClean="0"/>
              <a:t>10</a:t>
            </a:fld>
            <a:endParaRPr lang="en-US"/>
          </a:p>
        </p:txBody>
      </p:sp>
    </p:spTree>
    <p:extLst>
      <p:ext uri="{BB962C8B-B14F-4D97-AF65-F5344CB8AC3E}">
        <p14:creationId xmlns:p14="http://schemas.microsoft.com/office/powerpoint/2010/main" val="349011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latin typeface="+mj-lt"/>
            </a:endParaRPr>
          </a:p>
        </p:txBody>
      </p:sp>
      <p:sp>
        <p:nvSpPr>
          <p:cNvPr id="4" name="Slide Number Placeholder 3"/>
          <p:cNvSpPr>
            <a:spLocks noGrp="1"/>
          </p:cNvSpPr>
          <p:nvPr>
            <p:ph type="sldNum" sz="quarter" idx="5"/>
          </p:nvPr>
        </p:nvSpPr>
        <p:spPr/>
        <p:txBody>
          <a:bodyPr/>
          <a:lstStyle/>
          <a:p>
            <a:fld id="{4DFF2AAC-E8A3-4586-AE7C-EFBAE862F003}" type="slidenum">
              <a:rPr lang="en-US" smtClean="0"/>
              <a:t>11</a:t>
            </a:fld>
            <a:endParaRPr lang="en-US"/>
          </a:p>
        </p:txBody>
      </p:sp>
    </p:spTree>
    <p:extLst>
      <p:ext uri="{BB962C8B-B14F-4D97-AF65-F5344CB8AC3E}">
        <p14:creationId xmlns:p14="http://schemas.microsoft.com/office/powerpoint/2010/main" val="1051706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latin typeface="+mj-lt"/>
            </a:endParaRPr>
          </a:p>
        </p:txBody>
      </p:sp>
      <p:sp>
        <p:nvSpPr>
          <p:cNvPr id="4" name="Slide Number Placeholder 3"/>
          <p:cNvSpPr>
            <a:spLocks noGrp="1"/>
          </p:cNvSpPr>
          <p:nvPr>
            <p:ph type="sldNum" sz="quarter" idx="5"/>
          </p:nvPr>
        </p:nvSpPr>
        <p:spPr/>
        <p:txBody>
          <a:bodyPr/>
          <a:lstStyle/>
          <a:p>
            <a:fld id="{4DFF2AAC-E8A3-4586-AE7C-EFBAE862F003}" type="slidenum">
              <a:rPr lang="en-US" smtClean="0"/>
              <a:t>12</a:t>
            </a:fld>
            <a:endParaRPr lang="en-US"/>
          </a:p>
        </p:txBody>
      </p:sp>
    </p:spTree>
    <p:extLst>
      <p:ext uri="{BB962C8B-B14F-4D97-AF65-F5344CB8AC3E}">
        <p14:creationId xmlns:p14="http://schemas.microsoft.com/office/powerpoint/2010/main" val="2995504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ave</a:t>
            </a:r>
            <a:r>
              <a:rPr lang="en-US"/>
              <a:t> little experience with it</a:t>
            </a:r>
          </a:p>
        </p:txBody>
      </p:sp>
      <p:sp>
        <p:nvSpPr>
          <p:cNvPr id="4" name="Slide Number Placeholder 3"/>
          <p:cNvSpPr>
            <a:spLocks noGrp="1"/>
          </p:cNvSpPr>
          <p:nvPr>
            <p:ph type="sldNum" sz="quarter" idx="5"/>
          </p:nvPr>
        </p:nvSpPr>
        <p:spPr/>
        <p:txBody>
          <a:bodyPr/>
          <a:lstStyle/>
          <a:p>
            <a:fld id="{4DFF2AAC-E8A3-4586-AE7C-EFBAE862F003}" type="slidenum">
              <a:rPr lang="en-US" smtClean="0"/>
              <a:t>13</a:t>
            </a:fld>
            <a:endParaRPr lang="en-US"/>
          </a:p>
        </p:txBody>
      </p:sp>
    </p:spTree>
    <p:extLst>
      <p:ext uri="{BB962C8B-B14F-4D97-AF65-F5344CB8AC3E}">
        <p14:creationId xmlns:p14="http://schemas.microsoft.com/office/powerpoint/2010/main" val="3189210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FF2AAC-E8A3-4586-AE7C-EFBAE862F003}" type="slidenum">
              <a:rPr lang="en-US" smtClean="0"/>
              <a:t>14</a:t>
            </a:fld>
            <a:endParaRPr lang="en-US"/>
          </a:p>
        </p:txBody>
      </p:sp>
    </p:spTree>
    <p:extLst>
      <p:ext uri="{BB962C8B-B14F-4D97-AF65-F5344CB8AC3E}">
        <p14:creationId xmlns:p14="http://schemas.microsoft.com/office/powerpoint/2010/main" val="1696017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FF2AAC-E8A3-4586-AE7C-EFBAE862F003}" type="slidenum">
              <a:rPr lang="en-US" smtClean="0"/>
              <a:t>15</a:t>
            </a:fld>
            <a:endParaRPr lang="en-US"/>
          </a:p>
        </p:txBody>
      </p:sp>
    </p:spTree>
    <p:extLst>
      <p:ext uri="{BB962C8B-B14F-4D97-AF65-F5344CB8AC3E}">
        <p14:creationId xmlns:p14="http://schemas.microsoft.com/office/powerpoint/2010/main" val="4011981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Send slides 14-18 for handouts</a:t>
            </a:r>
            <a:endParaRPr lang="en-US"/>
          </a:p>
        </p:txBody>
      </p:sp>
      <p:sp>
        <p:nvSpPr>
          <p:cNvPr id="4" name="Slide Number Placeholder 3"/>
          <p:cNvSpPr>
            <a:spLocks noGrp="1"/>
          </p:cNvSpPr>
          <p:nvPr>
            <p:ph type="sldNum" sz="quarter" idx="5"/>
          </p:nvPr>
        </p:nvSpPr>
        <p:spPr/>
        <p:txBody>
          <a:bodyPr/>
          <a:lstStyle/>
          <a:p>
            <a:fld id="{4DFF2AAC-E8A3-4586-AE7C-EFBAE862F003}" type="slidenum">
              <a:rPr lang="en-US" smtClean="0"/>
              <a:t>16</a:t>
            </a:fld>
            <a:endParaRPr lang="en-US"/>
          </a:p>
        </p:txBody>
      </p:sp>
    </p:spTree>
    <p:extLst>
      <p:ext uri="{BB962C8B-B14F-4D97-AF65-F5344CB8AC3E}">
        <p14:creationId xmlns:p14="http://schemas.microsoft.com/office/powerpoint/2010/main" val="253272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Might be helpful for other community agencies – all these tools, for resource and referral programs </a:t>
            </a:r>
            <a:endParaRPr lang="en-US"/>
          </a:p>
        </p:txBody>
      </p:sp>
      <p:sp>
        <p:nvSpPr>
          <p:cNvPr id="4" name="Slide Number Placeholder 3"/>
          <p:cNvSpPr>
            <a:spLocks noGrp="1"/>
          </p:cNvSpPr>
          <p:nvPr>
            <p:ph type="sldNum" sz="quarter" idx="5"/>
          </p:nvPr>
        </p:nvSpPr>
        <p:spPr/>
        <p:txBody>
          <a:bodyPr/>
          <a:lstStyle/>
          <a:p>
            <a:fld id="{4DFF2AAC-E8A3-4586-AE7C-EFBAE862F003}" type="slidenum">
              <a:rPr lang="en-US" smtClean="0"/>
              <a:t>18</a:t>
            </a:fld>
            <a:endParaRPr lang="en-US"/>
          </a:p>
        </p:txBody>
      </p:sp>
    </p:spTree>
    <p:extLst>
      <p:ext uri="{BB962C8B-B14F-4D97-AF65-F5344CB8AC3E}">
        <p14:creationId xmlns:p14="http://schemas.microsoft.com/office/powerpoint/2010/main" val="3898524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FF2AAC-E8A3-4586-AE7C-EFBAE862F003}" type="slidenum">
              <a:rPr lang="en-US" smtClean="0"/>
              <a:t>19</a:t>
            </a:fld>
            <a:endParaRPr lang="en-US"/>
          </a:p>
        </p:txBody>
      </p:sp>
    </p:spTree>
    <p:extLst>
      <p:ext uri="{BB962C8B-B14F-4D97-AF65-F5344CB8AC3E}">
        <p14:creationId xmlns:p14="http://schemas.microsoft.com/office/powerpoint/2010/main" val="1717429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FF2AAC-E8A3-4586-AE7C-EFBAE862F003}" type="slidenum">
              <a:rPr lang="en-US" smtClean="0"/>
              <a:t>21</a:t>
            </a:fld>
            <a:endParaRPr lang="en-US"/>
          </a:p>
        </p:txBody>
      </p:sp>
    </p:spTree>
    <p:extLst>
      <p:ext uri="{BB962C8B-B14F-4D97-AF65-F5344CB8AC3E}">
        <p14:creationId xmlns:p14="http://schemas.microsoft.com/office/powerpoint/2010/main" val="92558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5-6 min</a:t>
            </a:r>
          </a:p>
          <a:p>
            <a:r>
              <a:rPr lang="en-US"/>
              <a:t>(each into ourselves in this order, )</a:t>
            </a:r>
            <a:endParaRPr lang="en-US">
              <a:cs typeface="Calibri"/>
            </a:endParaRPr>
          </a:p>
          <a:p>
            <a:r>
              <a:rPr lang="en-US"/>
              <a:t>Ask people to introduce themselves in the chat</a:t>
            </a:r>
            <a:endParaRPr lang="en-US">
              <a:cs typeface="Calibri"/>
            </a:endParaRPr>
          </a:p>
          <a:p>
            <a:r>
              <a:rPr lang="en-US"/>
              <a:t>Name, Organization, What do you hope to learn in this session? (answered in the chat)</a:t>
            </a:r>
            <a:endParaRPr lang="en-US">
              <a:cs typeface="Calibri"/>
            </a:endParaRPr>
          </a:p>
          <a:p>
            <a:endParaRPr lang="en-US"/>
          </a:p>
          <a:p>
            <a:r>
              <a:rPr lang="en-US">
                <a:cs typeface="Calibri"/>
              </a:rPr>
              <a:t>Amber</a:t>
            </a:r>
            <a:endParaRPr lang="en-US"/>
          </a:p>
          <a:p>
            <a:r>
              <a:rPr lang="en-US"/>
              <a:t> </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4DFF2AAC-E8A3-4586-AE7C-EFBAE862F003}" type="slidenum">
              <a:rPr lang="en-US" smtClean="0"/>
              <a:t>2</a:t>
            </a:fld>
            <a:endParaRPr lang="en-US"/>
          </a:p>
        </p:txBody>
      </p:sp>
    </p:spTree>
    <p:extLst>
      <p:ext uri="{BB962C8B-B14F-4D97-AF65-F5344CB8AC3E}">
        <p14:creationId xmlns:p14="http://schemas.microsoft.com/office/powerpoint/2010/main" val="3565782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      Developing benefit trainings for caregivers and internal </a:t>
            </a:r>
            <a:r>
              <a:rPr lang="en-US" err="1"/>
              <a:t>OhioKAN</a:t>
            </a:r>
            <a:r>
              <a:rPr lang="en-US"/>
              <a:t> staff and Navigators</a:t>
            </a:r>
          </a:p>
          <a:p>
            <a:pPr>
              <a:defRPr/>
            </a:pPr>
            <a:r>
              <a:rPr lang="en-US"/>
              <a:t>1.       Let’s Talk About Benefits for caregivers</a:t>
            </a:r>
            <a:endParaRPr lang="en-US">
              <a:ea typeface="Calibri"/>
              <a:cs typeface="Calibri"/>
            </a:endParaRPr>
          </a:p>
          <a:p>
            <a:pPr>
              <a:defRPr/>
            </a:pPr>
            <a:r>
              <a:rPr lang="en-US"/>
              <a:t>2.       Benefits Onboarding for New Navigators</a:t>
            </a:r>
            <a:endParaRPr lang="en-US">
              <a:ea typeface="Calibri"/>
              <a:cs typeface="Calibri"/>
            </a:endParaRPr>
          </a:p>
          <a:p>
            <a:pPr marL="0" marR="0" lvl="0" indent="0" algn="l" defTabSz="914400">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r>
              <a:rPr lang="en-US"/>
              <a:t>Version 3.0 04/17/2020</a:t>
            </a:r>
          </a:p>
        </p:txBody>
      </p:sp>
    </p:spTree>
    <p:extLst>
      <p:ext uri="{BB962C8B-B14F-4D97-AF65-F5344CB8AC3E}">
        <p14:creationId xmlns:p14="http://schemas.microsoft.com/office/powerpoint/2010/main" val="11885234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1.       Coordinating other federal + state trainings by collaborating with partners (JFS, SSI, ODE, </a:t>
            </a:r>
            <a:r>
              <a:rPr lang="en-US" err="1"/>
              <a:t>OhioWIC</a:t>
            </a:r>
            <a:r>
              <a:rPr lang="en-US"/>
              <a:t>, Medicaid, </a:t>
            </a:r>
            <a:r>
              <a:rPr lang="en-US" err="1"/>
              <a:t>etc</a:t>
            </a:r>
            <a:r>
              <a:rPr lang="en-US"/>
              <a:t>)</a:t>
            </a:r>
          </a:p>
          <a:p>
            <a:pPr>
              <a:defRPr/>
            </a:pPr>
            <a:r>
              <a:rPr lang="en-US"/>
              <a:t>1.       LMS – enhancing trainings for the virtual/on-demand space with families and staff in mind</a:t>
            </a:r>
            <a:endParaRPr lang="en-US">
              <a:ea typeface="Calibri"/>
              <a:cs typeface="Calibri"/>
            </a:endParaRPr>
          </a:p>
          <a:p>
            <a:pPr marL="0" marR="0" lvl="0" indent="0" algn="l" defTabSz="914400">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r>
              <a:rPr lang="en-US"/>
              <a:t>Version 3.0 04/17/2020</a:t>
            </a:r>
          </a:p>
        </p:txBody>
      </p:sp>
    </p:spTree>
    <p:extLst>
      <p:ext uri="{BB962C8B-B14F-4D97-AF65-F5344CB8AC3E}">
        <p14:creationId xmlns:p14="http://schemas.microsoft.com/office/powerpoint/2010/main" val="140855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FF2AAC-E8A3-4586-AE7C-EFBAE862F003}" type="slidenum">
              <a:rPr lang="en-US" smtClean="0"/>
              <a:t>24</a:t>
            </a:fld>
            <a:endParaRPr lang="en-US"/>
          </a:p>
        </p:txBody>
      </p:sp>
    </p:spTree>
    <p:extLst>
      <p:ext uri="{BB962C8B-B14F-4D97-AF65-F5344CB8AC3E}">
        <p14:creationId xmlns:p14="http://schemas.microsoft.com/office/powerpoint/2010/main" val="461552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FF2AAC-E8A3-4586-AE7C-EFBAE862F003}" type="slidenum">
              <a:rPr lang="en-US" smtClean="0"/>
              <a:t>25</a:t>
            </a:fld>
            <a:endParaRPr lang="en-US"/>
          </a:p>
        </p:txBody>
      </p:sp>
    </p:spTree>
    <p:extLst>
      <p:ext uri="{BB962C8B-B14F-4D97-AF65-F5344CB8AC3E}">
        <p14:creationId xmlns:p14="http://schemas.microsoft.com/office/powerpoint/2010/main" val="555143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Print out as handout</a:t>
            </a:r>
            <a:endParaRPr lang="en-US"/>
          </a:p>
        </p:txBody>
      </p:sp>
      <p:sp>
        <p:nvSpPr>
          <p:cNvPr id="4" name="Slide Number Placeholder 3"/>
          <p:cNvSpPr>
            <a:spLocks noGrp="1"/>
          </p:cNvSpPr>
          <p:nvPr>
            <p:ph type="sldNum" sz="quarter" idx="5"/>
          </p:nvPr>
        </p:nvSpPr>
        <p:spPr/>
        <p:txBody>
          <a:bodyPr/>
          <a:lstStyle/>
          <a:p>
            <a:fld id="{4DFF2AAC-E8A3-4586-AE7C-EFBAE862F003}" type="slidenum">
              <a:rPr lang="en-US" smtClean="0"/>
              <a:t>27</a:t>
            </a:fld>
            <a:endParaRPr lang="en-US"/>
          </a:p>
        </p:txBody>
      </p:sp>
    </p:spTree>
    <p:extLst>
      <p:ext uri="{BB962C8B-B14F-4D97-AF65-F5344CB8AC3E}">
        <p14:creationId xmlns:p14="http://schemas.microsoft.com/office/powerpoint/2010/main" val="3851491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FF2AAC-E8A3-4586-AE7C-EFBAE862F003}" type="slidenum">
              <a:rPr lang="en-US" smtClean="0"/>
              <a:t>28</a:t>
            </a:fld>
            <a:endParaRPr lang="en-US"/>
          </a:p>
        </p:txBody>
      </p:sp>
    </p:spTree>
    <p:extLst>
      <p:ext uri="{BB962C8B-B14F-4D97-AF65-F5344CB8AC3E}">
        <p14:creationId xmlns:p14="http://schemas.microsoft.com/office/powerpoint/2010/main" val="404084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FF2AAC-E8A3-4586-AE7C-EFBAE862F003}" type="slidenum">
              <a:rPr lang="en-US" smtClean="0"/>
              <a:t>29</a:t>
            </a:fld>
            <a:endParaRPr lang="en-US"/>
          </a:p>
        </p:txBody>
      </p:sp>
    </p:spTree>
    <p:extLst>
      <p:ext uri="{BB962C8B-B14F-4D97-AF65-F5344CB8AC3E}">
        <p14:creationId xmlns:p14="http://schemas.microsoft.com/office/powerpoint/2010/main" val="32196754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4DFF2AAC-E8A3-4586-AE7C-EFBAE862F003}" type="slidenum">
              <a:rPr lang="en-US" smtClean="0"/>
              <a:t>30</a:t>
            </a:fld>
            <a:endParaRPr lang="en-US"/>
          </a:p>
        </p:txBody>
      </p:sp>
    </p:spTree>
    <p:extLst>
      <p:ext uri="{BB962C8B-B14F-4D97-AF65-F5344CB8AC3E}">
        <p14:creationId xmlns:p14="http://schemas.microsoft.com/office/powerpoint/2010/main" val="3574263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DFF2AAC-E8A3-4586-AE7C-EFBAE862F003}" type="slidenum">
              <a:rPr lang="en-US" smtClean="0"/>
              <a:t>31</a:t>
            </a:fld>
            <a:endParaRPr lang="en-US"/>
          </a:p>
        </p:txBody>
      </p:sp>
    </p:spTree>
    <p:extLst>
      <p:ext uri="{BB962C8B-B14F-4D97-AF65-F5344CB8AC3E}">
        <p14:creationId xmlns:p14="http://schemas.microsoft.com/office/powerpoint/2010/main" val="3024126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ave</a:t>
            </a:r>
            <a:r>
              <a:rPr lang="en-US"/>
              <a:t> little experience with it</a:t>
            </a:r>
          </a:p>
          <a:p>
            <a:endParaRPr lang="en-US">
              <a:cs typeface="Calibri"/>
            </a:endParaRPr>
          </a:p>
          <a:p>
            <a:r>
              <a:rPr lang="en-US">
                <a:cs typeface="Calibri"/>
              </a:rPr>
              <a:t>Amber</a:t>
            </a:r>
          </a:p>
        </p:txBody>
      </p:sp>
      <p:sp>
        <p:nvSpPr>
          <p:cNvPr id="4" name="Slide Number Placeholder 3"/>
          <p:cNvSpPr>
            <a:spLocks noGrp="1"/>
          </p:cNvSpPr>
          <p:nvPr>
            <p:ph type="sldNum" sz="quarter" idx="5"/>
          </p:nvPr>
        </p:nvSpPr>
        <p:spPr/>
        <p:txBody>
          <a:bodyPr/>
          <a:lstStyle/>
          <a:p>
            <a:fld id="{4DFF2AAC-E8A3-4586-AE7C-EFBAE862F003}" type="slidenum">
              <a:rPr lang="en-US" smtClean="0"/>
              <a:t>32</a:t>
            </a:fld>
            <a:endParaRPr lang="en-US"/>
          </a:p>
        </p:txBody>
      </p:sp>
    </p:spTree>
    <p:extLst>
      <p:ext uri="{BB962C8B-B14F-4D97-AF65-F5344CB8AC3E}">
        <p14:creationId xmlns:p14="http://schemas.microsoft.com/office/powerpoint/2010/main" val="1268685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 min</a:t>
            </a:r>
          </a:p>
          <a:p>
            <a:r>
              <a:rPr lang="en-US"/>
              <a:t>These tools and programming might be helpful in many types of programs, beyond navigation</a:t>
            </a:r>
          </a:p>
          <a:p>
            <a:r>
              <a:rPr lang="en-US">
                <a:cs typeface="Calibri"/>
              </a:rPr>
              <a:t>Amber</a:t>
            </a:r>
          </a:p>
        </p:txBody>
      </p:sp>
      <p:sp>
        <p:nvSpPr>
          <p:cNvPr id="4" name="Slide Number Placeholder 3"/>
          <p:cNvSpPr>
            <a:spLocks noGrp="1"/>
          </p:cNvSpPr>
          <p:nvPr>
            <p:ph type="sldNum" sz="quarter" idx="5"/>
          </p:nvPr>
        </p:nvSpPr>
        <p:spPr/>
        <p:txBody>
          <a:bodyPr/>
          <a:lstStyle/>
          <a:p>
            <a:fld id="{4DFF2AAC-E8A3-4586-AE7C-EFBAE862F003}" type="slidenum">
              <a:rPr lang="en-US" smtClean="0"/>
              <a:t>3</a:t>
            </a:fld>
            <a:endParaRPr lang="en-US"/>
          </a:p>
        </p:txBody>
      </p:sp>
    </p:spTree>
    <p:extLst>
      <p:ext uri="{BB962C8B-B14F-4D97-AF65-F5344CB8AC3E}">
        <p14:creationId xmlns:p14="http://schemas.microsoft.com/office/powerpoint/2010/main" val="37366333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When not working with families, discuss community track focuses. Discuss fluctuating time spent on family vs. Community track.</a:t>
            </a:r>
          </a:p>
        </p:txBody>
      </p:sp>
      <p:sp>
        <p:nvSpPr>
          <p:cNvPr id="4" name="Slide Number Placeholder 3"/>
          <p:cNvSpPr>
            <a:spLocks noGrp="1"/>
          </p:cNvSpPr>
          <p:nvPr>
            <p:ph type="sldNum" sz="quarter" idx="5"/>
          </p:nvPr>
        </p:nvSpPr>
        <p:spPr/>
        <p:txBody>
          <a:bodyPr/>
          <a:lstStyle/>
          <a:p>
            <a:fld id="{4DFF2AAC-E8A3-4586-AE7C-EFBAE862F003}" type="slidenum">
              <a:rPr lang="en-US" smtClean="0"/>
              <a:t>33</a:t>
            </a:fld>
            <a:endParaRPr lang="en-US"/>
          </a:p>
        </p:txBody>
      </p:sp>
    </p:spTree>
    <p:extLst>
      <p:ext uri="{BB962C8B-B14F-4D97-AF65-F5344CB8AC3E}">
        <p14:creationId xmlns:p14="http://schemas.microsoft.com/office/powerpoint/2010/main" val="1233841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ave</a:t>
            </a:r>
            <a:r>
              <a:rPr lang="en-US"/>
              <a:t> little experience with it</a:t>
            </a:r>
          </a:p>
        </p:txBody>
      </p:sp>
      <p:sp>
        <p:nvSpPr>
          <p:cNvPr id="4" name="Slide Number Placeholder 3"/>
          <p:cNvSpPr>
            <a:spLocks noGrp="1"/>
          </p:cNvSpPr>
          <p:nvPr>
            <p:ph type="sldNum" sz="quarter" idx="5"/>
          </p:nvPr>
        </p:nvSpPr>
        <p:spPr/>
        <p:txBody>
          <a:bodyPr/>
          <a:lstStyle/>
          <a:p>
            <a:fld id="{4DFF2AAC-E8A3-4586-AE7C-EFBAE862F003}" type="slidenum">
              <a:rPr lang="en-US" smtClean="0"/>
              <a:t>34</a:t>
            </a:fld>
            <a:endParaRPr lang="en-US"/>
          </a:p>
        </p:txBody>
      </p:sp>
    </p:spTree>
    <p:extLst>
      <p:ext uri="{BB962C8B-B14F-4D97-AF65-F5344CB8AC3E}">
        <p14:creationId xmlns:p14="http://schemas.microsoft.com/office/powerpoint/2010/main" val="33376805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Who we talk to re: data. How elevate info so it doesn't stay w/n </a:t>
            </a:r>
            <a:r>
              <a:rPr lang="en-US" err="1">
                <a:cs typeface="Calibri"/>
              </a:rPr>
              <a:t>OhioKAN</a:t>
            </a:r>
            <a:r>
              <a:rPr lang="en-US">
                <a:cs typeface="Calibri"/>
              </a:rPr>
              <a:t>. SAC, RAC's, etc. Slide re: looking towards future and integrating BC more into community track pathway.</a:t>
            </a:r>
          </a:p>
          <a:p>
            <a:endParaRPr lang="en-US">
              <a:ea typeface="Calibri"/>
              <a:cs typeface="Calibri"/>
            </a:endParaRPr>
          </a:p>
          <a:p>
            <a:r>
              <a:rPr lang="en-US"/>
              <a:t>Discussion re: tracking barriers, differences, what the purpose of tracking barriers are for. Discussion across </a:t>
            </a:r>
            <a:r>
              <a:rPr lang="en-US" err="1"/>
              <a:t>OhioKAN</a:t>
            </a:r>
            <a:r>
              <a:rPr lang="en-US"/>
              <a:t> re: the importance of identifying and documenting barriers/gaps.</a:t>
            </a:r>
            <a:endParaRPr lang="en-US">
              <a:ea typeface="Calibri"/>
              <a:cs typeface="Calibri"/>
            </a:endParaRPr>
          </a:p>
        </p:txBody>
      </p:sp>
      <p:sp>
        <p:nvSpPr>
          <p:cNvPr id="4" name="Slide Number Placeholder 3"/>
          <p:cNvSpPr>
            <a:spLocks noGrp="1"/>
          </p:cNvSpPr>
          <p:nvPr>
            <p:ph type="sldNum" sz="quarter" idx="5"/>
          </p:nvPr>
        </p:nvSpPr>
        <p:spPr/>
        <p:txBody>
          <a:bodyPr/>
          <a:lstStyle/>
          <a:p>
            <a:fld id="{4DFF2AAC-E8A3-4586-AE7C-EFBAE862F003}" type="slidenum">
              <a:rPr lang="en-US" smtClean="0"/>
              <a:t>35</a:t>
            </a:fld>
            <a:endParaRPr lang="en-US"/>
          </a:p>
        </p:txBody>
      </p:sp>
    </p:spTree>
    <p:extLst>
      <p:ext uri="{BB962C8B-B14F-4D97-AF65-F5344CB8AC3E}">
        <p14:creationId xmlns:p14="http://schemas.microsoft.com/office/powerpoint/2010/main" val="621159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remainder of this presentation, we will look more closely at some of the quantitative and qualitative (or narrative examples) related to some key benefit programs. To begin, I wanted to direct your attention to the counties in which families are utilizing benefits coordination the most: </a:t>
            </a:r>
          </a:p>
          <a:p>
            <a:endParaRPr lang="en-US"/>
          </a:p>
          <a:p>
            <a:r>
              <a:rPr lang="en-US"/>
              <a:t>51% Franklin County – makes sense because heavily populated major city on Ohio</a:t>
            </a:r>
          </a:p>
          <a:p>
            <a:r>
              <a:rPr lang="en-US"/>
              <a:t>9% Montgomery County</a:t>
            </a:r>
          </a:p>
          <a:p>
            <a:endParaRPr lang="en-US"/>
          </a:p>
          <a:p>
            <a:r>
              <a:rPr lang="en-US"/>
              <a:t>60% of benefit coordination request are coming from these counties. </a:t>
            </a:r>
          </a:p>
          <a:p>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4DFF2AAC-E8A3-4586-AE7C-EFBAE862F003}" type="slidenum">
              <a:rPr lang="en-US" smtClean="0"/>
              <a:t>36</a:t>
            </a:fld>
            <a:endParaRPr lang="en-US"/>
          </a:p>
        </p:txBody>
      </p:sp>
    </p:spTree>
    <p:extLst>
      <p:ext uri="{BB962C8B-B14F-4D97-AF65-F5344CB8AC3E}">
        <p14:creationId xmlns:p14="http://schemas.microsoft.com/office/powerpoint/2010/main" val="5070386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we have tracked data as it relates to the actual federal or state benefit programs that families have identified as having difficulty accessing for various reasons. </a:t>
            </a:r>
          </a:p>
          <a:p>
            <a:endParaRPr lang="en-US"/>
          </a:p>
          <a:p>
            <a:r>
              <a:rPr lang="en-US"/>
              <a:t>21% of families that have utilized benefits coordination have identified some sort of gap/barrier as it relates to the Kinship Caregiver Program</a:t>
            </a:r>
          </a:p>
          <a:p>
            <a:r>
              <a:rPr lang="en-US"/>
              <a:t>16% of families that have utilized benefits coordination have identified some sort of gap/barrier as it relates to the Kinship Permanency Incentive Program</a:t>
            </a:r>
          </a:p>
          <a:p>
            <a:r>
              <a:rPr lang="en-US"/>
              <a:t>15% of families that have utilized benefits coordination have identified some sort of gap/barrier as it relates to the Ohio Works First Child-Only Program</a:t>
            </a:r>
          </a:p>
          <a:p>
            <a:r>
              <a:rPr lang="en-US"/>
              <a:t>12% of families that have utilized benefits coordination have identified some sort of gap/barrier as it relates to the Prevention, Retention, and Contingency Program</a:t>
            </a:r>
          </a:p>
          <a:p>
            <a:r>
              <a:rPr lang="en-US"/>
              <a:t>10% of families that have utilized benefits coordination have identified some sort of gap/barrier as it relates to the Supplemental Nutrition Assistance Program</a:t>
            </a:r>
          </a:p>
          <a:p>
            <a:r>
              <a:rPr lang="en-US"/>
              <a:t>6% of families that have utilized benefits coordination have identified some sort of gap/barrier as it relates to the Publicly Funded Child Care Program</a:t>
            </a:r>
          </a:p>
          <a:p>
            <a:endParaRPr lang="en-US"/>
          </a:p>
          <a:p>
            <a:r>
              <a:rPr lang="en-US"/>
              <a:t>Just looking at the top 6 benefit programs, what we noticed here is that all of these programs should be able to meet the basic needs that our families identify, whether that’s needing more financial assistance since taking in their grandchildren, needing more food in the household since caring for a growing teenager, seeking support purchasing child furniture, paying rent/utilities…child care. </a:t>
            </a:r>
          </a:p>
          <a:p>
            <a:endParaRPr lang="en-US"/>
          </a:p>
          <a:p>
            <a:r>
              <a:rPr lang="en-US"/>
              <a:t>So again, the top 6 programs that 80% of benefits coordination families have identified as being a challenge to access, are also those programs that should be able to meet these families’ needs. </a:t>
            </a:r>
          </a:p>
        </p:txBody>
      </p:sp>
      <p:sp>
        <p:nvSpPr>
          <p:cNvPr id="4" name="Slide Number Placeholder 3"/>
          <p:cNvSpPr>
            <a:spLocks noGrp="1"/>
          </p:cNvSpPr>
          <p:nvPr>
            <p:ph type="sldNum" sz="quarter" idx="5"/>
          </p:nvPr>
        </p:nvSpPr>
        <p:spPr/>
        <p:txBody>
          <a:bodyPr/>
          <a:lstStyle/>
          <a:p>
            <a:fld id="{4DFF2AAC-E8A3-4586-AE7C-EFBAE862F003}" type="slidenum">
              <a:rPr lang="en-US" smtClean="0"/>
              <a:t>37</a:t>
            </a:fld>
            <a:endParaRPr lang="en-US"/>
          </a:p>
        </p:txBody>
      </p:sp>
    </p:spTree>
    <p:extLst>
      <p:ext uri="{BB962C8B-B14F-4D97-AF65-F5344CB8AC3E}">
        <p14:creationId xmlns:p14="http://schemas.microsoft.com/office/powerpoint/2010/main" val="19453704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r>
              <a:rPr lang="en-US"/>
              <a:t>So as we break down those top 6 programs, I wanted to first begin with KCP</a:t>
            </a:r>
          </a:p>
          <a:p>
            <a:pPr marL="0" indent="0">
              <a:buFont typeface="Arial,Sans-Serif"/>
              <a:buNone/>
            </a:pPr>
            <a:r>
              <a:rPr lang="en-US"/>
              <a:t>As I mentioned, 21% of families that have utilized benefits coordination have identified some sort of gap/barrier as it relates to the Kinship Caregiver Program (brief review of that program).</a:t>
            </a:r>
          </a:p>
          <a:p>
            <a:pPr marL="0" indent="0">
              <a:buFont typeface="Arial,Sans-Serif"/>
              <a:buNone/>
            </a:pPr>
            <a:r>
              <a:rPr lang="en-US"/>
              <a:t>This chart represents the reason why families have identified this program as a challenge to access. We’ve broken it down by the following categories:</a:t>
            </a:r>
          </a:p>
          <a:p>
            <a:pPr marL="0" indent="0">
              <a:buFont typeface="Arial,Sans-Serif"/>
              <a:buNone/>
            </a:pPr>
            <a:r>
              <a:rPr lang="en-US"/>
              <a:t>Benefit overview – not knowing the program existed and needing the basic level information about the benefit</a:t>
            </a:r>
          </a:p>
          <a:p>
            <a:pPr marL="0" indent="0">
              <a:buFont typeface="Arial,Sans-Serif"/>
              <a:buNone/>
            </a:pPr>
            <a:r>
              <a:rPr lang="en-US"/>
              <a:t>Complex question – specific questions about the program as it pertains to their specific family situation</a:t>
            </a:r>
          </a:p>
          <a:p>
            <a:pPr marL="0" indent="0">
              <a:buFont typeface="Arial,Sans-Serif"/>
              <a:buNone/>
            </a:pPr>
            <a:r>
              <a:rPr lang="en-US"/>
              <a:t>Application assistance – including where to locate the application</a:t>
            </a:r>
          </a:p>
          <a:p>
            <a:pPr marL="0" indent="0">
              <a:buFont typeface="Arial,Sans-Serif"/>
              <a:buNone/>
            </a:pPr>
            <a:r>
              <a:rPr lang="en-US"/>
              <a:t>Appeals/denials</a:t>
            </a:r>
          </a:p>
          <a:p>
            <a:pPr marL="0" indent="0">
              <a:buFont typeface="Arial,Sans-Serif"/>
              <a:buNone/>
            </a:pPr>
            <a:r>
              <a:rPr lang="en-US"/>
              <a:t>Other – see narrative example (read)</a:t>
            </a:r>
          </a:p>
          <a:p>
            <a:pPr marL="171450" indent="-171450">
              <a:lnSpc>
                <a:spcPct val="90000"/>
              </a:lnSpc>
              <a:spcBef>
                <a:spcPts val="1000"/>
              </a:spcBef>
              <a:buFont typeface="Arial"/>
              <a:buChar char="•"/>
            </a:pPr>
            <a:r>
              <a:rPr lang="en-US" b="1"/>
              <a:t>Other Examples</a:t>
            </a:r>
            <a:endParaRPr lang="en-US"/>
          </a:p>
          <a:p>
            <a:pPr marL="171450" indent="-228600">
              <a:lnSpc>
                <a:spcPct val="90000"/>
              </a:lnSpc>
              <a:spcBef>
                <a:spcPts val="1000"/>
              </a:spcBef>
              <a:buFont typeface="Arial,Sans-Serif"/>
              <a:buChar char="•"/>
            </a:pPr>
            <a:r>
              <a:rPr lang="en-US"/>
              <a:t>Nav txt on 3/17/23: - Nav needed assistance with help re: Montgomery Co. KCP. They reported that after reaching out to both JFS and PCSA, they were told by both agencies that "they have no idea what is it.... the supervisor at JFS said PRC doesn't cover kinship child care even though their PRC application appears that they do." This county admitted that they didn’t know what to do with the application or what the program was. </a:t>
            </a:r>
            <a:endParaRPr lang="en-US">
              <a:cs typeface="Calibri"/>
            </a:endParaRPr>
          </a:p>
          <a:p>
            <a:pPr marL="171450" indent="-228600">
              <a:lnSpc>
                <a:spcPct val="90000"/>
              </a:lnSpc>
              <a:spcBef>
                <a:spcPts val="1000"/>
              </a:spcBef>
              <a:buFont typeface="Arial,Sans-Serif"/>
              <a:buChar char="•"/>
            </a:pPr>
            <a:r>
              <a:rPr lang="en-US"/>
              <a:t>Other noted issues we are seeing involves problems locating the applications for this program, applications being available on county websites or PRC plans, but out of date, </a:t>
            </a:r>
          </a:p>
          <a:p>
            <a:pPr marL="171450" indent="-228600">
              <a:lnSpc>
                <a:spcPct val="90000"/>
              </a:lnSpc>
              <a:spcBef>
                <a:spcPts val="1000"/>
              </a:spcBef>
              <a:buFont typeface="Arial,Sans-Serif"/>
              <a:buChar char="•"/>
            </a:pPr>
            <a:r>
              <a:rPr lang="en-US"/>
              <a:t>Also issues where families are told they didn't qualify for KCP since children were not initially involved with CPS in that county. </a:t>
            </a:r>
          </a:p>
          <a:p>
            <a:pPr marL="171450" indent="-228600">
              <a:lnSpc>
                <a:spcPct val="90000"/>
              </a:lnSpc>
              <a:spcBef>
                <a:spcPts val="1000"/>
              </a:spcBef>
              <a:buFont typeface="Arial,Sans-Serif"/>
              <a:buChar char="•"/>
            </a:pPr>
            <a:r>
              <a:rPr lang="en-US"/>
              <a:t>Have to have an open/active case</a:t>
            </a:r>
          </a:p>
          <a:p>
            <a:pPr marL="171450" indent="-228600">
              <a:lnSpc>
                <a:spcPct val="90000"/>
              </a:lnSpc>
              <a:spcBef>
                <a:spcPts val="1000"/>
              </a:spcBef>
              <a:buFont typeface="Arial,Sans-Serif"/>
              <a:buChar char="•"/>
            </a:pPr>
            <a:r>
              <a:rPr lang="en-US"/>
              <a:t>Have to have legal custody whereas some don’t require it</a:t>
            </a:r>
          </a:p>
          <a:p>
            <a:pPr marL="171450" indent="-228600">
              <a:lnSpc>
                <a:spcPct val="90000"/>
              </a:lnSpc>
              <a:spcBef>
                <a:spcPts val="1000"/>
              </a:spcBef>
              <a:buFont typeface="Arial,Sans-Serif"/>
              <a:buChar char="•"/>
            </a:pPr>
            <a:r>
              <a:rPr lang="en-US">
                <a:ea typeface="Calibri" panose="020F0502020204030204"/>
                <a:cs typeface="Calibri"/>
              </a:rPr>
              <a:t>Issues with income eligibility for the child care pat of this program – many caregivers are just over the limit for this and have to pay out of pocket or work less hours just to qualify. </a:t>
            </a:r>
          </a:p>
          <a:p>
            <a:endParaRPr lang="en-US">
              <a:ea typeface="Calibri" panose="020F0502020204030204"/>
              <a:cs typeface="Calibri"/>
            </a:endParaRPr>
          </a:p>
          <a:p>
            <a:r>
              <a:rPr lang="en-US">
                <a:ea typeface="Calibri" panose="020F0502020204030204"/>
                <a:cs typeface="Calibri"/>
              </a:rPr>
              <a:t>Questions?</a:t>
            </a:r>
          </a:p>
        </p:txBody>
      </p:sp>
      <p:sp>
        <p:nvSpPr>
          <p:cNvPr id="4" name="Footer Placeholder 3"/>
          <p:cNvSpPr>
            <a:spLocks noGrp="1"/>
          </p:cNvSpPr>
          <p:nvPr>
            <p:ph type="ftr" sz="quarter" idx="4"/>
          </p:nvPr>
        </p:nvSpPr>
        <p:spPr/>
        <p:txBody>
          <a:bodyPr/>
          <a:lstStyle/>
          <a:p>
            <a:r>
              <a:rPr lang="en-US"/>
              <a:t>Version 3.0 04/17/2020</a:t>
            </a:r>
          </a:p>
        </p:txBody>
      </p:sp>
    </p:spTree>
    <p:extLst>
      <p:ext uri="{BB962C8B-B14F-4D97-AF65-F5344CB8AC3E}">
        <p14:creationId xmlns:p14="http://schemas.microsoft.com/office/powerpoint/2010/main" val="452856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r>
              <a:rPr lang="en-US"/>
              <a:t>Next, we have KPIP where 16% of families that have utilized benefits coordination have identified some sort of gap/barrier as it relates to this program (brief review of that program).</a:t>
            </a:r>
          </a:p>
          <a:p>
            <a:pPr marL="0" indent="0">
              <a:buFont typeface="Arial,Sans-Serif"/>
              <a:buNone/>
            </a:pPr>
            <a:r>
              <a:rPr lang="en-US"/>
              <a:t>This chart represents the reason why families have identified this program as a challenge to access. We’ve broken it down by the following categories:</a:t>
            </a:r>
          </a:p>
          <a:p>
            <a:pPr marL="0" indent="0">
              <a:buFont typeface="Arial,Sans-Serif"/>
              <a:buNone/>
            </a:pPr>
            <a:r>
              <a:rPr lang="en-US"/>
              <a:t>Benefit overview – not knowing the program existed and needing the basic level information about the benefit</a:t>
            </a:r>
          </a:p>
          <a:p>
            <a:pPr marL="0" indent="0">
              <a:buFont typeface="Arial,Sans-Serif"/>
              <a:buNone/>
            </a:pPr>
            <a:r>
              <a:rPr lang="en-US"/>
              <a:t>Complex question – specific questions about the program as it pertains to their specific family situation</a:t>
            </a:r>
          </a:p>
          <a:p>
            <a:pPr marL="0" indent="0">
              <a:buFont typeface="Arial,Sans-Serif"/>
              <a:buNone/>
            </a:pPr>
            <a:r>
              <a:rPr lang="en-US"/>
              <a:t>Application assistance – including where to locate the application</a:t>
            </a:r>
          </a:p>
          <a:p>
            <a:pPr marL="0" indent="0">
              <a:buFont typeface="Arial,Sans-Serif"/>
              <a:buNone/>
            </a:pPr>
            <a:r>
              <a:rPr lang="en-US"/>
              <a:t>Appeals/denials</a:t>
            </a:r>
          </a:p>
          <a:p>
            <a:pPr marL="0" indent="0">
              <a:buFont typeface="Arial,Sans-Serif"/>
              <a:buNone/>
            </a:pPr>
            <a:r>
              <a:rPr lang="en-US"/>
              <a:t>Other – see narrative example (read)</a:t>
            </a:r>
            <a:endParaRPr lang="en-US">
              <a:ea typeface="Calibri" panose="020F0502020204030204"/>
              <a:cs typeface="Calibri"/>
            </a:endParaRPr>
          </a:p>
          <a:p>
            <a:pPr>
              <a:lnSpc>
                <a:spcPct val="90000"/>
              </a:lnSpc>
              <a:spcBef>
                <a:spcPts val="1000"/>
              </a:spcBef>
            </a:pPr>
            <a:r>
              <a:rPr lang="en-US" b="1">
                <a:cs typeface="Calibri" panose="020F0502020204030204"/>
              </a:rPr>
              <a:t>Other Examples</a:t>
            </a:r>
            <a:endParaRPr lang="en-US">
              <a:cs typeface="Calibri"/>
            </a:endParaRPr>
          </a:p>
          <a:p>
            <a:pPr marL="171450" indent="-228600">
              <a:lnSpc>
                <a:spcPct val="90000"/>
              </a:lnSpc>
              <a:spcBef>
                <a:spcPts val="1000"/>
              </a:spcBef>
              <a:buFont typeface="Arial,Sans-Serif"/>
              <a:buChar char="•"/>
            </a:pPr>
            <a:r>
              <a:rPr lang="en-US"/>
              <a:t>Another example involves a family who had been experiencing a lot of inconsistencies with the ways in which their local PCSA handled their KPIP application. The caregiver was explained that she was told by her PCSA to reach out to other personnel for fingerprints, site visits, etc. even after she had already completed those tasks. It took a total of 6 months for her to receive payment because the assigned worker was on maternity leave. </a:t>
            </a:r>
          </a:p>
          <a:p>
            <a:pPr marL="171450" indent="-228600">
              <a:lnSpc>
                <a:spcPct val="90000"/>
              </a:lnSpc>
              <a:spcBef>
                <a:spcPts val="1000"/>
              </a:spcBef>
              <a:buFont typeface="Arial,Sans-Serif"/>
              <a:buChar char="•"/>
            </a:pPr>
            <a:r>
              <a:rPr lang="en-US">
                <a:ea typeface="Calibri" panose="020F0502020204030204"/>
                <a:cs typeface="Calibri"/>
              </a:rPr>
              <a:t>We’ve also recently had families who could really use the extra financial support, get denied KPIP because of previous involvement with a PCSA (more than 40 years ago), but they are now caring for their grandchildren. This grandparent is behind on rent, her car is in jeopardy of being repossessed, she is disabled and is still grieving the loss of her other grandchild. She had either explored and or exhausted other sources of support as it related to state/federal benefit programs. </a:t>
            </a:r>
          </a:p>
          <a:p>
            <a:pPr marL="171450" indent="-228600">
              <a:lnSpc>
                <a:spcPct val="90000"/>
              </a:lnSpc>
              <a:spcBef>
                <a:spcPts val="1000"/>
              </a:spcBef>
              <a:buFont typeface="Arial,Sans-Serif"/>
              <a:buChar char="•"/>
            </a:pPr>
            <a:endParaRPr lang="en-US">
              <a:ea typeface="Calibri" panose="020F0502020204030204"/>
              <a:cs typeface="Calibri"/>
            </a:endParaRPr>
          </a:p>
          <a:p>
            <a:pPr marL="0" indent="0">
              <a:lnSpc>
                <a:spcPct val="90000"/>
              </a:lnSpc>
              <a:spcBef>
                <a:spcPts val="1000"/>
              </a:spcBef>
              <a:buFont typeface="Arial,Sans-Serif"/>
              <a:buNone/>
            </a:pPr>
            <a:r>
              <a:rPr lang="en-US">
                <a:ea typeface="Calibri" panose="020F0502020204030204"/>
                <a:cs typeface="Calibri"/>
              </a:rPr>
              <a:t>Questions?</a:t>
            </a:r>
          </a:p>
          <a:p>
            <a:endParaRPr lang="en-US">
              <a:ea typeface="Calibri" panose="020F0502020204030204"/>
              <a:cs typeface="Calibri"/>
            </a:endParaRPr>
          </a:p>
          <a:p>
            <a:endParaRPr lang="en-US">
              <a:ea typeface="Calibri" panose="020F0502020204030204"/>
              <a:cs typeface="Calibri"/>
            </a:endParaRPr>
          </a:p>
        </p:txBody>
      </p:sp>
      <p:sp>
        <p:nvSpPr>
          <p:cNvPr id="4" name="Footer Placeholder 3"/>
          <p:cNvSpPr>
            <a:spLocks noGrp="1"/>
          </p:cNvSpPr>
          <p:nvPr>
            <p:ph type="ftr" sz="quarter" idx="4"/>
          </p:nvPr>
        </p:nvSpPr>
        <p:spPr/>
        <p:txBody>
          <a:bodyPr/>
          <a:lstStyle/>
          <a:p>
            <a:r>
              <a:rPr lang="en-US"/>
              <a:t>Version 3.0 04/17/2020</a:t>
            </a:r>
          </a:p>
        </p:txBody>
      </p:sp>
    </p:spTree>
    <p:extLst>
      <p:ext uri="{BB962C8B-B14F-4D97-AF65-F5344CB8AC3E}">
        <p14:creationId xmlns:p14="http://schemas.microsoft.com/office/powerpoint/2010/main" val="8369468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Sans-Serif"/>
              <a:buNone/>
            </a:pPr>
            <a:r>
              <a:rPr lang="en-US"/>
              <a:t>As for OWF/Child-Only, 15% of families that have utilized benefits coordination have identified some sort of gap/barrier as it relates to this program (brief review of that program).</a:t>
            </a:r>
          </a:p>
          <a:p>
            <a:pPr marL="0" indent="0">
              <a:buFont typeface="Arial,Sans-Serif"/>
              <a:buNone/>
            </a:pPr>
            <a:r>
              <a:rPr lang="en-US"/>
              <a:t>This chart represents the reason why families have identified this program as a challenge to access. We’ve broken it down by the following categories:</a:t>
            </a:r>
          </a:p>
          <a:p>
            <a:pPr marL="0" indent="0">
              <a:buFont typeface="Arial,Sans-Serif"/>
              <a:buNone/>
            </a:pPr>
            <a:r>
              <a:rPr lang="en-US"/>
              <a:t>Benefit overview – not knowing the program existed and needing the basic level information about the benefit</a:t>
            </a:r>
          </a:p>
          <a:p>
            <a:pPr marL="0" indent="0">
              <a:buFont typeface="Arial,Sans-Serif"/>
              <a:buNone/>
            </a:pPr>
            <a:r>
              <a:rPr lang="en-US"/>
              <a:t>Complex question – specific questions about the program as it pertains to their specific family situation</a:t>
            </a:r>
          </a:p>
          <a:p>
            <a:pPr marL="0" indent="0">
              <a:buFont typeface="Arial,Sans-Serif"/>
              <a:buNone/>
            </a:pPr>
            <a:r>
              <a:rPr lang="en-US"/>
              <a:t>Application assistance – issues with how to apply when wanting to apply for child only, issues with the self-service portal</a:t>
            </a:r>
          </a:p>
          <a:p>
            <a:pPr marL="0" indent="0">
              <a:buFont typeface="Arial,Sans-Serif"/>
              <a:buNone/>
            </a:pPr>
            <a:r>
              <a:rPr lang="en-US"/>
              <a:t>Appeals/denials – incorrect decision because some workers are taking into account household income</a:t>
            </a:r>
          </a:p>
          <a:p>
            <a:pPr marL="0" indent="0">
              <a:buFont typeface="Arial,Sans-Serif"/>
              <a:buNone/>
            </a:pPr>
            <a:r>
              <a:rPr lang="en-US"/>
              <a:t>Other – see narrative example (read)</a:t>
            </a:r>
            <a:endParaRPr lang="en-US">
              <a:ea typeface="Calibri" panose="020F0502020204030204"/>
              <a:cs typeface="Calibri"/>
            </a:endParaRPr>
          </a:p>
          <a:p>
            <a:pPr>
              <a:lnSpc>
                <a:spcPct val="90000"/>
              </a:lnSpc>
              <a:spcBef>
                <a:spcPts val="1000"/>
              </a:spcBef>
            </a:pPr>
            <a:r>
              <a:rPr lang="en-US" b="1">
                <a:cs typeface="Calibri" panose="020F0502020204030204"/>
              </a:rPr>
              <a:t>Other Examples</a:t>
            </a:r>
          </a:p>
          <a:p>
            <a:r>
              <a:rPr lang="en-US"/>
              <a:t>We've also heard from Navigators that there seems to be a trend that some caregivers who are referred to their county JFS are calling us back saying that JFS referred them back to us. There’s some concern that somewhere there’s a lack of understanding of these programs as JFS and sometimes CPS workers are referring families back to </a:t>
            </a:r>
            <a:r>
              <a:rPr lang="en-US" err="1"/>
              <a:t>OhioKAN</a:t>
            </a:r>
            <a:r>
              <a:rPr lang="en-US"/>
              <a:t> to assist directly with providing the funds for the programs that THEY administer. </a:t>
            </a:r>
          </a:p>
          <a:p>
            <a:endParaRPr lang="en-US">
              <a:cs typeface="Calibri"/>
            </a:endParaRPr>
          </a:p>
          <a:p>
            <a:r>
              <a:rPr lang="en-US">
                <a:cs typeface="Calibri"/>
              </a:rPr>
              <a:t>Questions?</a:t>
            </a:r>
          </a:p>
          <a:p>
            <a:br>
              <a:rPr lang="en-US"/>
            </a:br>
            <a:endParaRPr lang="en-US"/>
          </a:p>
        </p:txBody>
      </p:sp>
      <p:sp>
        <p:nvSpPr>
          <p:cNvPr id="4" name="Footer Placeholder 3"/>
          <p:cNvSpPr>
            <a:spLocks noGrp="1"/>
          </p:cNvSpPr>
          <p:nvPr>
            <p:ph type="ftr" sz="quarter" idx="4"/>
          </p:nvPr>
        </p:nvSpPr>
        <p:spPr/>
        <p:txBody>
          <a:bodyPr/>
          <a:lstStyle/>
          <a:p>
            <a:r>
              <a:rPr lang="en-US"/>
              <a:t>Version 3.0 04/17/2020</a:t>
            </a:r>
          </a:p>
        </p:txBody>
      </p:sp>
    </p:spTree>
    <p:extLst>
      <p:ext uri="{BB962C8B-B14F-4D97-AF65-F5344CB8AC3E}">
        <p14:creationId xmlns:p14="http://schemas.microsoft.com/office/powerpoint/2010/main" val="719108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ave</a:t>
            </a:r>
            <a:r>
              <a:rPr lang="en-US"/>
              <a:t> little experience with it</a:t>
            </a:r>
          </a:p>
        </p:txBody>
      </p:sp>
      <p:sp>
        <p:nvSpPr>
          <p:cNvPr id="4" name="Slide Number Placeholder 3"/>
          <p:cNvSpPr>
            <a:spLocks noGrp="1"/>
          </p:cNvSpPr>
          <p:nvPr>
            <p:ph type="sldNum" sz="quarter" idx="5"/>
          </p:nvPr>
        </p:nvSpPr>
        <p:spPr/>
        <p:txBody>
          <a:bodyPr/>
          <a:lstStyle/>
          <a:p>
            <a:fld id="{4DFF2AAC-E8A3-4586-AE7C-EFBAE862F003}" type="slidenum">
              <a:rPr lang="en-US" smtClean="0"/>
              <a:t>42</a:t>
            </a:fld>
            <a:endParaRPr lang="en-US"/>
          </a:p>
        </p:txBody>
      </p:sp>
    </p:spTree>
    <p:extLst>
      <p:ext uri="{BB962C8B-B14F-4D97-AF65-F5344CB8AC3E}">
        <p14:creationId xmlns:p14="http://schemas.microsoft.com/office/powerpoint/2010/main" val="30730622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US"/>
              <a:t>Purpose of suggesting hiring 2nd</a:t>
            </a:r>
          </a:p>
          <a:p>
            <a:pPr marL="285750" indent="-285750">
              <a:lnSpc>
                <a:spcPct val="90000"/>
              </a:lnSpc>
              <a:spcBef>
                <a:spcPts val="1000"/>
              </a:spcBef>
              <a:buFont typeface="Arial"/>
              <a:buChar char="•"/>
            </a:pPr>
            <a:r>
              <a:rPr lang="en-US"/>
              <a:t>Process of hiring </a:t>
            </a:r>
            <a:endParaRPr lang="en-US">
              <a:ea typeface="Calibri"/>
              <a:cs typeface="Calibri"/>
            </a:endParaRPr>
          </a:p>
          <a:p>
            <a:pPr marL="285750" indent="-285750">
              <a:lnSpc>
                <a:spcPct val="90000"/>
              </a:lnSpc>
              <a:spcBef>
                <a:spcPts val="1000"/>
              </a:spcBef>
              <a:buFont typeface="Arial"/>
              <a:buChar char="•"/>
            </a:pPr>
            <a:r>
              <a:rPr lang="en-US"/>
              <a:t>Developing training and onboarding schedule</a:t>
            </a:r>
            <a:endParaRPr lang="en-US">
              <a:ea typeface="Calibri"/>
              <a:cs typeface="Calibri"/>
            </a:endParaRPr>
          </a:p>
          <a:p>
            <a:pPr marL="285750" indent="-285750">
              <a:lnSpc>
                <a:spcPct val="90000"/>
              </a:lnSpc>
              <a:spcBef>
                <a:spcPts val="1000"/>
              </a:spcBef>
              <a:buFont typeface="Arial"/>
              <a:buChar char="•"/>
            </a:pPr>
            <a:r>
              <a:rPr lang="en-US"/>
              <a:t>Continued support to assist with getting comfortable with role</a:t>
            </a:r>
            <a:endParaRPr lang="en-US">
              <a:ea typeface="Calibri"/>
              <a:cs typeface="Calibri"/>
            </a:endParaRPr>
          </a:p>
          <a:p>
            <a:endParaRPr lang="en-US">
              <a:ea typeface="Calibri"/>
              <a:cs typeface="Calibri"/>
            </a:endParaRPr>
          </a:p>
          <a:p>
            <a:pPr marL="171450" indent="-171450">
              <a:lnSpc>
                <a:spcPct val="90000"/>
              </a:lnSpc>
              <a:spcBef>
                <a:spcPts val="1000"/>
              </a:spcBef>
              <a:buFont typeface="Arial"/>
              <a:buChar char="•"/>
            </a:pPr>
            <a:r>
              <a:rPr lang="en-US"/>
              <a:t>Collaborative Relationship Building to enhance Benefits Coordination Program</a:t>
            </a:r>
            <a:endParaRPr lang="en-US">
              <a:ea typeface="Calibri" panose="020F0502020204030204"/>
              <a:cs typeface="Calibri" panose="020F0502020204030204"/>
            </a:endParaRPr>
          </a:p>
          <a:p>
            <a:pPr marL="171450" indent="-171450">
              <a:lnSpc>
                <a:spcPct val="90000"/>
              </a:lnSpc>
              <a:spcBef>
                <a:spcPts val="1000"/>
              </a:spcBef>
              <a:buFont typeface="Arial"/>
              <a:buChar char="•"/>
            </a:pPr>
            <a:r>
              <a:rPr lang="en-US"/>
              <a:t>Informational interviews with SME’s</a:t>
            </a:r>
            <a:endParaRPr lang="en-US">
              <a:ea typeface="Calibri" panose="020F0502020204030204"/>
              <a:cs typeface="Calibri" panose="020F0502020204030204"/>
            </a:endParaRPr>
          </a:p>
          <a:p>
            <a:pPr marL="171450" indent="-171450">
              <a:lnSpc>
                <a:spcPct val="90000"/>
              </a:lnSpc>
              <a:spcBef>
                <a:spcPts val="1000"/>
              </a:spcBef>
              <a:buFont typeface="Arial"/>
              <a:buChar char="•"/>
            </a:pPr>
            <a:r>
              <a:rPr lang="en-US"/>
              <a:t>Building relationships with partners</a:t>
            </a:r>
            <a:endParaRPr lang="en-US">
              <a:ea typeface="Calibri" panose="020F0502020204030204"/>
              <a:cs typeface="Calibri" panose="020F0502020204030204"/>
            </a:endParaRPr>
          </a:p>
          <a:p>
            <a:pPr marL="171450" indent="-171450">
              <a:lnSpc>
                <a:spcPct val="90000"/>
              </a:lnSpc>
              <a:spcBef>
                <a:spcPts val="1000"/>
              </a:spcBef>
              <a:buFont typeface="Arial"/>
              <a:buChar char="•"/>
            </a:pPr>
            <a:r>
              <a:rPr lang="en-US"/>
              <a:t>Attending RAC meetings with regional teams</a:t>
            </a:r>
            <a:endParaRPr lang="en-US">
              <a:ea typeface="Calibri" panose="020F0502020204030204"/>
              <a:cs typeface="Calibri" panose="020F0502020204030204"/>
            </a:endParaRPr>
          </a:p>
          <a:p>
            <a:pPr marL="171450" indent="-171450">
              <a:lnSpc>
                <a:spcPct val="90000"/>
              </a:lnSpc>
              <a:spcBef>
                <a:spcPts val="1000"/>
              </a:spcBef>
              <a:buFont typeface="Arial"/>
              <a:buChar char="•"/>
            </a:pPr>
            <a:r>
              <a:rPr lang="en-US"/>
              <a:t>Getting to know internal staff &amp; Navigators</a:t>
            </a:r>
            <a:endParaRPr lang="en-US">
              <a:cs typeface="Calibri"/>
            </a:endParaRPr>
          </a:p>
          <a:p>
            <a:pPr marL="171450" indent="-171450">
              <a:lnSpc>
                <a:spcPct val="90000"/>
              </a:lnSpc>
              <a:spcBef>
                <a:spcPts val="1000"/>
              </a:spcBef>
              <a:buFont typeface="Arial"/>
              <a:buChar char="•"/>
            </a:pPr>
            <a:endParaRPr lang="en-US">
              <a:cs typeface="Calibri"/>
            </a:endParaRPr>
          </a:p>
          <a:p>
            <a:pPr marL="171450" indent="-171450">
              <a:lnSpc>
                <a:spcPct val="90000"/>
              </a:lnSpc>
              <a:spcBef>
                <a:spcPts val="1000"/>
              </a:spcBef>
              <a:buFont typeface="Arial"/>
              <a:buChar char="•"/>
            </a:pPr>
            <a:r>
              <a:rPr lang="en-US"/>
              <a:t>Advocating for better access to federal and state benefit programs?</a:t>
            </a:r>
          </a:p>
          <a:p>
            <a:pPr marL="171450" indent="-171450">
              <a:lnSpc>
                <a:spcPct val="90000"/>
              </a:lnSpc>
              <a:spcBef>
                <a:spcPts val="1000"/>
              </a:spcBef>
              <a:buFont typeface="Arial"/>
              <a:buChar char="•"/>
            </a:pPr>
            <a:endParaRPr lang="en-US">
              <a:cs typeface="Calibri" panose="020F0502020204030204"/>
            </a:endParaRPr>
          </a:p>
          <a:p>
            <a:pPr marL="171450" indent="-171450">
              <a:lnSpc>
                <a:spcPct val="90000"/>
              </a:lnSpc>
              <a:spcBef>
                <a:spcPts val="1000"/>
              </a:spcBef>
              <a:buFont typeface="Arial"/>
              <a:buChar char="•"/>
            </a:pPr>
            <a:r>
              <a:rPr lang="en-US">
                <a:cs typeface="Calibri" panose="020F0502020204030204"/>
              </a:rPr>
              <a:t>Removing the barriers and filling the gaps</a:t>
            </a:r>
          </a:p>
        </p:txBody>
      </p:sp>
      <p:sp>
        <p:nvSpPr>
          <p:cNvPr id="4" name="Slide Number Placeholder 3"/>
          <p:cNvSpPr>
            <a:spLocks noGrp="1"/>
          </p:cNvSpPr>
          <p:nvPr>
            <p:ph type="sldNum" sz="quarter" idx="5"/>
          </p:nvPr>
        </p:nvSpPr>
        <p:spPr/>
        <p:txBody>
          <a:bodyPr/>
          <a:lstStyle/>
          <a:p>
            <a:fld id="{4DFF2AAC-E8A3-4586-AE7C-EFBAE862F003}" type="slidenum">
              <a:rPr lang="en-US" smtClean="0"/>
              <a:t>43</a:t>
            </a:fld>
            <a:endParaRPr lang="en-US"/>
          </a:p>
        </p:txBody>
      </p:sp>
    </p:spTree>
    <p:extLst>
      <p:ext uri="{BB962C8B-B14F-4D97-AF65-F5344CB8AC3E}">
        <p14:creationId xmlns:p14="http://schemas.microsoft.com/office/powerpoint/2010/main" val="599819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3-4 min</a:t>
            </a:r>
          </a:p>
          <a:p>
            <a:endParaRPr lang="en-US"/>
          </a:p>
          <a:p>
            <a:r>
              <a:rPr lang="en-US"/>
              <a:t>Ohio has a long history of supporting kinship caregivers. So let’s start off with a quick overview</a:t>
            </a:r>
            <a:endParaRPr lang="en-US">
              <a:cs typeface="Calibri"/>
            </a:endParaRPr>
          </a:p>
          <a:p>
            <a:pPr marL="171450" indent="-171450">
              <a:buFont typeface="Arial" panose="020B0604020202020204" pitchFamily="34" charset="0"/>
              <a:buChar char="•"/>
            </a:pPr>
            <a:r>
              <a:rPr lang="en-US" err="1"/>
              <a:t>OhioKAN</a:t>
            </a:r>
            <a:r>
              <a:rPr lang="en-US"/>
              <a:t> has been lucky to leverage a diverse set of expertise in serving kinship families. Back in the 90s the state of Ohio allocated money to county child welfare agencies to serve kinship caregivers. Counties used this money in innovative ways and some developed kinship programs that still serve families today. Ohio also did a title IV-E waiver demonstration project on Kinship navigation called “Protect Ohio”. </a:t>
            </a:r>
            <a:r>
              <a:rPr lang="en-US" err="1"/>
              <a:t>OhioKAN</a:t>
            </a:r>
            <a:r>
              <a:rPr lang="en-US"/>
              <a:t> was able to build on the learnings of these programs and engage practice experts from across the state.</a:t>
            </a:r>
            <a:endParaRPr lang="en-US">
              <a:cs typeface="Calibri"/>
            </a:endParaRPr>
          </a:p>
          <a:p>
            <a:pPr marL="171450" indent="-171450">
              <a:buFont typeface="Arial" panose="020B0604020202020204" pitchFamily="34" charset="0"/>
              <a:buChar char="•"/>
            </a:pPr>
            <a:r>
              <a:rPr lang="en-US" err="1"/>
              <a:t>OhioKAN</a:t>
            </a:r>
            <a:r>
              <a:rPr lang="en-US"/>
              <a:t> is also working hard to build evidence of effectiveness. A few years ago, the family first prevention services act, created the opportunity for states to receive federal reimbursement for providing services that prevent children from entering the child welfare system. In order to be eligible, programs must be rated by the title IV-E prevention services clearinghouse. To date, there are no kinship navigator programs have met the clearinghouse’s rigors </a:t>
            </a:r>
            <a:r>
              <a:rPr lang="en-US" err="1"/>
              <a:t>requirments</a:t>
            </a:r>
            <a:r>
              <a:rPr lang="en-US"/>
              <a:t>, and </a:t>
            </a:r>
            <a:r>
              <a:rPr lang="en-US" err="1"/>
              <a:t>OhioKAN</a:t>
            </a:r>
            <a:r>
              <a:rPr lang="en-US"/>
              <a:t> is building evidence in the hopes of becoming the first. </a:t>
            </a:r>
          </a:p>
          <a:p>
            <a:pPr marL="171450" indent="-171450">
              <a:buFont typeface="Arial" panose="020B0604020202020204" pitchFamily="34" charset="0"/>
              <a:buChar char="•"/>
            </a:pPr>
            <a:r>
              <a:rPr lang="en-US" err="1"/>
              <a:t>OhioKAN</a:t>
            </a:r>
            <a:r>
              <a:rPr lang="en-US"/>
              <a:t> was designed with divers local contexts in mind. Ohio’s child welfare system is county administered and there’s a wide range of local differences the navigators must become experts in so that they can support families in getting what they need. </a:t>
            </a:r>
            <a:endParaRPr lang="en-US">
              <a:cs typeface="Calibri"/>
            </a:endParaRPr>
          </a:p>
          <a:p>
            <a:pPr marL="171450" indent="-171450">
              <a:buFont typeface="Arial" panose="020B0604020202020204" pitchFamily="34" charset="0"/>
              <a:buChar char="•"/>
            </a:pPr>
            <a:r>
              <a:rPr lang="en-US"/>
              <a:t>And final Ohio’s program is unique among kinship navigation programs because of its inclusion of all post adoptive families. This is due to the advocacy efforts of adoption professional like Wendy so I’ll ask her to tell you a bit more about that.</a:t>
            </a:r>
            <a:endParaRPr lang="en-US">
              <a:cs typeface="Calibri"/>
            </a:endParaRPr>
          </a:p>
          <a:p>
            <a:pPr marL="171450" indent="-171450">
              <a:buFont typeface="Arial" panose="020B0604020202020204" pitchFamily="34" charset="0"/>
              <a:buChar char="•"/>
            </a:pPr>
            <a:endParaRPr lang="en-US"/>
          </a:p>
          <a:p>
            <a:pPr marL="0" indent="0">
              <a:buFont typeface="Arial" panose="020B0604020202020204" pitchFamily="34" charset="0"/>
              <a:buNone/>
            </a:pPr>
            <a:r>
              <a:rPr lang="en-US"/>
              <a:t>Thanks Wendy, I’m so glad Ohio has prioritized the ongoing needs of adoptive families. lets talk a bit more about who is served by </a:t>
            </a:r>
            <a:r>
              <a:rPr lang="en-US" err="1"/>
              <a:t>OhioKAN</a:t>
            </a:r>
            <a:endParaRPr lang="en-US" err="1">
              <a:cs typeface="Calibri"/>
            </a:endParaRPr>
          </a:p>
          <a:p>
            <a:endParaRPr lang="en-US">
              <a:cs typeface="Calibri"/>
            </a:endParaRPr>
          </a:p>
          <a:p>
            <a:r>
              <a:rPr lang="en-US">
                <a:cs typeface="Calibri"/>
              </a:rPr>
              <a:t>Amber</a:t>
            </a:r>
          </a:p>
        </p:txBody>
      </p:sp>
      <p:sp>
        <p:nvSpPr>
          <p:cNvPr id="4" name="Slide Number Placeholder 3"/>
          <p:cNvSpPr>
            <a:spLocks noGrp="1"/>
          </p:cNvSpPr>
          <p:nvPr>
            <p:ph type="sldNum" sz="quarter" idx="5"/>
          </p:nvPr>
        </p:nvSpPr>
        <p:spPr/>
        <p:txBody>
          <a:bodyPr/>
          <a:lstStyle/>
          <a:p>
            <a:fld id="{4DFF2AAC-E8A3-4586-AE7C-EFBAE862F003}" type="slidenum">
              <a:rPr lang="en-US" smtClean="0"/>
              <a:t>4</a:t>
            </a:fld>
            <a:endParaRPr lang="en-US"/>
          </a:p>
        </p:txBody>
      </p:sp>
    </p:spTree>
    <p:extLst>
      <p:ext uri="{BB962C8B-B14F-4D97-AF65-F5344CB8AC3E}">
        <p14:creationId xmlns:p14="http://schemas.microsoft.com/office/powerpoint/2010/main" val="1710817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Removing the barriers and filling the gaps</a:t>
            </a:r>
          </a:p>
        </p:txBody>
      </p:sp>
      <p:sp>
        <p:nvSpPr>
          <p:cNvPr id="4" name="Slide Number Placeholder 3"/>
          <p:cNvSpPr>
            <a:spLocks noGrp="1"/>
          </p:cNvSpPr>
          <p:nvPr>
            <p:ph type="sldNum" sz="quarter" idx="5"/>
          </p:nvPr>
        </p:nvSpPr>
        <p:spPr/>
        <p:txBody>
          <a:bodyPr/>
          <a:lstStyle/>
          <a:p>
            <a:fld id="{4DFF2AAC-E8A3-4586-AE7C-EFBAE862F003}" type="slidenum">
              <a:rPr lang="en-US" smtClean="0"/>
              <a:t>44</a:t>
            </a:fld>
            <a:endParaRPr lang="en-US"/>
          </a:p>
        </p:txBody>
      </p:sp>
    </p:spTree>
    <p:extLst>
      <p:ext uri="{BB962C8B-B14F-4D97-AF65-F5344CB8AC3E}">
        <p14:creationId xmlns:p14="http://schemas.microsoft.com/office/powerpoint/2010/main" val="16706911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 min</a:t>
            </a:r>
          </a:p>
          <a:p>
            <a:endParaRPr lang="en-US"/>
          </a:p>
          <a:p>
            <a:r>
              <a:rPr lang="en-US"/>
              <a:t>If it is hard to engage people: what is one piece of advice you would give to someone who is planning to engage stakeholders in a new or existing program</a:t>
            </a:r>
          </a:p>
        </p:txBody>
      </p:sp>
      <p:sp>
        <p:nvSpPr>
          <p:cNvPr id="4" name="Slide Number Placeholder 3"/>
          <p:cNvSpPr>
            <a:spLocks noGrp="1"/>
          </p:cNvSpPr>
          <p:nvPr>
            <p:ph type="sldNum" sz="quarter" idx="5"/>
          </p:nvPr>
        </p:nvSpPr>
        <p:spPr/>
        <p:txBody>
          <a:bodyPr/>
          <a:lstStyle/>
          <a:p>
            <a:fld id="{4DFF2AAC-E8A3-4586-AE7C-EFBAE862F003}" type="slidenum">
              <a:rPr lang="en-US" smtClean="0"/>
              <a:t>45</a:t>
            </a:fld>
            <a:endParaRPr lang="en-US"/>
          </a:p>
        </p:txBody>
      </p:sp>
    </p:spTree>
    <p:extLst>
      <p:ext uri="{BB962C8B-B14F-4D97-AF65-F5344CB8AC3E}">
        <p14:creationId xmlns:p14="http://schemas.microsoft.com/office/powerpoint/2010/main" val="1802964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 1 min</a:t>
            </a:r>
          </a:p>
          <a:p>
            <a:endParaRPr lang="en-US"/>
          </a:p>
          <a:p>
            <a:pPr marL="228600" indent="-228600">
              <a:buAutoNum type="arabicPeriod"/>
            </a:pPr>
            <a:r>
              <a:rPr lang="en-US" err="1"/>
              <a:t>OhioKAN</a:t>
            </a:r>
            <a:r>
              <a:rPr lang="en-US"/>
              <a:t> serves any kinship or adoptive family ion the state</a:t>
            </a:r>
            <a:endParaRPr lang="en-US">
              <a:cs typeface="Calibri"/>
            </a:endParaRPr>
          </a:p>
          <a:p>
            <a:pPr marL="228600" indent="-228600">
              <a:buAutoNum type="arabicPeriod"/>
            </a:pPr>
            <a:r>
              <a:rPr lang="en-US"/>
              <a:t>This includes both kinship families who have some type of formal custody arrangement through the courts as well as informal kinship families who have not gotten custody through the courts including families where the kinship care arrangement is designed to be temporary like while a parent attends substance abuse treatment, is deployed by the military, or serving a sentence.</a:t>
            </a:r>
            <a:endParaRPr lang="en-US">
              <a:cs typeface="Calibri"/>
            </a:endParaRPr>
          </a:p>
          <a:p>
            <a:pPr marL="228600" indent="-228600">
              <a:buAutoNum type="arabicPeriod"/>
            </a:pPr>
            <a:r>
              <a:rPr lang="en-US"/>
              <a:t>And finally all post adoptive families in the state are eligible for the program regardless of whether the adoption was private or public, domestic or international</a:t>
            </a:r>
            <a:endParaRPr lang="en-US">
              <a:cs typeface="Calibri"/>
            </a:endParaRPr>
          </a:p>
          <a:p>
            <a:pPr marL="228600" indent="-228600">
              <a:buAutoNum type="arabicPeriod"/>
            </a:pPr>
            <a:endParaRPr lang="en-US"/>
          </a:p>
          <a:p>
            <a:pPr marL="0" indent="0">
              <a:buNone/>
            </a:pPr>
            <a:r>
              <a:rPr lang="en-US"/>
              <a:t>Families can also receive services as many times at they need until the child in their home reaches adulthood</a:t>
            </a:r>
            <a:endParaRPr lang="en-US">
              <a:cs typeface="Calibri"/>
            </a:endParaRPr>
          </a:p>
          <a:p>
            <a:r>
              <a:rPr lang="en-US">
                <a:cs typeface="Calibri"/>
              </a:rPr>
              <a:t>Amber</a:t>
            </a:r>
          </a:p>
        </p:txBody>
      </p:sp>
      <p:sp>
        <p:nvSpPr>
          <p:cNvPr id="4" name="Slide Number Placeholder 3"/>
          <p:cNvSpPr>
            <a:spLocks noGrp="1"/>
          </p:cNvSpPr>
          <p:nvPr>
            <p:ph type="sldNum" sz="quarter" idx="5"/>
          </p:nvPr>
        </p:nvSpPr>
        <p:spPr/>
        <p:txBody>
          <a:bodyPr/>
          <a:lstStyle/>
          <a:p>
            <a:fld id="{4DFF2AAC-E8A3-4586-AE7C-EFBAE862F003}" type="slidenum">
              <a:rPr lang="en-US" smtClean="0"/>
              <a:t>5</a:t>
            </a:fld>
            <a:endParaRPr lang="en-US"/>
          </a:p>
        </p:txBody>
      </p:sp>
    </p:spTree>
    <p:extLst>
      <p:ext uri="{BB962C8B-B14F-4D97-AF65-F5344CB8AC3E}">
        <p14:creationId xmlns:p14="http://schemas.microsoft.com/office/powerpoint/2010/main" val="1816811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 1 min</a:t>
            </a:r>
          </a:p>
          <a:p>
            <a:endParaRPr lang="en-US"/>
          </a:p>
          <a:p>
            <a:r>
              <a:rPr lang="en-US"/>
              <a:t>The program is delivered statewide and the state has been divided up by population into 10 regions. The staff in each of these regions builds their knowledge of the services available in each county of their region. In addition, each region engages families and subject matter experts on a regional advisory council designed to build community capacity to serve kinship caregivers. </a:t>
            </a:r>
          </a:p>
          <a:p>
            <a:endParaRPr lang="en-US">
              <a:cs typeface="Calibri"/>
            </a:endParaRPr>
          </a:p>
          <a:p>
            <a:r>
              <a:rPr lang="en-US">
                <a:cs typeface="Calibri"/>
              </a:rPr>
              <a:t>Amber</a:t>
            </a:r>
          </a:p>
        </p:txBody>
      </p:sp>
      <p:sp>
        <p:nvSpPr>
          <p:cNvPr id="4" name="Slide Number Placeholder 3"/>
          <p:cNvSpPr>
            <a:spLocks noGrp="1"/>
          </p:cNvSpPr>
          <p:nvPr>
            <p:ph type="sldNum" sz="quarter" idx="5"/>
          </p:nvPr>
        </p:nvSpPr>
        <p:spPr/>
        <p:txBody>
          <a:bodyPr/>
          <a:lstStyle/>
          <a:p>
            <a:fld id="{4DFF2AAC-E8A3-4586-AE7C-EFBAE862F003}" type="slidenum">
              <a:rPr lang="en-US" smtClean="0"/>
              <a:t>6</a:t>
            </a:fld>
            <a:endParaRPr lang="en-US"/>
          </a:p>
        </p:txBody>
      </p:sp>
    </p:spTree>
    <p:extLst>
      <p:ext uri="{BB962C8B-B14F-4D97-AF65-F5344CB8AC3E}">
        <p14:creationId xmlns:p14="http://schemas.microsoft.com/office/powerpoint/2010/main" val="980894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 min</a:t>
            </a:r>
          </a:p>
          <a:p>
            <a:r>
              <a:rPr lang="en-US"/>
              <a:t>The program has 3 levels of service</a:t>
            </a:r>
            <a:endParaRPr lang="en-US">
              <a:cs typeface="Calibri"/>
            </a:endParaRPr>
          </a:p>
          <a:p>
            <a:pPr marL="228600" indent="-228600">
              <a:buAutoNum type="arabicPeriod"/>
            </a:pPr>
            <a:r>
              <a:rPr lang="en-US"/>
              <a:t>Inform is the most general level and includes a publicly available website with resources curated for kinship and adoptive families</a:t>
            </a:r>
            <a:endParaRPr lang="en-US">
              <a:cs typeface="Calibri"/>
            </a:endParaRPr>
          </a:p>
          <a:p>
            <a:pPr marL="228600" indent="-228600">
              <a:buAutoNum type="arabicPeriod"/>
            </a:pPr>
            <a:r>
              <a:rPr lang="en-US"/>
              <a:t>Connect involves providing an individualized packet of referrals to local services and supports which families to access on their own, there is a statewide phone number families can call and that will direct them to a navigator near them or they can sign up online to have </a:t>
            </a:r>
            <a:r>
              <a:rPr lang="en-US" err="1"/>
              <a:t>OhioKAN</a:t>
            </a:r>
            <a:r>
              <a:rPr lang="en-US"/>
              <a:t> call them</a:t>
            </a:r>
            <a:endParaRPr lang="en-US">
              <a:cs typeface="Calibri"/>
            </a:endParaRPr>
          </a:p>
          <a:p>
            <a:pPr marL="228600" indent="-228600">
              <a:buAutoNum type="arabicPeriod"/>
            </a:pPr>
            <a:r>
              <a:rPr lang="en-US"/>
              <a:t>Collaborate is available to families who need additional support and at this level of services navigator support families by calling referrals with the family, supporting them in the completion of public benefits applications, advocating alongside them by doing things like attending meetings with the child school when needed, and providing </a:t>
            </a:r>
            <a:r>
              <a:rPr lang="en-US" err="1"/>
              <a:t>finacial</a:t>
            </a:r>
            <a:r>
              <a:rPr lang="en-US"/>
              <a:t> support or hard goods in situations where there are distinct </a:t>
            </a:r>
            <a:r>
              <a:rPr lang="en-US" err="1"/>
              <a:t>finacial</a:t>
            </a:r>
            <a:r>
              <a:rPr lang="en-US"/>
              <a:t> needs</a:t>
            </a:r>
            <a:endParaRPr lang="en-US">
              <a:cs typeface="Calibri"/>
            </a:endParaRPr>
          </a:p>
          <a:p>
            <a:pPr marL="228600" indent="-228600">
              <a:buAutoNum type="arabicPeriod"/>
            </a:pPr>
            <a:endParaRPr lang="en-US">
              <a:cs typeface="Calibri"/>
            </a:endParaRPr>
          </a:p>
          <a:p>
            <a:pPr marL="228600" indent="-228600">
              <a:buAutoNum type="arabicPeriod"/>
            </a:pPr>
            <a:r>
              <a:rPr lang="en-US">
                <a:cs typeface="Calibri"/>
              </a:rPr>
              <a:t>Amber</a:t>
            </a:r>
          </a:p>
        </p:txBody>
      </p:sp>
      <p:sp>
        <p:nvSpPr>
          <p:cNvPr id="4" name="Slide Number Placeholder 3"/>
          <p:cNvSpPr>
            <a:spLocks noGrp="1"/>
          </p:cNvSpPr>
          <p:nvPr>
            <p:ph type="sldNum" sz="quarter" idx="5"/>
          </p:nvPr>
        </p:nvSpPr>
        <p:spPr/>
        <p:txBody>
          <a:bodyPr/>
          <a:lstStyle/>
          <a:p>
            <a:fld id="{4DFF2AAC-E8A3-4586-AE7C-EFBAE862F003}" type="slidenum">
              <a:rPr lang="en-US" smtClean="0"/>
              <a:t>7</a:t>
            </a:fld>
            <a:endParaRPr lang="en-US"/>
          </a:p>
        </p:txBody>
      </p:sp>
    </p:spTree>
    <p:extLst>
      <p:ext uri="{BB962C8B-B14F-4D97-AF65-F5344CB8AC3E}">
        <p14:creationId xmlns:p14="http://schemas.microsoft.com/office/powerpoint/2010/main" val="564730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2 min</a:t>
            </a:r>
          </a:p>
          <a:p>
            <a:r>
              <a:rPr lang="en-US"/>
              <a:t>Not only does </a:t>
            </a:r>
            <a:r>
              <a:rPr lang="en-US" err="1"/>
              <a:t>OhioKAN</a:t>
            </a:r>
            <a:r>
              <a:rPr lang="en-US"/>
              <a:t> directly serve families, the program also builds community capacity. </a:t>
            </a:r>
            <a:r>
              <a:rPr lang="en-US" err="1"/>
              <a:t>OhioKAN’s</a:t>
            </a:r>
            <a:r>
              <a:rPr lang="en-US"/>
              <a:t> has a two pronged theory of change which impacts families through the navigation services I’ve just described and also a community level work focused on systems change. That work involves ensuring local communities and family serving organizations are aware of the unique needs of kinship &amp; adoptive families and best practices for serving them as well as identify service gaps and advocating for ways to address them.</a:t>
            </a:r>
            <a:endParaRPr lang="en-US">
              <a:cs typeface="Calibri"/>
            </a:endParaRPr>
          </a:p>
          <a:p>
            <a:endParaRPr lang="en-US">
              <a:cs typeface="Calibri"/>
            </a:endParaRPr>
          </a:p>
          <a:p>
            <a:r>
              <a:rPr lang="en-US">
                <a:cs typeface="Calibri"/>
              </a:rPr>
              <a:t>Amber</a:t>
            </a:r>
          </a:p>
        </p:txBody>
      </p:sp>
      <p:sp>
        <p:nvSpPr>
          <p:cNvPr id="4" name="Slide Number Placeholder 3"/>
          <p:cNvSpPr>
            <a:spLocks noGrp="1"/>
          </p:cNvSpPr>
          <p:nvPr>
            <p:ph type="sldNum" sz="quarter" idx="5"/>
          </p:nvPr>
        </p:nvSpPr>
        <p:spPr/>
        <p:txBody>
          <a:bodyPr/>
          <a:lstStyle/>
          <a:p>
            <a:fld id="{4DFF2AAC-E8A3-4586-AE7C-EFBAE862F003}" type="slidenum">
              <a:rPr lang="en-US" smtClean="0"/>
              <a:t>8</a:t>
            </a:fld>
            <a:endParaRPr lang="en-US"/>
          </a:p>
        </p:txBody>
      </p:sp>
    </p:spTree>
    <p:extLst>
      <p:ext uri="{BB962C8B-B14F-4D97-AF65-F5344CB8AC3E}">
        <p14:creationId xmlns:p14="http://schemas.microsoft.com/office/powerpoint/2010/main" val="3650442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Sam</a:t>
            </a:r>
          </a:p>
        </p:txBody>
      </p:sp>
      <p:sp>
        <p:nvSpPr>
          <p:cNvPr id="4" name="Slide Number Placeholder 3"/>
          <p:cNvSpPr>
            <a:spLocks noGrp="1"/>
          </p:cNvSpPr>
          <p:nvPr>
            <p:ph type="sldNum" sz="quarter" idx="5"/>
          </p:nvPr>
        </p:nvSpPr>
        <p:spPr/>
        <p:txBody>
          <a:bodyPr/>
          <a:lstStyle/>
          <a:p>
            <a:fld id="{4DFF2AAC-E8A3-4586-AE7C-EFBAE862F003}" type="slidenum">
              <a:rPr lang="en-US" smtClean="0"/>
              <a:t>9</a:t>
            </a:fld>
            <a:endParaRPr lang="en-US"/>
          </a:p>
        </p:txBody>
      </p:sp>
    </p:spTree>
    <p:extLst>
      <p:ext uri="{BB962C8B-B14F-4D97-AF65-F5344CB8AC3E}">
        <p14:creationId xmlns:p14="http://schemas.microsoft.com/office/powerpoint/2010/main" val="3189210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2A1C9725-8E6F-7645-A9D0-01A87F0E82B8}" type="datetimeFigureOut">
              <a:rPr lang="en-US" smtClean="0"/>
              <a:t>3/31/2023</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t>INTERNAL WORKING DRAFT</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7" name="Rectangle 6">
            <a:extLst>
              <a:ext uri="{FF2B5EF4-FFF2-40B4-BE49-F238E27FC236}">
                <a16:creationId xmlns:a16="http://schemas.microsoft.com/office/drawing/2014/main" id="{7FFDF0AF-FE73-4902-BD9C-9F32296FEA52}"/>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computer&#10;&#10;Description automatically generated">
            <a:extLst>
              <a:ext uri="{FF2B5EF4-FFF2-40B4-BE49-F238E27FC236}">
                <a16:creationId xmlns:a16="http://schemas.microsoft.com/office/drawing/2014/main" id="{84499895-5AEF-410F-9091-D7464BF442D3}"/>
              </a:ext>
            </a:extLst>
          </p:cNvPr>
          <p:cNvPicPr>
            <a:picLocks noChangeAspect="1"/>
          </p:cNvPicPr>
          <p:nvPr/>
        </p:nvPicPr>
        <p:blipFill rotWithShape="1">
          <a:blip r:embed="rId2"/>
          <a:srcRect l="25581" t="5847" r="4945" b="3036"/>
          <a:stretch/>
        </p:blipFill>
        <p:spPr>
          <a:xfrm>
            <a:off x="0" y="0"/>
            <a:ext cx="9144000" cy="6858000"/>
          </a:xfrm>
          <a:prstGeom prst="rect">
            <a:avLst/>
          </a:prstGeom>
        </p:spPr>
      </p:pic>
      <p:sp>
        <p:nvSpPr>
          <p:cNvPr id="9" name="TextBox 8">
            <a:extLst>
              <a:ext uri="{FF2B5EF4-FFF2-40B4-BE49-F238E27FC236}">
                <a16:creationId xmlns:a16="http://schemas.microsoft.com/office/drawing/2014/main" id="{47584AF3-0232-45D3-B991-B9C075A17DF0}"/>
              </a:ext>
            </a:extLst>
          </p:cNvPr>
          <p:cNvSpPr txBox="1"/>
          <p:nvPr/>
        </p:nvSpPr>
        <p:spPr>
          <a:xfrm>
            <a:off x="1132611" y="-1898073"/>
            <a:ext cx="184731" cy="300082"/>
          </a:xfrm>
          <a:prstGeom prst="rect">
            <a:avLst/>
          </a:prstGeom>
          <a:noFill/>
        </p:spPr>
        <p:txBody>
          <a:bodyPr wrap="none" rtlCol="0">
            <a:spAutoFit/>
          </a:bodyPr>
          <a:lstStyle/>
          <a:p>
            <a:endParaRPr lang="en-US" sz="1350"/>
          </a:p>
        </p:txBody>
      </p:sp>
      <p:pic>
        <p:nvPicPr>
          <p:cNvPr id="10" name="Picture 9" descr="A picture containing drawing, clock&#10;&#10;Description automatically generated">
            <a:extLst>
              <a:ext uri="{FF2B5EF4-FFF2-40B4-BE49-F238E27FC236}">
                <a16:creationId xmlns:a16="http://schemas.microsoft.com/office/drawing/2014/main" id="{F6EDC345-9544-453D-A5D6-C9552AEB0AB4}"/>
              </a:ext>
            </a:extLst>
          </p:cNvPr>
          <p:cNvPicPr>
            <a:picLocks noChangeAspect="1"/>
          </p:cNvPicPr>
          <p:nvPr/>
        </p:nvPicPr>
        <p:blipFill>
          <a:blip r:embed="rId3"/>
          <a:stretch>
            <a:fillRect/>
          </a:stretch>
        </p:blipFill>
        <p:spPr>
          <a:xfrm>
            <a:off x="3751116" y="5462989"/>
            <a:ext cx="4572000" cy="920537"/>
          </a:xfrm>
          <a:prstGeom prst="rect">
            <a:avLst/>
          </a:prstGeom>
        </p:spPr>
      </p:pic>
    </p:spTree>
    <p:extLst>
      <p:ext uri="{BB962C8B-B14F-4D97-AF65-F5344CB8AC3E}">
        <p14:creationId xmlns:p14="http://schemas.microsoft.com/office/powerpoint/2010/main" val="1089104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79401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o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BBEB89-2897-4930-831E-B3F9BEB25125}"/>
              </a:ext>
            </a:extLst>
          </p:cNvPr>
          <p:cNvSpPr>
            <a:spLocks noGrp="1"/>
          </p:cNvSpPr>
          <p:nvPr>
            <p:ph type="pic" sz="quarter" idx="10"/>
          </p:nvPr>
        </p:nvSpPr>
        <p:spPr>
          <a:xfrm>
            <a:off x="623888" y="1709740"/>
            <a:ext cx="3042677" cy="2879725"/>
          </a:xfrm>
        </p:spPr>
        <p:txBody>
          <a:bodyPr/>
          <a:lstStyle>
            <a:lvl1pPr marL="0" indent="0">
              <a:buNone/>
              <a:defRPr/>
            </a:lvl1pPr>
          </a:lstStyle>
          <a:p>
            <a:r>
              <a:rPr lang="en-US"/>
              <a:t>Click icon to add picture</a:t>
            </a:r>
          </a:p>
        </p:txBody>
      </p:sp>
      <p:sp>
        <p:nvSpPr>
          <p:cNvPr id="2" name="Title 1"/>
          <p:cNvSpPr>
            <a:spLocks noGrp="1"/>
          </p:cNvSpPr>
          <p:nvPr>
            <p:ph type="title"/>
          </p:nvPr>
        </p:nvSpPr>
        <p:spPr>
          <a:xfrm>
            <a:off x="3666565" y="1709743"/>
            <a:ext cx="4844024" cy="1087247"/>
          </a:xfrm>
        </p:spPr>
        <p:txBody>
          <a:bodyPr anchor="t"/>
          <a:lstStyle>
            <a:lvl1pPr>
              <a:defRPr sz="3200"/>
            </a:lvl1pPr>
          </a:lstStyle>
          <a:p>
            <a:r>
              <a:rPr lang="en-US"/>
              <a:t>Click to edit Master title style</a:t>
            </a:r>
          </a:p>
        </p:txBody>
      </p:sp>
      <p:sp>
        <p:nvSpPr>
          <p:cNvPr id="3" name="Text Placeholder 2"/>
          <p:cNvSpPr>
            <a:spLocks noGrp="1"/>
          </p:cNvSpPr>
          <p:nvPr>
            <p:ph type="body" idx="1"/>
          </p:nvPr>
        </p:nvSpPr>
        <p:spPr>
          <a:xfrm>
            <a:off x="3666563" y="2796990"/>
            <a:ext cx="4844025" cy="179247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3E9B54F-10A9-4B3B-9348-33B3503501BE}"/>
              </a:ext>
            </a:extLst>
          </p:cNvPr>
          <p:cNvSpPr>
            <a:spLocks noGrp="1"/>
          </p:cNvSpPr>
          <p:nvPr>
            <p:ph type="sldNum" sz="quarter" idx="11"/>
          </p:nvPr>
        </p:nvSpPr>
        <p:spPr/>
        <p:txBody>
          <a:bodyPr/>
          <a:lstStyle/>
          <a:p>
            <a:fld id="{67EB593B-B14B-4AD1-9973-DF426D00B20F}" type="slidenum">
              <a:rPr lang="en-US" smtClean="0"/>
              <a:t>‹#›</a:t>
            </a:fld>
            <a:endParaRPr lang="en-US"/>
          </a:p>
        </p:txBody>
      </p:sp>
      <p:sp>
        <p:nvSpPr>
          <p:cNvPr id="7" name="Text Placeholder 2">
            <a:extLst>
              <a:ext uri="{FF2B5EF4-FFF2-40B4-BE49-F238E27FC236}">
                <a16:creationId xmlns:a16="http://schemas.microsoft.com/office/drawing/2014/main" id="{5F95021D-CE20-4175-B7C6-D95F688A3AA0}"/>
              </a:ext>
            </a:extLst>
          </p:cNvPr>
          <p:cNvSpPr>
            <a:spLocks noGrp="1"/>
          </p:cNvSpPr>
          <p:nvPr>
            <p:ph type="body" idx="12"/>
          </p:nvPr>
        </p:nvSpPr>
        <p:spPr>
          <a:xfrm>
            <a:off x="633415" y="3884237"/>
            <a:ext cx="3033147" cy="705229"/>
          </a:xfrm>
        </p:spPr>
        <p:txBody>
          <a:bodyPr anchor="b">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32658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7EB593B-B14B-4AD1-9973-DF426D00B20F}" type="slidenum">
              <a:rPr lang="en-US" smtClean="0"/>
              <a:t>‹#›</a:t>
            </a:fld>
            <a:endParaRPr lang="en-US"/>
          </a:p>
        </p:txBody>
      </p:sp>
    </p:spTree>
    <p:extLst>
      <p:ext uri="{BB962C8B-B14F-4D97-AF65-F5344CB8AC3E}">
        <p14:creationId xmlns:p14="http://schemas.microsoft.com/office/powerpoint/2010/main" val="2817204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with Subhea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617695"/>
            <a:ext cx="3886200" cy="3559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D2C26A2-BEBE-4CA4-989E-2330897CCE81}"/>
              </a:ext>
            </a:extLst>
          </p:cNvPr>
          <p:cNvSpPr>
            <a:spLocks noGrp="1"/>
          </p:cNvSpPr>
          <p:nvPr>
            <p:ph sz="half" idx="13"/>
          </p:nvPr>
        </p:nvSpPr>
        <p:spPr>
          <a:xfrm>
            <a:off x="628650" y="1839915"/>
            <a:ext cx="3886200" cy="777781"/>
          </a:xfrm>
        </p:spPr>
        <p:txBody>
          <a:bodyPr/>
          <a:lstStyle>
            <a:lvl2pPr marL="0" indent="0">
              <a:buNone/>
              <a:defRPr>
                <a:latin typeface="Nunito SemiBold" panose="00000700000000000000" pitchFamily="2" charset="0"/>
              </a:defRPr>
            </a:lvl2pPr>
          </a:lstStyle>
          <a:p>
            <a:pPr lvl="0"/>
            <a:r>
              <a:rPr lang="en-US"/>
              <a:t>Click to edit Master text styles</a:t>
            </a:r>
          </a:p>
        </p:txBody>
      </p:sp>
      <p:sp>
        <p:nvSpPr>
          <p:cNvPr id="9" name="Content Placeholder 2">
            <a:extLst>
              <a:ext uri="{FF2B5EF4-FFF2-40B4-BE49-F238E27FC236}">
                <a16:creationId xmlns:a16="http://schemas.microsoft.com/office/drawing/2014/main" id="{F775A5F9-5F87-4620-83D6-269E6305321A}"/>
              </a:ext>
            </a:extLst>
          </p:cNvPr>
          <p:cNvSpPr>
            <a:spLocks noGrp="1"/>
          </p:cNvSpPr>
          <p:nvPr>
            <p:ph sz="half" idx="14"/>
          </p:nvPr>
        </p:nvSpPr>
        <p:spPr>
          <a:xfrm>
            <a:off x="4629150" y="2617696"/>
            <a:ext cx="3886200" cy="3559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D691321A-2FCB-4021-BA03-AA2B32C48953}"/>
              </a:ext>
            </a:extLst>
          </p:cNvPr>
          <p:cNvSpPr>
            <a:spLocks noGrp="1"/>
          </p:cNvSpPr>
          <p:nvPr>
            <p:ph sz="half" idx="15"/>
          </p:nvPr>
        </p:nvSpPr>
        <p:spPr>
          <a:xfrm>
            <a:off x="4629150" y="1839916"/>
            <a:ext cx="3886200" cy="777781"/>
          </a:xfrm>
        </p:spPr>
        <p:txBody>
          <a:bodyPr/>
          <a:lstStyle>
            <a:lvl2pPr marL="0" indent="0">
              <a:buNone/>
              <a:defRPr>
                <a:latin typeface="Nunito SemiBold" panose="00000700000000000000" pitchFamily="2" charset="0"/>
              </a:defRPr>
            </a:lvl2pPr>
          </a:lstStyle>
          <a:p>
            <a:pPr lvl="0"/>
            <a:r>
              <a:rPr lang="en-US"/>
              <a:t>Click to edit Master text styles</a:t>
            </a:r>
          </a:p>
        </p:txBody>
      </p:sp>
      <p:sp>
        <p:nvSpPr>
          <p:cNvPr id="13" name="Slide Number Placeholder 12">
            <a:extLst>
              <a:ext uri="{FF2B5EF4-FFF2-40B4-BE49-F238E27FC236}">
                <a16:creationId xmlns:a16="http://schemas.microsoft.com/office/drawing/2014/main" id="{87AEB546-2DEB-4800-AD4F-A25EBFD43A09}"/>
              </a:ext>
            </a:extLst>
          </p:cNvPr>
          <p:cNvSpPr>
            <a:spLocks noGrp="1"/>
          </p:cNvSpPr>
          <p:nvPr>
            <p:ph type="sldNum" sz="quarter" idx="18"/>
          </p:nvPr>
        </p:nvSpPr>
        <p:spPr/>
        <p:txBody>
          <a:bodyPr/>
          <a:lstStyle/>
          <a:p>
            <a:fld id="{67EB593B-B14B-4AD1-9973-DF426D00B20F}" type="slidenum">
              <a:rPr lang="en-US" smtClean="0"/>
              <a:t>‹#›</a:t>
            </a:fld>
            <a:endParaRPr lang="en-US"/>
          </a:p>
        </p:txBody>
      </p:sp>
    </p:spTree>
    <p:extLst>
      <p:ext uri="{BB962C8B-B14F-4D97-AF65-F5344CB8AC3E}">
        <p14:creationId xmlns:p14="http://schemas.microsoft.com/office/powerpoint/2010/main" val="1283210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7EB593B-B14B-4AD1-9973-DF426D00B20F}" type="slidenum">
              <a:rPr lang="en-US" smtClean="0"/>
              <a:t>‹#›</a:t>
            </a:fld>
            <a:endParaRPr lang="en-US"/>
          </a:p>
        </p:txBody>
      </p:sp>
    </p:spTree>
    <p:extLst>
      <p:ext uri="{BB962C8B-B14F-4D97-AF65-F5344CB8AC3E}">
        <p14:creationId xmlns:p14="http://schemas.microsoft.com/office/powerpoint/2010/main" val="19116100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751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2764819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861414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2851427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7EB593B-B14B-4AD1-9973-DF426D00B20F}" type="slidenum">
              <a:rPr lang="en-US" smtClean="0"/>
              <a:t>‹#›</a:t>
            </a:fld>
            <a:endParaRPr lang="en-US"/>
          </a:p>
        </p:txBody>
      </p:sp>
    </p:spTree>
    <p:extLst>
      <p:ext uri="{BB962C8B-B14F-4D97-AF65-F5344CB8AC3E}">
        <p14:creationId xmlns:p14="http://schemas.microsoft.com/office/powerpoint/2010/main" val="2886452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a:extLst>
              <a:ext uri="{FF2B5EF4-FFF2-40B4-BE49-F238E27FC236}">
                <a16:creationId xmlns:a16="http://schemas.microsoft.com/office/drawing/2014/main" id="{74BFFDC8-88B7-4D82-BEDB-255684D33BEC}"/>
              </a:ext>
            </a:extLst>
          </p:cNvPr>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2459080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EB593B-B14B-4AD1-9973-DF426D00B20F}" type="slidenum">
              <a:rPr lang="en-US" smtClean="0"/>
              <a:t>‹#›</a:t>
            </a:fld>
            <a:endParaRPr lang="en-US"/>
          </a:p>
        </p:txBody>
      </p:sp>
    </p:spTree>
    <p:extLst>
      <p:ext uri="{BB962C8B-B14F-4D97-AF65-F5344CB8AC3E}">
        <p14:creationId xmlns:p14="http://schemas.microsoft.com/office/powerpoint/2010/main" val="1554159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7EB593B-B14B-4AD1-9973-DF426D00B20F}" type="slidenum">
              <a:rPr lang="en-US" smtClean="0"/>
              <a:t>‹#›</a:t>
            </a:fld>
            <a:endParaRPr lang="en-US"/>
          </a:p>
        </p:txBody>
      </p:sp>
    </p:spTree>
    <p:extLst>
      <p:ext uri="{BB962C8B-B14F-4D97-AF65-F5344CB8AC3E}">
        <p14:creationId xmlns:p14="http://schemas.microsoft.com/office/powerpoint/2010/main" val="1770974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3"/>
            <a:ext cx="7886700" cy="2852737"/>
          </a:xfrm>
        </p:spPr>
        <p:txBody>
          <a:bodyPr anchor="b"/>
          <a:lstStyle>
            <a:lvl1pPr>
              <a:defRPr sz="6000"/>
            </a:lvl1pPr>
          </a:lstStyle>
          <a:p>
            <a:r>
              <a:rPr lang="en-US"/>
              <a:t>Appendix</a:t>
            </a:r>
          </a:p>
        </p:txBody>
      </p:sp>
    </p:spTree>
    <p:extLst>
      <p:ext uri="{BB962C8B-B14F-4D97-AF65-F5344CB8AC3E}">
        <p14:creationId xmlns:p14="http://schemas.microsoft.com/office/powerpoint/2010/main" val="2150563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E0EB04-40A1-450E-BDA1-D2C34765399F}"/>
              </a:ext>
            </a:extLst>
          </p:cNvPr>
          <p:cNvSpPr>
            <a:spLocks noGrp="1"/>
          </p:cNvSpPr>
          <p:nvPr>
            <p:ph sz="half" idx="1"/>
          </p:nvPr>
        </p:nvSpPr>
        <p:spPr>
          <a:xfrm>
            <a:off x="628650" y="2617694"/>
            <a:ext cx="3886200" cy="2097742"/>
          </a:xfrm>
        </p:spPr>
        <p:txBody>
          <a:bodyPr/>
          <a:lstStyle>
            <a:lvl1pPr marL="0" indent="0">
              <a:spcAft>
                <a:spcPts val="600"/>
              </a:spcAft>
              <a:buNone/>
              <a:defRPr sz="2400">
                <a:latin typeface="Nunito SemiBold" panose="00000700000000000000" pitchFamily="2" charset="0"/>
              </a:defRPr>
            </a:lvl1pPr>
            <a:lvl2pPr marL="0" indent="0">
              <a:spcAft>
                <a:spcPts val="600"/>
              </a:spcAft>
              <a:buNone/>
              <a:defRPr/>
            </a:lvl2pPr>
            <a:lvl3pPr marL="0" indent="0">
              <a:spcAft>
                <a:spcPts val="600"/>
              </a:spcAft>
              <a:buNone/>
              <a:defRPr/>
            </a:lvl3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BCAC542-D978-486D-84B4-6D5A506F10AA}"/>
              </a:ext>
            </a:extLst>
          </p:cNvPr>
          <p:cNvSpPr>
            <a:spLocks noGrp="1"/>
          </p:cNvSpPr>
          <p:nvPr>
            <p:ph sz="half" idx="13"/>
          </p:nvPr>
        </p:nvSpPr>
        <p:spPr>
          <a:xfrm>
            <a:off x="628650" y="1839915"/>
            <a:ext cx="3886200" cy="777781"/>
          </a:xfrm>
        </p:spPr>
        <p:txBody>
          <a:bodyPr>
            <a:noAutofit/>
          </a:bodyPr>
          <a:lstStyle>
            <a:lvl2pPr marL="0" indent="0">
              <a:buNone/>
              <a:defRPr sz="2800">
                <a:solidFill>
                  <a:schemeClr val="accent6"/>
                </a:solidFill>
                <a:latin typeface="+mj-lt"/>
              </a:defRPr>
            </a:lvl2pPr>
          </a:lstStyle>
          <a:p>
            <a:pPr lvl="0"/>
            <a:r>
              <a:rPr lang="en-US"/>
              <a:t>Click to edit Master text styles</a:t>
            </a:r>
          </a:p>
        </p:txBody>
      </p:sp>
      <p:sp>
        <p:nvSpPr>
          <p:cNvPr id="5" name="Content Placeholder 2">
            <a:extLst>
              <a:ext uri="{FF2B5EF4-FFF2-40B4-BE49-F238E27FC236}">
                <a16:creationId xmlns:a16="http://schemas.microsoft.com/office/drawing/2014/main" id="{A792EEB5-D5AE-41D5-B05C-EF4CBA34E00B}"/>
              </a:ext>
            </a:extLst>
          </p:cNvPr>
          <p:cNvSpPr>
            <a:spLocks noGrp="1"/>
          </p:cNvSpPr>
          <p:nvPr>
            <p:ph sz="half" idx="14"/>
          </p:nvPr>
        </p:nvSpPr>
        <p:spPr>
          <a:xfrm>
            <a:off x="4629150" y="2617695"/>
            <a:ext cx="3886200" cy="2097742"/>
          </a:xfrm>
        </p:spPr>
        <p:txBody>
          <a:bodyPr/>
          <a:lstStyle>
            <a:lvl1pPr marL="0" indent="0">
              <a:spcAft>
                <a:spcPts val="600"/>
              </a:spcAft>
              <a:buNone/>
              <a:defRPr sz="2400">
                <a:latin typeface="Nunito SemiBold" panose="00000700000000000000" pitchFamily="2" charset="0"/>
              </a:defRPr>
            </a:lvl1pPr>
            <a:lvl2pPr marL="0" indent="0">
              <a:spcAft>
                <a:spcPts val="600"/>
              </a:spcAft>
              <a:buNone/>
              <a:defRPr/>
            </a:lvl2pPr>
            <a:lvl3pPr marL="0" indent="0">
              <a:spcAft>
                <a:spcPts val="600"/>
              </a:spcAft>
              <a:buNone/>
              <a:defRPr/>
            </a:lvl3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E78536CC-E606-413B-B9A7-E7A281AA8978}"/>
              </a:ext>
            </a:extLst>
          </p:cNvPr>
          <p:cNvSpPr>
            <a:spLocks noGrp="1"/>
          </p:cNvSpPr>
          <p:nvPr>
            <p:ph sz="half" idx="15"/>
          </p:nvPr>
        </p:nvSpPr>
        <p:spPr>
          <a:xfrm>
            <a:off x="4629150" y="1839916"/>
            <a:ext cx="3886200" cy="777781"/>
          </a:xfrm>
        </p:spPr>
        <p:txBody>
          <a:bodyPr>
            <a:noAutofit/>
          </a:bodyPr>
          <a:lstStyle>
            <a:lvl2pPr marL="0" indent="0">
              <a:buNone/>
              <a:defRPr sz="2800" b="1">
                <a:solidFill>
                  <a:schemeClr val="accent6"/>
                </a:solidFill>
                <a:latin typeface="+mj-lt"/>
              </a:defRPr>
            </a:lvl2pPr>
          </a:lstStyle>
          <a:p>
            <a:pPr lvl="0"/>
            <a:r>
              <a:rPr lang="en-US"/>
              <a:t>Click to edit Master text styles</a:t>
            </a:r>
          </a:p>
        </p:txBody>
      </p:sp>
      <p:sp>
        <p:nvSpPr>
          <p:cNvPr id="7" name="Title 1">
            <a:extLst>
              <a:ext uri="{FF2B5EF4-FFF2-40B4-BE49-F238E27FC236}">
                <a16:creationId xmlns:a16="http://schemas.microsoft.com/office/drawing/2014/main" id="{24880C36-992F-4024-8CB9-7FCA50892572}"/>
              </a:ext>
            </a:extLst>
          </p:cNvPr>
          <p:cNvSpPr>
            <a:spLocks noGrp="1"/>
          </p:cNvSpPr>
          <p:nvPr>
            <p:ph type="title" hasCustomPrompt="1"/>
          </p:nvPr>
        </p:nvSpPr>
        <p:spPr>
          <a:xfrm>
            <a:off x="628650" y="514352"/>
            <a:ext cx="7886700" cy="1325563"/>
          </a:xfrm>
        </p:spPr>
        <p:txBody>
          <a:bodyPr/>
          <a:lstStyle>
            <a:lvl1pPr>
              <a:defRPr/>
            </a:lvl1pPr>
          </a:lstStyle>
          <a:p>
            <a:r>
              <a:rPr lang="en-US"/>
              <a:t>Contact Us</a:t>
            </a:r>
          </a:p>
        </p:txBody>
      </p:sp>
      <p:pic>
        <p:nvPicPr>
          <p:cNvPr id="9" name="Picture 8" descr="A picture containing drawing, clock&#10;&#10;Description automatically generated">
            <a:extLst>
              <a:ext uri="{FF2B5EF4-FFF2-40B4-BE49-F238E27FC236}">
                <a16:creationId xmlns:a16="http://schemas.microsoft.com/office/drawing/2014/main" id="{99D46881-759E-4B80-85DE-9EC0603BF71B}"/>
              </a:ext>
            </a:extLst>
          </p:cNvPr>
          <p:cNvPicPr>
            <a:picLocks noChangeAspect="1"/>
          </p:cNvPicPr>
          <p:nvPr/>
        </p:nvPicPr>
        <p:blipFill rotWithShape="1">
          <a:blip r:embed="rId2"/>
          <a:srcRect r="20808"/>
          <a:stretch/>
        </p:blipFill>
        <p:spPr>
          <a:xfrm>
            <a:off x="3115130" y="5394607"/>
            <a:ext cx="2913743" cy="740813"/>
          </a:xfrm>
          <a:prstGeom prst="rect">
            <a:avLst/>
          </a:prstGeom>
        </p:spPr>
      </p:pic>
    </p:spTree>
    <p:extLst>
      <p:ext uri="{BB962C8B-B14F-4D97-AF65-F5344CB8AC3E}">
        <p14:creationId xmlns:p14="http://schemas.microsoft.com/office/powerpoint/2010/main" val="16624125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781ECE3-37CC-5241-A887-B4F0AE386183}"/>
              </a:ext>
            </a:extLst>
          </p:cNvPr>
          <p:cNvSpPr>
            <a:spLocks noGrp="1"/>
          </p:cNvSpPr>
          <p:nvPr>
            <p:ph type="dt" sz="half" idx="10"/>
          </p:nvPr>
        </p:nvSpPr>
        <p:spPr>
          <a:xfrm>
            <a:off x="628650" y="6356353"/>
            <a:ext cx="2057400" cy="365125"/>
          </a:xfrm>
          <a:prstGeom prst="rect">
            <a:avLst/>
          </a:prstGeom>
        </p:spPr>
        <p:txBody>
          <a:bodyPr/>
          <a:lstStyle/>
          <a:p>
            <a:fld id="{2A1C9725-8E6F-7645-A9D0-01A87F0E82B8}" type="datetimeFigureOut">
              <a:rPr lang="en-US" smtClean="0"/>
              <a:t>3/31/2023</a:t>
            </a:fld>
            <a:endParaRPr lang="en-US"/>
          </a:p>
        </p:txBody>
      </p:sp>
      <p:sp>
        <p:nvSpPr>
          <p:cNvPr id="4" name="Footer Placeholder 3">
            <a:extLst>
              <a:ext uri="{FF2B5EF4-FFF2-40B4-BE49-F238E27FC236}">
                <a16:creationId xmlns:a16="http://schemas.microsoft.com/office/drawing/2014/main" id="{BD0B7D93-1288-3E4E-9645-C4990BB90830}"/>
              </a:ext>
            </a:extLst>
          </p:cNvPr>
          <p:cNvSpPr>
            <a:spLocks noGrp="1"/>
          </p:cNvSpPr>
          <p:nvPr>
            <p:ph type="ftr" sz="quarter" idx="11"/>
          </p:nvPr>
        </p:nvSpPr>
        <p:spPr>
          <a:xfrm>
            <a:off x="3028950" y="6356353"/>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B7627BA-F17B-904B-8DC7-1EB5E418CCF6}"/>
              </a:ext>
            </a:extLst>
          </p:cNvPr>
          <p:cNvSpPr>
            <a:spLocks noGrp="1"/>
          </p:cNvSpPr>
          <p:nvPr>
            <p:ph type="sldNum" sz="quarter" idx="12"/>
          </p:nvPr>
        </p:nvSpPr>
        <p:spPr/>
        <p:txBody>
          <a:bodyPr/>
          <a:lstStyle/>
          <a:p>
            <a:fld id="{285470B0-2659-8E41-834A-8BD6811B770A}" type="slidenum">
              <a:rPr lang="en-US" smtClean="0"/>
              <a:t>‹#›</a:t>
            </a:fld>
            <a:endParaRPr lang="en-US"/>
          </a:p>
        </p:txBody>
      </p:sp>
      <p:pic>
        <p:nvPicPr>
          <p:cNvPr id="7" name="Picture 6" descr="A picture containing monitor&#10;&#10;Description automatically generated">
            <a:extLst>
              <a:ext uri="{FF2B5EF4-FFF2-40B4-BE49-F238E27FC236}">
                <a16:creationId xmlns:a16="http://schemas.microsoft.com/office/drawing/2014/main" id="{4B3343FE-9E63-E74C-81C0-3360961CCFB2}"/>
              </a:ext>
            </a:extLst>
          </p:cNvPr>
          <p:cNvPicPr>
            <a:picLocks noChangeAspect="1"/>
          </p:cNvPicPr>
          <p:nvPr/>
        </p:nvPicPr>
        <p:blipFill rotWithShape="1">
          <a:blip r:embed="rId2"/>
          <a:srcRect l="8093" t="10596" r="9185" b="11069"/>
          <a:stretch/>
        </p:blipFill>
        <p:spPr>
          <a:xfrm>
            <a:off x="-1" y="0"/>
            <a:ext cx="9144001" cy="6858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8F2899F-4B44-3E45-82EF-1BBFE91552BC}"/>
              </a:ext>
            </a:extLst>
          </p:cNvPr>
          <p:cNvPicPr>
            <a:picLocks noChangeAspect="1"/>
          </p:cNvPicPr>
          <p:nvPr/>
        </p:nvPicPr>
        <p:blipFill>
          <a:blip r:embed="rId3"/>
          <a:stretch>
            <a:fillRect/>
          </a:stretch>
        </p:blipFill>
        <p:spPr>
          <a:xfrm>
            <a:off x="2749552" y="2984500"/>
            <a:ext cx="3644900" cy="889000"/>
          </a:xfrm>
          <a:prstGeom prst="rect">
            <a:avLst/>
          </a:prstGeom>
        </p:spPr>
      </p:pic>
    </p:spTree>
    <p:extLst>
      <p:ext uri="{BB962C8B-B14F-4D97-AF65-F5344CB8AC3E}">
        <p14:creationId xmlns:p14="http://schemas.microsoft.com/office/powerpoint/2010/main" val="1209726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739450-968F-9D48-B768-84B66C9D81FA}"/>
              </a:ext>
            </a:extLst>
          </p:cNvPr>
          <p:cNvSpPr/>
          <p:nvPr/>
        </p:nvSpPr>
        <p:spPr>
          <a:xfrm>
            <a:off x="-1" y="-3"/>
            <a:ext cx="9144001" cy="6720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drawing, clock&#10;&#10;Description automatically generated">
            <a:extLst>
              <a:ext uri="{FF2B5EF4-FFF2-40B4-BE49-F238E27FC236}">
                <a16:creationId xmlns:a16="http://schemas.microsoft.com/office/drawing/2014/main" id="{F89532FA-6CC1-D64C-8396-65AAC436E2D6}"/>
              </a:ext>
            </a:extLst>
          </p:cNvPr>
          <p:cNvPicPr>
            <a:picLocks noChangeAspect="1"/>
          </p:cNvPicPr>
          <p:nvPr/>
        </p:nvPicPr>
        <p:blipFill rotWithShape="1">
          <a:blip r:embed="rId2"/>
          <a:srcRect r="20808"/>
          <a:stretch/>
        </p:blipFill>
        <p:spPr>
          <a:xfrm>
            <a:off x="3115129" y="3058596"/>
            <a:ext cx="2913743" cy="740813"/>
          </a:xfrm>
          <a:prstGeom prst="rect">
            <a:avLst/>
          </a:prstGeom>
        </p:spPr>
      </p:pic>
    </p:spTree>
    <p:extLst>
      <p:ext uri="{BB962C8B-B14F-4D97-AF65-F5344CB8AC3E}">
        <p14:creationId xmlns:p14="http://schemas.microsoft.com/office/powerpoint/2010/main" val="3535676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781ECE3-37CC-5241-A887-B4F0AE386183}"/>
              </a:ext>
            </a:extLst>
          </p:cNvPr>
          <p:cNvSpPr>
            <a:spLocks noGrp="1"/>
          </p:cNvSpPr>
          <p:nvPr>
            <p:ph type="dt" sz="half" idx="10"/>
          </p:nvPr>
        </p:nvSpPr>
        <p:spPr>
          <a:xfrm>
            <a:off x="628650" y="6356353"/>
            <a:ext cx="2057400" cy="365125"/>
          </a:xfrm>
          <a:prstGeom prst="rect">
            <a:avLst/>
          </a:prstGeom>
        </p:spPr>
        <p:txBody>
          <a:bodyPr/>
          <a:lstStyle/>
          <a:p>
            <a:fld id="{2A1C9725-8E6F-7645-A9D0-01A87F0E82B8}" type="datetimeFigureOut">
              <a:rPr lang="en-US" smtClean="0"/>
              <a:t>3/31/2023</a:t>
            </a:fld>
            <a:endParaRPr lang="en-US"/>
          </a:p>
        </p:txBody>
      </p:sp>
      <p:sp>
        <p:nvSpPr>
          <p:cNvPr id="4" name="Footer Placeholder 3">
            <a:extLst>
              <a:ext uri="{FF2B5EF4-FFF2-40B4-BE49-F238E27FC236}">
                <a16:creationId xmlns:a16="http://schemas.microsoft.com/office/drawing/2014/main" id="{BD0B7D93-1288-3E4E-9645-C4990BB90830}"/>
              </a:ext>
            </a:extLst>
          </p:cNvPr>
          <p:cNvSpPr>
            <a:spLocks noGrp="1"/>
          </p:cNvSpPr>
          <p:nvPr>
            <p:ph type="ftr" sz="quarter" idx="11"/>
          </p:nvPr>
        </p:nvSpPr>
        <p:spPr>
          <a:xfrm>
            <a:off x="3028950" y="6356353"/>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B7627BA-F17B-904B-8DC7-1EB5E418CCF6}"/>
              </a:ext>
            </a:extLst>
          </p:cNvPr>
          <p:cNvSpPr>
            <a:spLocks noGrp="1"/>
          </p:cNvSpPr>
          <p:nvPr>
            <p:ph type="sldNum" sz="quarter" idx="12"/>
          </p:nvPr>
        </p:nvSpPr>
        <p:spPr/>
        <p:txBody>
          <a:bodyPr/>
          <a:lstStyle/>
          <a:p>
            <a:fld id="{285470B0-2659-8E41-834A-8BD6811B770A}" type="slidenum">
              <a:rPr lang="en-US" smtClean="0"/>
              <a:t>‹#›</a:t>
            </a:fld>
            <a:endParaRPr lang="en-US"/>
          </a:p>
        </p:txBody>
      </p:sp>
      <p:pic>
        <p:nvPicPr>
          <p:cNvPr id="7" name="Picture 6" descr="A picture containing monitor&#10;&#10;Description automatically generated">
            <a:extLst>
              <a:ext uri="{FF2B5EF4-FFF2-40B4-BE49-F238E27FC236}">
                <a16:creationId xmlns:a16="http://schemas.microsoft.com/office/drawing/2014/main" id="{4B3343FE-9E63-E74C-81C0-3360961CCFB2}"/>
              </a:ext>
            </a:extLst>
          </p:cNvPr>
          <p:cNvPicPr>
            <a:picLocks noChangeAspect="1"/>
          </p:cNvPicPr>
          <p:nvPr/>
        </p:nvPicPr>
        <p:blipFill rotWithShape="1">
          <a:blip r:embed="rId2"/>
          <a:srcRect l="8093" t="10596" r="9185" b="11069"/>
          <a:stretch/>
        </p:blipFill>
        <p:spPr>
          <a:xfrm>
            <a:off x="-1" y="0"/>
            <a:ext cx="9144001" cy="6858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8F2899F-4B44-3E45-82EF-1BBFE91552BC}"/>
              </a:ext>
            </a:extLst>
          </p:cNvPr>
          <p:cNvPicPr>
            <a:picLocks noChangeAspect="1"/>
          </p:cNvPicPr>
          <p:nvPr/>
        </p:nvPicPr>
        <p:blipFill>
          <a:blip r:embed="rId3"/>
          <a:stretch>
            <a:fillRect/>
          </a:stretch>
        </p:blipFill>
        <p:spPr>
          <a:xfrm>
            <a:off x="2749552" y="2984500"/>
            <a:ext cx="3644900" cy="889000"/>
          </a:xfrm>
          <a:prstGeom prst="rect">
            <a:avLst/>
          </a:prstGeom>
        </p:spPr>
      </p:pic>
    </p:spTree>
    <p:extLst>
      <p:ext uri="{BB962C8B-B14F-4D97-AF65-F5344CB8AC3E}">
        <p14:creationId xmlns:p14="http://schemas.microsoft.com/office/powerpoint/2010/main" val="1494168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739450-968F-9D48-B768-84B66C9D81FA}"/>
              </a:ext>
            </a:extLst>
          </p:cNvPr>
          <p:cNvSpPr/>
          <p:nvPr/>
        </p:nvSpPr>
        <p:spPr>
          <a:xfrm>
            <a:off x="-1" y="-3"/>
            <a:ext cx="9144001" cy="6720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drawing, clock&#10;&#10;Description automatically generated">
            <a:extLst>
              <a:ext uri="{FF2B5EF4-FFF2-40B4-BE49-F238E27FC236}">
                <a16:creationId xmlns:a16="http://schemas.microsoft.com/office/drawing/2014/main" id="{F89532FA-6CC1-D64C-8396-65AAC436E2D6}"/>
              </a:ext>
            </a:extLst>
          </p:cNvPr>
          <p:cNvPicPr>
            <a:picLocks noChangeAspect="1"/>
          </p:cNvPicPr>
          <p:nvPr/>
        </p:nvPicPr>
        <p:blipFill rotWithShape="1">
          <a:blip r:embed="rId2"/>
          <a:srcRect r="20808"/>
          <a:stretch/>
        </p:blipFill>
        <p:spPr>
          <a:xfrm>
            <a:off x="3115129" y="3058596"/>
            <a:ext cx="2913743" cy="740813"/>
          </a:xfrm>
          <a:prstGeom prst="rect">
            <a:avLst/>
          </a:prstGeom>
        </p:spPr>
      </p:pic>
    </p:spTree>
    <p:extLst>
      <p:ext uri="{BB962C8B-B14F-4D97-AF65-F5344CB8AC3E}">
        <p14:creationId xmlns:p14="http://schemas.microsoft.com/office/powerpoint/2010/main" val="2927687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781ECE3-37CC-5241-A887-B4F0AE386183}"/>
              </a:ext>
            </a:extLst>
          </p:cNvPr>
          <p:cNvSpPr>
            <a:spLocks noGrp="1"/>
          </p:cNvSpPr>
          <p:nvPr>
            <p:ph type="dt" sz="half" idx="10"/>
          </p:nvPr>
        </p:nvSpPr>
        <p:spPr>
          <a:xfrm>
            <a:off x="628650" y="6356355"/>
            <a:ext cx="2057400" cy="365125"/>
          </a:xfrm>
          <a:prstGeom prst="rect">
            <a:avLst/>
          </a:prstGeom>
        </p:spPr>
        <p:txBody>
          <a:bodyPr/>
          <a:lstStyle/>
          <a:p>
            <a:fld id="{3F8F4639-43C5-4955-8523-8AC660B0092E}" type="datetimeFigureOut">
              <a:rPr lang="en-US" smtClean="0"/>
              <a:t>3/31/2023</a:t>
            </a:fld>
            <a:endParaRPr lang="en-US"/>
          </a:p>
        </p:txBody>
      </p:sp>
      <p:sp>
        <p:nvSpPr>
          <p:cNvPr id="4" name="Footer Placeholder 3">
            <a:extLst>
              <a:ext uri="{FF2B5EF4-FFF2-40B4-BE49-F238E27FC236}">
                <a16:creationId xmlns:a16="http://schemas.microsoft.com/office/drawing/2014/main" id="{BD0B7D93-1288-3E4E-9645-C4990BB90830}"/>
              </a:ext>
            </a:extLst>
          </p:cNvPr>
          <p:cNvSpPr>
            <a:spLocks noGrp="1"/>
          </p:cNvSpPr>
          <p:nvPr>
            <p:ph type="ftr" sz="quarter" idx="11"/>
          </p:nvPr>
        </p:nvSpPr>
        <p:spPr>
          <a:xfrm>
            <a:off x="3028950" y="6356355"/>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B7627BA-F17B-904B-8DC7-1EB5E418CCF6}"/>
              </a:ext>
            </a:extLst>
          </p:cNvPr>
          <p:cNvSpPr>
            <a:spLocks noGrp="1"/>
          </p:cNvSpPr>
          <p:nvPr>
            <p:ph type="sldNum" sz="quarter" idx="12"/>
          </p:nvPr>
        </p:nvSpPr>
        <p:spPr/>
        <p:txBody>
          <a:bodyPr/>
          <a:lstStyle/>
          <a:p>
            <a:fld id="{67EB593B-B14B-4AD1-9973-DF426D00B20F}" type="slidenum">
              <a:rPr lang="en-US" smtClean="0"/>
              <a:t>‹#›</a:t>
            </a:fld>
            <a:endParaRPr lang="en-US"/>
          </a:p>
        </p:txBody>
      </p:sp>
      <p:pic>
        <p:nvPicPr>
          <p:cNvPr id="7" name="Picture 6" descr="A picture containing monitor&#10;&#10;Description automatically generated">
            <a:extLst>
              <a:ext uri="{FF2B5EF4-FFF2-40B4-BE49-F238E27FC236}">
                <a16:creationId xmlns:a16="http://schemas.microsoft.com/office/drawing/2014/main" id="{4B3343FE-9E63-E74C-81C0-3360961CCFB2}"/>
              </a:ext>
            </a:extLst>
          </p:cNvPr>
          <p:cNvPicPr>
            <a:picLocks noChangeAspect="1"/>
          </p:cNvPicPr>
          <p:nvPr/>
        </p:nvPicPr>
        <p:blipFill rotWithShape="1">
          <a:blip r:embed="rId2"/>
          <a:srcRect l="8093" t="10596" r="9185" b="11069"/>
          <a:stretch/>
        </p:blipFill>
        <p:spPr>
          <a:xfrm>
            <a:off x="-1" y="0"/>
            <a:ext cx="9144001" cy="6858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8F2899F-4B44-3E45-82EF-1BBFE91552BC}"/>
              </a:ext>
            </a:extLst>
          </p:cNvPr>
          <p:cNvPicPr>
            <a:picLocks noChangeAspect="1"/>
          </p:cNvPicPr>
          <p:nvPr/>
        </p:nvPicPr>
        <p:blipFill>
          <a:blip r:embed="rId3"/>
          <a:stretch>
            <a:fillRect/>
          </a:stretch>
        </p:blipFill>
        <p:spPr>
          <a:xfrm>
            <a:off x="2749552" y="2984500"/>
            <a:ext cx="3644900" cy="889000"/>
          </a:xfrm>
          <a:prstGeom prst="rect">
            <a:avLst/>
          </a:prstGeom>
        </p:spPr>
      </p:pic>
    </p:spTree>
    <p:extLst>
      <p:ext uri="{BB962C8B-B14F-4D97-AF65-F5344CB8AC3E}">
        <p14:creationId xmlns:p14="http://schemas.microsoft.com/office/powerpoint/2010/main" val="3725420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2A1C9725-8E6F-7645-A9D0-01A87F0E82B8}" type="datetimeFigureOut">
              <a:rPr lang="en-US" smtClean="0"/>
              <a:t>3/31/2023</a:t>
            </a:fld>
            <a:endParaRPr lang="en-US"/>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r>
              <a:rPr lang="en-US"/>
              <a:t>INTERNAL WORKING DRAFT</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7" name="Rectangle 6">
            <a:extLst>
              <a:ext uri="{FF2B5EF4-FFF2-40B4-BE49-F238E27FC236}">
                <a16:creationId xmlns:a16="http://schemas.microsoft.com/office/drawing/2014/main" id="{7FFDF0AF-FE73-4902-BD9C-9F32296FEA52}"/>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computer&#10;&#10;Description automatically generated">
            <a:extLst>
              <a:ext uri="{FF2B5EF4-FFF2-40B4-BE49-F238E27FC236}">
                <a16:creationId xmlns:a16="http://schemas.microsoft.com/office/drawing/2014/main" id="{84499895-5AEF-410F-9091-D7464BF442D3}"/>
              </a:ext>
            </a:extLst>
          </p:cNvPr>
          <p:cNvPicPr>
            <a:picLocks noChangeAspect="1"/>
          </p:cNvPicPr>
          <p:nvPr/>
        </p:nvPicPr>
        <p:blipFill rotWithShape="1">
          <a:blip r:embed="rId2"/>
          <a:srcRect l="25581" t="5847" r="4945" b="3036"/>
          <a:stretch/>
        </p:blipFill>
        <p:spPr>
          <a:xfrm>
            <a:off x="0" y="0"/>
            <a:ext cx="9144000" cy="6858000"/>
          </a:xfrm>
          <a:prstGeom prst="rect">
            <a:avLst/>
          </a:prstGeom>
        </p:spPr>
      </p:pic>
      <p:sp>
        <p:nvSpPr>
          <p:cNvPr id="9" name="TextBox 8">
            <a:extLst>
              <a:ext uri="{FF2B5EF4-FFF2-40B4-BE49-F238E27FC236}">
                <a16:creationId xmlns:a16="http://schemas.microsoft.com/office/drawing/2014/main" id="{47584AF3-0232-45D3-B991-B9C075A17DF0}"/>
              </a:ext>
            </a:extLst>
          </p:cNvPr>
          <p:cNvSpPr txBox="1"/>
          <p:nvPr/>
        </p:nvSpPr>
        <p:spPr>
          <a:xfrm>
            <a:off x="1132612" y="-1898073"/>
            <a:ext cx="184731" cy="300082"/>
          </a:xfrm>
          <a:prstGeom prst="rect">
            <a:avLst/>
          </a:prstGeom>
          <a:noFill/>
        </p:spPr>
        <p:txBody>
          <a:bodyPr wrap="none" rtlCol="0">
            <a:spAutoFit/>
          </a:bodyPr>
          <a:lstStyle/>
          <a:p>
            <a:endParaRPr lang="en-US" sz="1350"/>
          </a:p>
        </p:txBody>
      </p:sp>
      <p:pic>
        <p:nvPicPr>
          <p:cNvPr id="10" name="Picture 9" descr="A picture containing drawing, clock&#10;&#10;Description automatically generated">
            <a:extLst>
              <a:ext uri="{FF2B5EF4-FFF2-40B4-BE49-F238E27FC236}">
                <a16:creationId xmlns:a16="http://schemas.microsoft.com/office/drawing/2014/main" id="{F6EDC345-9544-453D-A5D6-C9552AEB0AB4}"/>
              </a:ext>
            </a:extLst>
          </p:cNvPr>
          <p:cNvPicPr>
            <a:picLocks noChangeAspect="1"/>
          </p:cNvPicPr>
          <p:nvPr/>
        </p:nvPicPr>
        <p:blipFill>
          <a:blip r:embed="rId3"/>
          <a:stretch>
            <a:fillRect/>
          </a:stretch>
        </p:blipFill>
        <p:spPr>
          <a:xfrm>
            <a:off x="3751116" y="5462991"/>
            <a:ext cx="4572000" cy="920537"/>
          </a:xfrm>
          <a:prstGeom prst="rect">
            <a:avLst/>
          </a:prstGeom>
        </p:spPr>
      </p:pic>
      <p:sp>
        <p:nvSpPr>
          <p:cNvPr id="14" name="Text Placeholder 2">
            <a:extLst>
              <a:ext uri="{FF2B5EF4-FFF2-40B4-BE49-F238E27FC236}">
                <a16:creationId xmlns:a16="http://schemas.microsoft.com/office/drawing/2014/main" id="{1BF5A373-C4BC-422C-9616-5280F9BA292A}"/>
              </a:ext>
            </a:extLst>
          </p:cNvPr>
          <p:cNvSpPr>
            <a:spLocks noGrp="1"/>
          </p:cNvSpPr>
          <p:nvPr>
            <p:ph type="body" idx="13"/>
          </p:nvPr>
        </p:nvSpPr>
        <p:spPr>
          <a:xfrm>
            <a:off x="628650" y="3152684"/>
            <a:ext cx="7886700" cy="1051764"/>
          </a:xfrm>
        </p:spPr>
        <p:txBody>
          <a:bodyPr/>
          <a:lstStyle>
            <a:lvl1pPr marL="0" indent="0" algn="ctr">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itle 10">
            <a:extLst>
              <a:ext uri="{FF2B5EF4-FFF2-40B4-BE49-F238E27FC236}">
                <a16:creationId xmlns:a16="http://schemas.microsoft.com/office/drawing/2014/main" id="{3468D929-50B7-4955-865D-494B093F534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235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3F8F4639-43C5-4955-8523-8AC660B0092E}" type="datetimeFigureOut">
              <a:rPr lang="en-US" smtClean="0"/>
              <a:t>3/31/2023</a:t>
            </a:fld>
            <a:endParaRPr lang="en-US"/>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7EB593B-B14B-4AD1-9973-DF426D00B20F}" type="slidenum">
              <a:rPr lang="en-US" smtClean="0"/>
              <a:t>‹#›</a:t>
            </a:fld>
            <a:endParaRPr lang="en-US"/>
          </a:p>
        </p:txBody>
      </p:sp>
      <p:sp>
        <p:nvSpPr>
          <p:cNvPr id="7" name="Rectangle 6">
            <a:extLst>
              <a:ext uri="{FF2B5EF4-FFF2-40B4-BE49-F238E27FC236}">
                <a16:creationId xmlns:a16="http://schemas.microsoft.com/office/drawing/2014/main" id="{7FFDF0AF-FE73-4902-BD9C-9F32296FEA52}"/>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computer&#10;&#10;Description automatically generated">
            <a:extLst>
              <a:ext uri="{FF2B5EF4-FFF2-40B4-BE49-F238E27FC236}">
                <a16:creationId xmlns:a16="http://schemas.microsoft.com/office/drawing/2014/main" id="{84499895-5AEF-410F-9091-D7464BF442D3}"/>
              </a:ext>
            </a:extLst>
          </p:cNvPr>
          <p:cNvPicPr>
            <a:picLocks noChangeAspect="1"/>
          </p:cNvPicPr>
          <p:nvPr/>
        </p:nvPicPr>
        <p:blipFill rotWithShape="1">
          <a:blip r:embed="rId2"/>
          <a:srcRect l="25581" t="5847" r="4945" b="3036"/>
          <a:stretch/>
        </p:blipFill>
        <p:spPr>
          <a:xfrm>
            <a:off x="0" y="0"/>
            <a:ext cx="9144000" cy="6858000"/>
          </a:xfrm>
          <a:prstGeom prst="rect">
            <a:avLst/>
          </a:prstGeom>
        </p:spPr>
      </p:pic>
      <p:sp>
        <p:nvSpPr>
          <p:cNvPr id="9" name="TextBox 8">
            <a:extLst>
              <a:ext uri="{FF2B5EF4-FFF2-40B4-BE49-F238E27FC236}">
                <a16:creationId xmlns:a16="http://schemas.microsoft.com/office/drawing/2014/main" id="{47584AF3-0232-45D3-B991-B9C075A17DF0}"/>
              </a:ext>
            </a:extLst>
          </p:cNvPr>
          <p:cNvSpPr txBox="1"/>
          <p:nvPr/>
        </p:nvSpPr>
        <p:spPr>
          <a:xfrm>
            <a:off x="1132612" y="-1898073"/>
            <a:ext cx="184731" cy="300082"/>
          </a:xfrm>
          <a:prstGeom prst="rect">
            <a:avLst/>
          </a:prstGeom>
          <a:noFill/>
        </p:spPr>
        <p:txBody>
          <a:bodyPr wrap="none" rtlCol="0">
            <a:spAutoFit/>
          </a:bodyPr>
          <a:lstStyle/>
          <a:p>
            <a:endParaRPr lang="en-US" sz="1350"/>
          </a:p>
        </p:txBody>
      </p:sp>
      <p:pic>
        <p:nvPicPr>
          <p:cNvPr id="10" name="Picture 9" descr="A picture containing drawing, clock&#10;&#10;Description automatically generated">
            <a:extLst>
              <a:ext uri="{FF2B5EF4-FFF2-40B4-BE49-F238E27FC236}">
                <a16:creationId xmlns:a16="http://schemas.microsoft.com/office/drawing/2014/main" id="{F6EDC345-9544-453D-A5D6-C9552AEB0AB4}"/>
              </a:ext>
            </a:extLst>
          </p:cNvPr>
          <p:cNvPicPr>
            <a:picLocks noChangeAspect="1"/>
          </p:cNvPicPr>
          <p:nvPr/>
        </p:nvPicPr>
        <p:blipFill>
          <a:blip r:embed="rId3"/>
          <a:stretch>
            <a:fillRect/>
          </a:stretch>
        </p:blipFill>
        <p:spPr>
          <a:xfrm>
            <a:off x="3751116" y="5462991"/>
            <a:ext cx="4572000" cy="920537"/>
          </a:xfrm>
          <a:prstGeom prst="rect">
            <a:avLst/>
          </a:prstGeom>
        </p:spPr>
      </p:pic>
      <p:sp>
        <p:nvSpPr>
          <p:cNvPr id="14" name="Text Placeholder 2">
            <a:extLst>
              <a:ext uri="{FF2B5EF4-FFF2-40B4-BE49-F238E27FC236}">
                <a16:creationId xmlns:a16="http://schemas.microsoft.com/office/drawing/2014/main" id="{1BF5A373-C4BC-422C-9616-5280F9BA292A}"/>
              </a:ext>
            </a:extLst>
          </p:cNvPr>
          <p:cNvSpPr>
            <a:spLocks noGrp="1"/>
          </p:cNvSpPr>
          <p:nvPr>
            <p:ph type="body" idx="13"/>
          </p:nvPr>
        </p:nvSpPr>
        <p:spPr>
          <a:xfrm>
            <a:off x="628650" y="3152684"/>
            <a:ext cx="7886700" cy="1051764"/>
          </a:xfrm>
        </p:spPr>
        <p:txBody>
          <a:bodyPr/>
          <a:lstStyle>
            <a:lvl1pPr marL="0" indent="0" algn="ctr">
              <a:buNone/>
              <a:defRPr sz="2400">
                <a:solidFill>
                  <a:schemeClr val="accent1"/>
                </a:solidFill>
                <a:latin typeface="Nunito SemiBold" panose="000007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12" name="Title 11">
            <a:extLst>
              <a:ext uri="{FF2B5EF4-FFF2-40B4-BE49-F238E27FC236}">
                <a16:creationId xmlns:a16="http://schemas.microsoft.com/office/drawing/2014/main" id="{FA8657F4-74FC-4ADF-B8BF-241DF8F9B1CA}"/>
              </a:ext>
            </a:extLst>
          </p:cNvPr>
          <p:cNvSpPr>
            <a:spLocks noGrp="1"/>
          </p:cNvSpPr>
          <p:nvPr>
            <p:ph type="title"/>
          </p:nvPr>
        </p:nvSpPr>
        <p:spPr>
          <a:xfrm>
            <a:off x="628650" y="514351"/>
            <a:ext cx="7886700" cy="2433145"/>
          </a:xfrm>
        </p:spPr>
        <p:txBody>
          <a:bodyPr anchor="b"/>
          <a:lstStyle/>
          <a:p>
            <a:r>
              <a:rPr lang="en-US"/>
              <a:t>Click to edit Master title style</a:t>
            </a:r>
          </a:p>
        </p:txBody>
      </p:sp>
    </p:spTree>
    <p:extLst>
      <p:ext uri="{BB962C8B-B14F-4D97-AF65-F5344CB8AC3E}">
        <p14:creationId xmlns:p14="http://schemas.microsoft.com/office/powerpoint/2010/main" val="27767681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a:extLst>
              <a:ext uri="{FF2B5EF4-FFF2-40B4-BE49-F238E27FC236}">
                <a16:creationId xmlns:a16="http://schemas.microsoft.com/office/drawing/2014/main" id="{74BFFDC8-88B7-4D82-BEDB-255684D33BEC}"/>
              </a:ext>
            </a:extLst>
          </p:cNvPr>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38846627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253007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Header-al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3772289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o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BBEB89-2897-4930-831E-B3F9BEB25125}"/>
              </a:ext>
            </a:extLst>
          </p:cNvPr>
          <p:cNvSpPr>
            <a:spLocks noGrp="1"/>
          </p:cNvSpPr>
          <p:nvPr>
            <p:ph type="pic" sz="quarter" idx="10"/>
          </p:nvPr>
        </p:nvSpPr>
        <p:spPr>
          <a:xfrm>
            <a:off x="623888" y="1709740"/>
            <a:ext cx="3042677" cy="2879725"/>
          </a:xfrm>
        </p:spPr>
        <p:txBody>
          <a:bodyPr/>
          <a:lstStyle>
            <a:lvl1pPr marL="0" indent="0">
              <a:buNone/>
              <a:defRPr/>
            </a:lvl1pPr>
          </a:lstStyle>
          <a:p>
            <a:r>
              <a:rPr lang="en-US"/>
              <a:t>Click icon to add picture</a:t>
            </a:r>
          </a:p>
        </p:txBody>
      </p:sp>
      <p:sp>
        <p:nvSpPr>
          <p:cNvPr id="2" name="Title 1"/>
          <p:cNvSpPr>
            <a:spLocks noGrp="1"/>
          </p:cNvSpPr>
          <p:nvPr>
            <p:ph type="title"/>
          </p:nvPr>
        </p:nvSpPr>
        <p:spPr>
          <a:xfrm>
            <a:off x="3666565" y="1709743"/>
            <a:ext cx="4844024" cy="1087247"/>
          </a:xfrm>
        </p:spPr>
        <p:txBody>
          <a:bodyPr anchor="t"/>
          <a:lstStyle>
            <a:lvl1pPr>
              <a:defRPr sz="3200"/>
            </a:lvl1pPr>
          </a:lstStyle>
          <a:p>
            <a:r>
              <a:rPr lang="en-US"/>
              <a:t>Click to edit Master title style</a:t>
            </a:r>
          </a:p>
        </p:txBody>
      </p:sp>
      <p:sp>
        <p:nvSpPr>
          <p:cNvPr id="3" name="Text Placeholder 2"/>
          <p:cNvSpPr>
            <a:spLocks noGrp="1"/>
          </p:cNvSpPr>
          <p:nvPr>
            <p:ph type="body" idx="1"/>
          </p:nvPr>
        </p:nvSpPr>
        <p:spPr>
          <a:xfrm>
            <a:off x="3666563" y="2796990"/>
            <a:ext cx="4844025" cy="179247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3E9B54F-10A9-4B3B-9348-33B3503501BE}"/>
              </a:ext>
            </a:extLst>
          </p:cNvPr>
          <p:cNvSpPr>
            <a:spLocks noGrp="1"/>
          </p:cNvSpPr>
          <p:nvPr>
            <p:ph type="sldNum" sz="quarter" idx="11"/>
          </p:nvPr>
        </p:nvSpPr>
        <p:spPr/>
        <p:txBody>
          <a:bodyPr/>
          <a:lstStyle/>
          <a:p>
            <a:fld id="{285470B0-2659-8E41-834A-8BD6811B770A}" type="slidenum">
              <a:rPr lang="en-US" smtClean="0"/>
              <a:t>‹#›</a:t>
            </a:fld>
            <a:endParaRPr lang="en-US"/>
          </a:p>
        </p:txBody>
      </p:sp>
      <p:sp>
        <p:nvSpPr>
          <p:cNvPr id="7" name="Text Placeholder 2">
            <a:extLst>
              <a:ext uri="{FF2B5EF4-FFF2-40B4-BE49-F238E27FC236}">
                <a16:creationId xmlns:a16="http://schemas.microsoft.com/office/drawing/2014/main" id="{5F95021D-CE20-4175-B7C6-D95F688A3AA0}"/>
              </a:ext>
            </a:extLst>
          </p:cNvPr>
          <p:cNvSpPr>
            <a:spLocks noGrp="1"/>
          </p:cNvSpPr>
          <p:nvPr>
            <p:ph type="body" idx="12"/>
          </p:nvPr>
        </p:nvSpPr>
        <p:spPr>
          <a:xfrm>
            <a:off x="633415" y="3884237"/>
            <a:ext cx="3033147" cy="705229"/>
          </a:xfrm>
        </p:spPr>
        <p:txBody>
          <a:bodyPr anchor="b">
            <a:normAutofit/>
          </a:bodyPr>
          <a:lstStyle>
            <a:lvl1pPr marL="0" indent="0">
              <a:buNone/>
              <a:defRPr sz="16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858923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1718365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ntent with Subhea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617695"/>
            <a:ext cx="3886200" cy="3559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D2C26A2-BEBE-4CA4-989E-2330897CCE81}"/>
              </a:ext>
            </a:extLst>
          </p:cNvPr>
          <p:cNvSpPr>
            <a:spLocks noGrp="1"/>
          </p:cNvSpPr>
          <p:nvPr>
            <p:ph sz="half" idx="13"/>
          </p:nvPr>
        </p:nvSpPr>
        <p:spPr>
          <a:xfrm>
            <a:off x="628650" y="1839915"/>
            <a:ext cx="3886200" cy="777781"/>
          </a:xfrm>
        </p:spPr>
        <p:txBody>
          <a:bodyPr/>
          <a:lstStyle>
            <a:lvl2pPr marL="0" indent="0">
              <a:buNone/>
              <a:defRPr>
                <a:solidFill>
                  <a:schemeClr val="accent2"/>
                </a:solidFill>
                <a:latin typeface="+mn-lt"/>
              </a:defRPr>
            </a:lvl2pPr>
          </a:lstStyle>
          <a:p>
            <a:pPr lvl="0"/>
            <a:r>
              <a:rPr lang="en-US"/>
              <a:t>Click to edit Master text styles</a:t>
            </a:r>
          </a:p>
        </p:txBody>
      </p:sp>
      <p:sp>
        <p:nvSpPr>
          <p:cNvPr id="9" name="Content Placeholder 2">
            <a:extLst>
              <a:ext uri="{FF2B5EF4-FFF2-40B4-BE49-F238E27FC236}">
                <a16:creationId xmlns:a16="http://schemas.microsoft.com/office/drawing/2014/main" id="{F775A5F9-5F87-4620-83D6-269E6305321A}"/>
              </a:ext>
            </a:extLst>
          </p:cNvPr>
          <p:cNvSpPr>
            <a:spLocks noGrp="1"/>
          </p:cNvSpPr>
          <p:nvPr>
            <p:ph sz="half" idx="14"/>
          </p:nvPr>
        </p:nvSpPr>
        <p:spPr>
          <a:xfrm>
            <a:off x="4629150" y="2617696"/>
            <a:ext cx="3886200" cy="3559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D691321A-2FCB-4021-BA03-AA2B32C48953}"/>
              </a:ext>
            </a:extLst>
          </p:cNvPr>
          <p:cNvSpPr>
            <a:spLocks noGrp="1"/>
          </p:cNvSpPr>
          <p:nvPr>
            <p:ph sz="half" idx="15"/>
          </p:nvPr>
        </p:nvSpPr>
        <p:spPr>
          <a:xfrm>
            <a:off x="4629150" y="1839916"/>
            <a:ext cx="3886200" cy="777781"/>
          </a:xfrm>
        </p:spPr>
        <p:txBody>
          <a:bodyPr/>
          <a:lstStyle>
            <a:lvl2pPr marL="0" indent="0">
              <a:buNone/>
              <a:defRPr>
                <a:solidFill>
                  <a:schemeClr val="accent2"/>
                </a:solidFill>
                <a:latin typeface="+mn-lt"/>
              </a:defRPr>
            </a:lvl2pPr>
          </a:lstStyle>
          <a:p>
            <a:pPr lvl="0"/>
            <a:r>
              <a:rPr lang="en-US"/>
              <a:t>Click to edit Master text styles</a:t>
            </a:r>
          </a:p>
        </p:txBody>
      </p:sp>
      <p:sp>
        <p:nvSpPr>
          <p:cNvPr id="13" name="Slide Number Placeholder 12">
            <a:extLst>
              <a:ext uri="{FF2B5EF4-FFF2-40B4-BE49-F238E27FC236}">
                <a16:creationId xmlns:a16="http://schemas.microsoft.com/office/drawing/2014/main" id="{87AEB546-2DEB-4800-AD4F-A25EBFD43A09}"/>
              </a:ext>
            </a:extLst>
          </p:cNvPr>
          <p:cNvSpPr>
            <a:spLocks noGrp="1"/>
          </p:cNvSpPr>
          <p:nvPr>
            <p:ph type="sldNum" sz="quarter" idx="18"/>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39084794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13693601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688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757243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16005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a:extLst>
              <a:ext uri="{FF2B5EF4-FFF2-40B4-BE49-F238E27FC236}">
                <a16:creationId xmlns:a16="http://schemas.microsoft.com/office/drawing/2014/main" id="{74BFFDC8-88B7-4D82-BEDB-255684D33BEC}"/>
              </a:ext>
            </a:extLst>
          </p:cNvPr>
          <p:cNvSpPr>
            <a:spLocks noGrp="1"/>
          </p:cNvSpPr>
          <p:nvPr>
            <p:ph type="sldNum" sz="quarter" idx="12"/>
          </p:nvPr>
        </p:nvSpPr>
        <p:spPr/>
        <p:txBody>
          <a:bodyPr/>
          <a:lstStyle/>
          <a:p>
            <a:fld id="{67EB593B-B14B-4AD1-9973-DF426D00B20F}" type="slidenum">
              <a:rPr lang="en-US" smtClean="0"/>
              <a:t>‹#›</a:t>
            </a:fld>
            <a:endParaRPr lang="en-US"/>
          </a:p>
        </p:txBody>
      </p:sp>
    </p:spTree>
    <p:extLst>
      <p:ext uri="{BB962C8B-B14F-4D97-AF65-F5344CB8AC3E}">
        <p14:creationId xmlns:p14="http://schemas.microsoft.com/office/powerpoint/2010/main" val="24932626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3170561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3"/>
            <a:ext cx="7886700" cy="2852737"/>
          </a:xfrm>
        </p:spPr>
        <p:txBody>
          <a:bodyPr anchor="b"/>
          <a:lstStyle>
            <a:lvl1pPr>
              <a:defRPr sz="6000"/>
            </a:lvl1pPr>
          </a:lstStyle>
          <a:p>
            <a:r>
              <a:rPr lang="en-US"/>
              <a:t>Appendix</a:t>
            </a:r>
          </a:p>
        </p:txBody>
      </p:sp>
    </p:spTree>
    <p:extLst>
      <p:ext uri="{BB962C8B-B14F-4D97-AF65-F5344CB8AC3E}">
        <p14:creationId xmlns:p14="http://schemas.microsoft.com/office/powerpoint/2010/main" val="22039761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E0EB04-40A1-450E-BDA1-D2C34765399F}"/>
              </a:ext>
            </a:extLst>
          </p:cNvPr>
          <p:cNvSpPr>
            <a:spLocks noGrp="1"/>
          </p:cNvSpPr>
          <p:nvPr>
            <p:ph sz="half" idx="1"/>
          </p:nvPr>
        </p:nvSpPr>
        <p:spPr>
          <a:xfrm>
            <a:off x="628650" y="2617694"/>
            <a:ext cx="3886200" cy="2097742"/>
          </a:xfrm>
        </p:spPr>
        <p:txBody>
          <a:bodyPr/>
          <a:lstStyle>
            <a:lvl1pPr marL="0" indent="0">
              <a:spcAft>
                <a:spcPts val="600"/>
              </a:spcAft>
              <a:buNone/>
              <a:defRPr sz="2400" b="0">
                <a:solidFill>
                  <a:schemeClr val="accent2"/>
                </a:solidFill>
                <a:latin typeface="+mn-lt"/>
              </a:defRPr>
            </a:lvl1pPr>
            <a:lvl2pPr marL="0" indent="0">
              <a:spcAft>
                <a:spcPts val="600"/>
              </a:spcAft>
              <a:buNone/>
              <a:defRPr>
                <a:latin typeface="+mn-lt"/>
              </a:defRPr>
            </a:lvl2pPr>
            <a:lvl3pPr marL="0" indent="0">
              <a:spcAft>
                <a:spcPts val="600"/>
              </a:spcAft>
              <a:buNone/>
              <a:defRPr>
                <a:latin typeface="+mn-lt"/>
              </a:defRPr>
            </a:lvl3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BCAC542-D978-486D-84B4-6D5A506F10AA}"/>
              </a:ext>
            </a:extLst>
          </p:cNvPr>
          <p:cNvSpPr>
            <a:spLocks noGrp="1"/>
          </p:cNvSpPr>
          <p:nvPr>
            <p:ph sz="half" idx="13"/>
          </p:nvPr>
        </p:nvSpPr>
        <p:spPr>
          <a:xfrm>
            <a:off x="628650" y="1839915"/>
            <a:ext cx="3886200" cy="777781"/>
          </a:xfrm>
        </p:spPr>
        <p:txBody>
          <a:bodyPr>
            <a:noAutofit/>
          </a:bodyPr>
          <a:lstStyle>
            <a:lvl2pPr marL="0" indent="0">
              <a:buNone/>
              <a:defRPr sz="2800" b="1">
                <a:solidFill>
                  <a:schemeClr val="accent6"/>
                </a:solidFill>
                <a:latin typeface="+mj-lt"/>
              </a:defRPr>
            </a:lvl2pPr>
          </a:lstStyle>
          <a:p>
            <a:pPr lvl="0"/>
            <a:r>
              <a:rPr lang="en-US"/>
              <a:t>Click to edit Master text styles</a:t>
            </a:r>
          </a:p>
        </p:txBody>
      </p:sp>
      <p:sp>
        <p:nvSpPr>
          <p:cNvPr id="5" name="Content Placeholder 2">
            <a:extLst>
              <a:ext uri="{FF2B5EF4-FFF2-40B4-BE49-F238E27FC236}">
                <a16:creationId xmlns:a16="http://schemas.microsoft.com/office/drawing/2014/main" id="{A792EEB5-D5AE-41D5-B05C-EF4CBA34E00B}"/>
              </a:ext>
            </a:extLst>
          </p:cNvPr>
          <p:cNvSpPr>
            <a:spLocks noGrp="1"/>
          </p:cNvSpPr>
          <p:nvPr>
            <p:ph sz="half" idx="14"/>
          </p:nvPr>
        </p:nvSpPr>
        <p:spPr>
          <a:xfrm>
            <a:off x="4629150" y="2617695"/>
            <a:ext cx="3886200" cy="2097742"/>
          </a:xfrm>
        </p:spPr>
        <p:txBody>
          <a:bodyPr/>
          <a:lstStyle>
            <a:lvl1pPr marL="0" indent="0">
              <a:spcAft>
                <a:spcPts val="600"/>
              </a:spcAft>
              <a:buNone/>
              <a:defRPr sz="2400">
                <a:solidFill>
                  <a:schemeClr val="accent2"/>
                </a:solidFill>
                <a:latin typeface="+mn-lt"/>
              </a:defRPr>
            </a:lvl1pPr>
            <a:lvl2pPr marL="0" indent="0">
              <a:spcAft>
                <a:spcPts val="600"/>
              </a:spcAft>
              <a:buNone/>
              <a:defRPr b="0">
                <a:latin typeface="+mn-lt"/>
              </a:defRPr>
            </a:lvl2pPr>
            <a:lvl3pPr marL="0" indent="0">
              <a:spcAft>
                <a:spcPts val="600"/>
              </a:spcAft>
              <a:buNone/>
              <a:defRPr b="0">
                <a:latin typeface="+mn-lt"/>
              </a:defRPr>
            </a:lvl3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E78536CC-E606-413B-B9A7-E7A281AA8978}"/>
              </a:ext>
            </a:extLst>
          </p:cNvPr>
          <p:cNvSpPr>
            <a:spLocks noGrp="1"/>
          </p:cNvSpPr>
          <p:nvPr>
            <p:ph sz="half" idx="15"/>
          </p:nvPr>
        </p:nvSpPr>
        <p:spPr>
          <a:xfrm>
            <a:off x="4629150" y="1839916"/>
            <a:ext cx="3886200" cy="777781"/>
          </a:xfrm>
        </p:spPr>
        <p:txBody>
          <a:bodyPr>
            <a:noAutofit/>
          </a:bodyPr>
          <a:lstStyle>
            <a:lvl2pPr marL="0" indent="0">
              <a:buNone/>
              <a:defRPr sz="2800" b="1">
                <a:solidFill>
                  <a:schemeClr val="accent6"/>
                </a:solidFill>
                <a:latin typeface="+mj-lt"/>
              </a:defRPr>
            </a:lvl2pPr>
          </a:lstStyle>
          <a:p>
            <a:pPr lvl="0"/>
            <a:r>
              <a:rPr lang="en-US"/>
              <a:t>Click to edit Master text styles</a:t>
            </a:r>
          </a:p>
        </p:txBody>
      </p:sp>
      <p:sp>
        <p:nvSpPr>
          <p:cNvPr id="7" name="Title 1">
            <a:extLst>
              <a:ext uri="{FF2B5EF4-FFF2-40B4-BE49-F238E27FC236}">
                <a16:creationId xmlns:a16="http://schemas.microsoft.com/office/drawing/2014/main" id="{24880C36-992F-4024-8CB9-7FCA50892572}"/>
              </a:ext>
            </a:extLst>
          </p:cNvPr>
          <p:cNvSpPr>
            <a:spLocks noGrp="1"/>
          </p:cNvSpPr>
          <p:nvPr>
            <p:ph type="title" hasCustomPrompt="1"/>
          </p:nvPr>
        </p:nvSpPr>
        <p:spPr>
          <a:xfrm>
            <a:off x="628650" y="514352"/>
            <a:ext cx="7886700" cy="1325563"/>
          </a:xfrm>
        </p:spPr>
        <p:txBody>
          <a:bodyPr/>
          <a:lstStyle>
            <a:lvl1pPr>
              <a:defRPr/>
            </a:lvl1pPr>
          </a:lstStyle>
          <a:p>
            <a:r>
              <a:rPr lang="en-US"/>
              <a:t>Contact Us</a:t>
            </a:r>
          </a:p>
        </p:txBody>
      </p:sp>
      <p:pic>
        <p:nvPicPr>
          <p:cNvPr id="9" name="Picture 8" descr="A picture containing drawing, clock&#10;&#10;Description automatically generated">
            <a:extLst>
              <a:ext uri="{FF2B5EF4-FFF2-40B4-BE49-F238E27FC236}">
                <a16:creationId xmlns:a16="http://schemas.microsoft.com/office/drawing/2014/main" id="{99D46881-759E-4B80-85DE-9EC0603BF71B}"/>
              </a:ext>
            </a:extLst>
          </p:cNvPr>
          <p:cNvPicPr>
            <a:picLocks noChangeAspect="1"/>
          </p:cNvPicPr>
          <p:nvPr/>
        </p:nvPicPr>
        <p:blipFill rotWithShape="1">
          <a:blip r:embed="rId2"/>
          <a:srcRect r="20808"/>
          <a:stretch/>
        </p:blipFill>
        <p:spPr>
          <a:xfrm>
            <a:off x="3115130" y="5394607"/>
            <a:ext cx="2913743" cy="740813"/>
          </a:xfrm>
          <a:prstGeom prst="rect">
            <a:avLst/>
          </a:prstGeom>
        </p:spPr>
      </p:pic>
    </p:spTree>
    <p:extLst>
      <p:ext uri="{BB962C8B-B14F-4D97-AF65-F5344CB8AC3E}">
        <p14:creationId xmlns:p14="http://schemas.microsoft.com/office/powerpoint/2010/main" val="35039224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781ECE3-37CC-5241-A887-B4F0AE386183}"/>
              </a:ext>
            </a:extLst>
          </p:cNvPr>
          <p:cNvSpPr>
            <a:spLocks noGrp="1"/>
          </p:cNvSpPr>
          <p:nvPr>
            <p:ph type="dt" sz="half" idx="10"/>
          </p:nvPr>
        </p:nvSpPr>
        <p:spPr>
          <a:xfrm>
            <a:off x="628650" y="6356355"/>
            <a:ext cx="2057400" cy="365125"/>
          </a:xfrm>
          <a:prstGeom prst="rect">
            <a:avLst/>
          </a:prstGeom>
        </p:spPr>
        <p:txBody>
          <a:bodyPr/>
          <a:lstStyle/>
          <a:p>
            <a:fld id="{2A1C9725-8E6F-7645-A9D0-01A87F0E82B8}" type="datetimeFigureOut">
              <a:rPr lang="en-US" smtClean="0"/>
              <a:t>3/31/2023</a:t>
            </a:fld>
            <a:endParaRPr lang="en-US"/>
          </a:p>
        </p:txBody>
      </p:sp>
      <p:sp>
        <p:nvSpPr>
          <p:cNvPr id="4" name="Footer Placeholder 3">
            <a:extLst>
              <a:ext uri="{FF2B5EF4-FFF2-40B4-BE49-F238E27FC236}">
                <a16:creationId xmlns:a16="http://schemas.microsoft.com/office/drawing/2014/main" id="{BD0B7D93-1288-3E4E-9645-C4990BB90830}"/>
              </a:ext>
            </a:extLst>
          </p:cNvPr>
          <p:cNvSpPr>
            <a:spLocks noGrp="1"/>
          </p:cNvSpPr>
          <p:nvPr>
            <p:ph type="ftr" sz="quarter" idx="11"/>
          </p:nvPr>
        </p:nvSpPr>
        <p:spPr>
          <a:xfrm>
            <a:off x="3028950" y="6356355"/>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B7627BA-F17B-904B-8DC7-1EB5E418CCF6}"/>
              </a:ext>
            </a:extLst>
          </p:cNvPr>
          <p:cNvSpPr>
            <a:spLocks noGrp="1"/>
          </p:cNvSpPr>
          <p:nvPr>
            <p:ph type="sldNum" sz="quarter" idx="12"/>
          </p:nvPr>
        </p:nvSpPr>
        <p:spPr/>
        <p:txBody>
          <a:bodyPr/>
          <a:lstStyle/>
          <a:p>
            <a:fld id="{285470B0-2659-8E41-834A-8BD6811B770A}" type="slidenum">
              <a:rPr lang="en-US" smtClean="0"/>
              <a:t>‹#›</a:t>
            </a:fld>
            <a:endParaRPr lang="en-US"/>
          </a:p>
        </p:txBody>
      </p:sp>
      <p:pic>
        <p:nvPicPr>
          <p:cNvPr id="7" name="Picture 6" descr="A picture containing monitor&#10;&#10;Description automatically generated">
            <a:extLst>
              <a:ext uri="{FF2B5EF4-FFF2-40B4-BE49-F238E27FC236}">
                <a16:creationId xmlns:a16="http://schemas.microsoft.com/office/drawing/2014/main" id="{4B3343FE-9E63-E74C-81C0-3360961CCFB2}"/>
              </a:ext>
            </a:extLst>
          </p:cNvPr>
          <p:cNvPicPr>
            <a:picLocks noChangeAspect="1"/>
          </p:cNvPicPr>
          <p:nvPr/>
        </p:nvPicPr>
        <p:blipFill rotWithShape="1">
          <a:blip r:embed="rId2"/>
          <a:srcRect l="8093" t="10596" r="9185" b="11069"/>
          <a:stretch/>
        </p:blipFill>
        <p:spPr>
          <a:xfrm>
            <a:off x="-1" y="0"/>
            <a:ext cx="9144001" cy="6858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8F2899F-4B44-3E45-82EF-1BBFE91552BC}"/>
              </a:ext>
            </a:extLst>
          </p:cNvPr>
          <p:cNvPicPr>
            <a:picLocks noChangeAspect="1"/>
          </p:cNvPicPr>
          <p:nvPr/>
        </p:nvPicPr>
        <p:blipFill>
          <a:blip r:embed="rId3"/>
          <a:stretch>
            <a:fillRect/>
          </a:stretch>
        </p:blipFill>
        <p:spPr>
          <a:xfrm>
            <a:off x="2749552" y="2984500"/>
            <a:ext cx="3644900" cy="889000"/>
          </a:xfrm>
          <a:prstGeom prst="rect">
            <a:avLst/>
          </a:prstGeom>
        </p:spPr>
      </p:pic>
    </p:spTree>
    <p:extLst>
      <p:ext uri="{BB962C8B-B14F-4D97-AF65-F5344CB8AC3E}">
        <p14:creationId xmlns:p14="http://schemas.microsoft.com/office/powerpoint/2010/main" val="42347227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ustom Layou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739450-968F-9D48-B768-84B66C9D81FA}"/>
              </a:ext>
            </a:extLst>
          </p:cNvPr>
          <p:cNvSpPr/>
          <p:nvPr/>
        </p:nvSpPr>
        <p:spPr>
          <a:xfrm>
            <a:off x="-1" y="-3"/>
            <a:ext cx="9144001" cy="6720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drawing, clock&#10;&#10;Description automatically generated">
            <a:extLst>
              <a:ext uri="{FF2B5EF4-FFF2-40B4-BE49-F238E27FC236}">
                <a16:creationId xmlns:a16="http://schemas.microsoft.com/office/drawing/2014/main" id="{F89532FA-6CC1-D64C-8396-65AAC436E2D6}"/>
              </a:ext>
            </a:extLst>
          </p:cNvPr>
          <p:cNvPicPr>
            <a:picLocks noChangeAspect="1"/>
          </p:cNvPicPr>
          <p:nvPr/>
        </p:nvPicPr>
        <p:blipFill rotWithShape="1">
          <a:blip r:embed="rId2"/>
          <a:srcRect r="20808"/>
          <a:stretch/>
        </p:blipFill>
        <p:spPr>
          <a:xfrm>
            <a:off x="3115130" y="3058597"/>
            <a:ext cx="2913743" cy="740813"/>
          </a:xfrm>
          <a:prstGeom prst="rect">
            <a:avLst/>
          </a:prstGeom>
        </p:spPr>
      </p:pic>
    </p:spTree>
    <p:extLst>
      <p:ext uri="{BB962C8B-B14F-4D97-AF65-F5344CB8AC3E}">
        <p14:creationId xmlns:p14="http://schemas.microsoft.com/office/powerpoint/2010/main" val="42069319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2A1C9725-8E6F-7645-A9D0-01A87F0E82B8}" type="datetimeFigureOut">
              <a:rPr lang="en-US" smtClean="0"/>
              <a:t>3/31/2023</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t>INTERNAL WORKING DRAFT</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7" name="Rectangle 6">
            <a:extLst>
              <a:ext uri="{FF2B5EF4-FFF2-40B4-BE49-F238E27FC236}">
                <a16:creationId xmlns:a16="http://schemas.microsoft.com/office/drawing/2014/main" id="{7FFDF0AF-FE73-4902-BD9C-9F32296FEA52}"/>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computer&#10;&#10;Description automatically generated">
            <a:extLst>
              <a:ext uri="{FF2B5EF4-FFF2-40B4-BE49-F238E27FC236}">
                <a16:creationId xmlns:a16="http://schemas.microsoft.com/office/drawing/2014/main" id="{84499895-5AEF-410F-9091-D7464BF442D3}"/>
              </a:ext>
            </a:extLst>
          </p:cNvPr>
          <p:cNvPicPr>
            <a:picLocks noChangeAspect="1"/>
          </p:cNvPicPr>
          <p:nvPr/>
        </p:nvPicPr>
        <p:blipFill rotWithShape="1">
          <a:blip r:embed="rId2"/>
          <a:srcRect l="25581" t="5847" r="4945" b="3036"/>
          <a:stretch/>
        </p:blipFill>
        <p:spPr>
          <a:xfrm>
            <a:off x="0" y="0"/>
            <a:ext cx="9144000" cy="6858000"/>
          </a:xfrm>
          <a:prstGeom prst="rect">
            <a:avLst/>
          </a:prstGeom>
        </p:spPr>
      </p:pic>
      <p:sp>
        <p:nvSpPr>
          <p:cNvPr id="9" name="TextBox 8">
            <a:extLst>
              <a:ext uri="{FF2B5EF4-FFF2-40B4-BE49-F238E27FC236}">
                <a16:creationId xmlns:a16="http://schemas.microsoft.com/office/drawing/2014/main" id="{47584AF3-0232-45D3-B991-B9C075A17DF0}"/>
              </a:ext>
            </a:extLst>
          </p:cNvPr>
          <p:cNvSpPr txBox="1"/>
          <p:nvPr/>
        </p:nvSpPr>
        <p:spPr>
          <a:xfrm>
            <a:off x="1132611" y="-1898073"/>
            <a:ext cx="184731" cy="300082"/>
          </a:xfrm>
          <a:prstGeom prst="rect">
            <a:avLst/>
          </a:prstGeom>
          <a:noFill/>
        </p:spPr>
        <p:txBody>
          <a:bodyPr wrap="none" rtlCol="0">
            <a:spAutoFit/>
          </a:bodyPr>
          <a:lstStyle/>
          <a:p>
            <a:endParaRPr lang="en-US" sz="1350"/>
          </a:p>
        </p:txBody>
      </p:sp>
      <p:pic>
        <p:nvPicPr>
          <p:cNvPr id="10" name="Picture 9" descr="A picture containing drawing, clock&#10;&#10;Description automatically generated">
            <a:extLst>
              <a:ext uri="{FF2B5EF4-FFF2-40B4-BE49-F238E27FC236}">
                <a16:creationId xmlns:a16="http://schemas.microsoft.com/office/drawing/2014/main" id="{F6EDC345-9544-453D-A5D6-C9552AEB0AB4}"/>
              </a:ext>
            </a:extLst>
          </p:cNvPr>
          <p:cNvPicPr>
            <a:picLocks noChangeAspect="1"/>
          </p:cNvPicPr>
          <p:nvPr/>
        </p:nvPicPr>
        <p:blipFill>
          <a:blip r:embed="rId3"/>
          <a:stretch>
            <a:fillRect/>
          </a:stretch>
        </p:blipFill>
        <p:spPr>
          <a:xfrm>
            <a:off x="3751116" y="5462989"/>
            <a:ext cx="4572000" cy="920537"/>
          </a:xfrm>
          <a:prstGeom prst="rect">
            <a:avLst/>
          </a:prstGeom>
        </p:spPr>
      </p:pic>
    </p:spTree>
    <p:extLst>
      <p:ext uri="{BB962C8B-B14F-4D97-AF65-F5344CB8AC3E}">
        <p14:creationId xmlns:p14="http://schemas.microsoft.com/office/powerpoint/2010/main" val="1089104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a:extLst>
              <a:ext uri="{FF2B5EF4-FFF2-40B4-BE49-F238E27FC236}">
                <a16:creationId xmlns:a16="http://schemas.microsoft.com/office/drawing/2014/main" id="{74BFFDC8-88B7-4D82-BEDB-255684D33BEC}"/>
              </a:ext>
            </a:extLst>
          </p:cNvPr>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24590805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439207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ection Header-al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899056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io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BBEB89-2897-4930-831E-B3F9BEB25125}"/>
              </a:ext>
            </a:extLst>
          </p:cNvPr>
          <p:cNvSpPr>
            <a:spLocks noGrp="1"/>
          </p:cNvSpPr>
          <p:nvPr>
            <p:ph type="pic" sz="quarter" idx="10"/>
          </p:nvPr>
        </p:nvSpPr>
        <p:spPr>
          <a:xfrm>
            <a:off x="623887" y="1709738"/>
            <a:ext cx="3042677" cy="2879725"/>
          </a:xfrm>
        </p:spPr>
        <p:txBody>
          <a:bodyPr/>
          <a:lstStyle>
            <a:lvl1pPr marL="0" indent="0">
              <a:buNone/>
              <a:defRPr/>
            </a:lvl1pPr>
          </a:lstStyle>
          <a:p>
            <a:r>
              <a:rPr lang="en-US"/>
              <a:t>Click icon to add picture</a:t>
            </a:r>
          </a:p>
        </p:txBody>
      </p:sp>
      <p:sp>
        <p:nvSpPr>
          <p:cNvPr id="2" name="Title 1"/>
          <p:cNvSpPr>
            <a:spLocks noGrp="1"/>
          </p:cNvSpPr>
          <p:nvPr>
            <p:ph type="title"/>
          </p:nvPr>
        </p:nvSpPr>
        <p:spPr>
          <a:xfrm>
            <a:off x="3666564" y="1709741"/>
            <a:ext cx="4844024" cy="1087247"/>
          </a:xfrm>
        </p:spPr>
        <p:txBody>
          <a:bodyPr anchor="t"/>
          <a:lstStyle>
            <a:lvl1pPr>
              <a:defRPr sz="3200"/>
            </a:lvl1pPr>
          </a:lstStyle>
          <a:p>
            <a:r>
              <a:rPr lang="en-US"/>
              <a:t>Click to edit Master title style</a:t>
            </a:r>
          </a:p>
        </p:txBody>
      </p:sp>
      <p:sp>
        <p:nvSpPr>
          <p:cNvPr id="3" name="Text Placeholder 2"/>
          <p:cNvSpPr>
            <a:spLocks noGrp="1"/>
          </p:cNvSpPr>
          <p:nvPr>
            <p:ph type="body" idx="1"/>
          </p:nvPr>
        </p:nvSpPr>
        <p:spPr>
          <a:xfrm>
            <a:off x="3666562" y="2796988"/>
            <a:ext cx="4844025" cy="179247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3E9B54F-10A9-4B3B-9348-33B3503501BE}"/>
              </a:ext>
            </a:extLst>
          </p:cNvPr>
          <p:cNvSpPr>
            <a:spLocks noGrp="1"/>
          </p:cNvSpPr>
          <p:nvPr>
            <p:ph type="sldNum" sz="quarter" idx="11"/>
          </p:nvPr>
        </p:nvSpPr>
        <p:spPr/>
        <p:txBody>
          <a:bodyPr/>
          <a:lstStyle/>
          <a:p>
            <a:fld id="{285470B0-2659-8E41-834A-8BD6811B770A}" type="slidenum">
              <a:rPr lang="en-US" smtClean="0"/>
              <a:t>‹#›</a:t>
            </a:fld>
            <a:endParaRPr lang="en-US"/>
          </a:p>
        </p:txBody>
      </p:sp>
      <p:sp>
        <p:nvSpPr>
          <p:cNvPr id="7" name="Text Placeholder 2">
            <a:extLst>
              <a:ext uri="{FF2B5EF4-FFF2-40B4-BE49-F238E27FC236}">
                <a16:creationId xmlns:a16="http://schemas.microsoft.com/office/drawing/2014/main" id="{5F95021D-CE20-4175-B7C6-D95F688A3AA0}"/>
              </a:ext>
            </a:extLst>
          </p:cNvPr>
          <p:cNvSpPr>
            <a:spLocks noGrp="1"/>
          </p:cNvSpPr>
          <p:nvPr>
            <p:ph type="body" idx="12"/>
          </p:nvPr>
        </p:nvSpPr>
        <p:spPr>
          <a:xfrm>
            <a:off x="633414" y="3884235"/>
            <a:ext cx="3033147" cy="705229"/>
          </a:xfrm>
        </p:spPr>
        <p:txBody>
          <a:bodyPr anchor="b">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13363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06739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10513596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wo Content with Subhea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617693"/>
            <a:ext cx="3886200" cy="3559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D2C26A2-BEBE-4CA4-989E-2330897CCE81}"/>
              </a:ext>
            </a:extLst>
          </p:cNvPr>
          <p:cNvSpPr>
            <a:spLocks noGrp="1"/>
          </p:cNvSpPr>
          <p:nvPr>
            <p:ph sz="half" idx="13"/>
          </p:nvPr>
        </p:nvSpPr>
        <p:spPr>
          <a:xfrm>
            <a:off x="628650" y="1839913"/>
            <a:ext cx="3886200" cy="777781"/>
          </a:xfrm>
        </p:spPr>
        <p:txBody>
          <a:bodyPr/>
          <a:lstStyle>
            <a:lvl2pPr marL="0" indent="0">
              <a:buNone/>
              <a:defRPr>
                <a:latin typeface="Nunito SemiBold" panose="00000700000000000000" pitchFamily="2" charset="0"/>
              </a:defRPr>
            </a:lvl2pPr>
          </a:lstStyle>
          <a:p>
            <a:pPr lvl="0"/>
            <a:r>
              <a:rPr lang="en-US"/>
              <a:t>Click to edit Master text styles</a:t>
            </a:r>
          </a:p>
        </p:txBody>
      </p:sp>
      <p:sp>
        <p:nvSpPr>
          <p:cNvPr id="9" name="Content Placeholder 2">
            <a:extLst>
              <a:ext uri="{FF2B5EF4-FFF2-40B4-BE49-F238E27FC236}">
                <a16:creationId xmlns:a16="http://schemas.microsoft.com/office/drawing/2014/main" id="{F775A5F9-5F87-4620-83D6-269E6305321A}"/>
              </a:ext>
            </a:extLst>
          </p:cNvPr>
          <p:cNvSpPr>
            <a:spLocks noGrp="1"/>
          </p:cNvSpPr>
          <p:nvPr>
            <p:ph sz="half" idx="14"/>
          </p:nvPr>
        </p:nvSpPr>
        <p:spPr>
          <a:xfrm>
            <a:off x="4629150" y="2617694"/>
            <a:ext cx="3886200" cy="3559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D691321A-2FCB-4021-BA03-AA2B32C48953}"/>
              </a:ext>
            </a:extLst>
          </p:cNvPr>
          <p:cNvSpPr>
            <a:spLocks noGrp="1"/>
          </p:cNvSpPr>
          <p:nvPr>
            <p:ph sz="half" idx="15"/>
          </p:nvPr>
        </p:nvSpPr>
        <p:spPr>
          <a:xfrm>
            <a:off x="4629150" y="1839914"/>
            <a:ext cx="3886200" cy="777781"/>
          </a:xfrm>
        </p:spPr>
        <p:txBody>
          <a:bodyPr/>
          <a:lstStyle>
            <a:lvl2pPr marL="0" indent="0">
              <a:buNone/>
              <a:defRPr>
                <a:latin typeface="Nunito SemiBold" panose="00000700000000000000" pitchFamily="2" charset="0"/>
              </a:defRPr>
            </a:lvl2pPr>
          </a:lstStyle>
          <a:p>
            <a:pPr lvl="0"/>
            <a:r>
              <a:rPr lang="en-US"/>
              <a:t>Click to edit Master text styles</a:t>
            </a:r>
          </a:p>
        </p:txBody>
      </p:sp>
      <p:sp>
        <p:nvSpPr>
          <p:cNvPr id="13" name="Slide Number Placeholder 12">
            <a:extLst>
              <a:ext uri="{FF2B5EF4-FFF2-40B4-BE49-F238E27FC236}">
                <a16:creationId xmlns:a16="http://schemas.microsoft.com/office/drawing/2014/main" id="{87AEB546-2DEB-4800-AD4F-A25EBFD43A09}"/>
              </a:ext>
            </a:extLst>
          </p:cNvPr>
          <p:cNvSpPr>
            <a:spLocks noGrp="1"/>
          </p:cNvSpPr>
          <p:nvPr>
            <p:ph type="sldNum" sz="quarter" idx="18"/>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15289584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7940102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2603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27648192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861414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28514276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1"/>
            <a:ext cx="7886700" cy="2852737"/>
          </a:xfrm>
        </p:spPr>
        <p:txBody>
          <a:bodyPr anchor="b"/>
          <a:lstStyle>
            <a:lvl1pPr>
              <a:defRPr sz="6000"/>
            </a:lvl1pPr>
          </a:lstStyle>
          <a:p>
            <a:r>
              <a:rPr lang="en-US"/>
              <a:t>Appendix</a:t>
            </a:r>
          </a:p>
        </p:txBody>
      </p:sp>
    </p:spTree>
    <p:extLst>
      <p:ext uri="{BB962C8B-B14F-4D97-AF65-F5344CB8AC3E}">
        <p14:creationId xmlns:p14="http://schemas.microsoft.com/office/powerpoint/2010/main" val="18809571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E0EB04-40A1-450E-BDA1-D2C34765399F}"/>
              </a:ext>
            </a:extLst>
          </p:cNvPr>
          <p:cNvSpPr>
            <a:spLocks noGrp="1"/>
          </p:cNvSpPr>
          <p:nvPr>
            <p:ph sz="half" idx="1"/>
          </p:nvPr>
        </p:nvSpPr>
        <p:spPr>
          <a:xfrm>
            <a:off x="628650" y="2617694"/>
            <a:ext cx="3886200" cy="2097742"/>
          </a:xfrm>
        </p:spPr>
        <p:txBody>
          <a:bodyPr/>
          <a:lstStyle>
            <a:lvl1pPr marL="0" indent="0">
              <a:spcAft>
                <a:spcPts val="600"/>
              </a:spcAft>
              <a:buNone/>
              <a:defRPr sz="2400">
                <a:latin typeface="Nunito SemiBold" panose="00000700000000000000" pitchFamily="2" charset="0"/>
              </a:defRPr>
            </a:lvl1pPr>
            <a:lvl2pPr marL="0" indent="0">
              <a:spcAft>
                <a:spcPts val="600"/>
              </a:spcAft>
              <a:buNone/>
              <a:defRPr/>
            </a:lvl2pPr>
            <a:lvl3pPr marL="0" indent="0">
              <a:spcAft>
                <a:spcPts val="600"/>
              </a:spcAft>
              <a:buNone/>
              <a:defRPr/>
            </a:lvl3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BCAC542-D978-486D-84B4-6D5A506F10AA}"/>
              </a:ext>
            </a:extLst>
          </p:cNvPr>
          <p:cNvSpPr>
            <a:spLocks noGrp="1"/>
          </p:cNvSpPr>
          <p:nvPr>
            <p:ph sz="half" idx="13"/>
          </p:nvPr>
        </p:nvSpPr>
        <p:spPr>
          <a:xfrm>
            <a:off x="628650" y="1839913"/>
            <a:ext cx="3886200" cy="777781"/>
          </a:xfrm>
        </p:spPr>
        <p:txBody>
          <a:bodyPr>
            <a:noAutofit/>
          </a:bodyPr>
          <a:lstStyle>
            <a:lvl2pPr marL="0" indent="0">
              <a:buNone/>
              <a:defRPr sz="2800">
                <a:solidFill>
                  <a:schemeClr val="accent6"/>
                </a:solidFill>
                <a:latin typeface="+mj-lt"/>
              </a:defRPr>
            </a:lvl2pPr>
          </a:lstStyle>
          <a:p>
            <a:pPr lvl="0"/>
            <a:r>
              <a:rPr lang="en-US"/>
              <a:t>Click to edit Master text styles</a:t>
            </a:r>
          </a:p>
        </p:txBody>
      </p:sp>
      <p:sp>
        <p:nvSpPr>
          <p:cNvPr id="5" name="Content Placeholder 2">
            <a:extLst>
              <a:ext uri="{FF2B5EF4-FFF2-40B4-BE49-F238E27FC236}">
                <a16:creationId xmlns:a16="http://schemas.microsoft.com/office/drawing/2014/main" id="{A792EEB5-D5AE-41D5-B05C-EF4CBA34E00B}"/>
              </a:ext>
            </a:extLst>
          </p:cNvPr>
          <p:cNvSpPr>
            <a:spLocks noGrp="1"/>
          </p:cNvSpPr>
          <p:nvPr>
            <p:ph sz="half" idx="14"/>
          </p:nvPr>
        </p:nvSpPr>
        <p:spPr>
          <a:xfrm>
            <a:off x="4629150" y="2617695"/>
            <a:ext cx="3886200" cy="2097742"/>
          </a:xfrm>
        </p:spPr>
        <p:txBody>
          <a:bodyPr/>
          <a:lstStyle>
            <a:lvl1pPr marL="0" indent="0">
              <a:spcAft>
                <a:spcPts val="600"/>
              </a:spcAft>
              <a:buNone/>
              <a:defRPr sz="2400">
                <a:latin typeface="Nunito SemiBold" panose="00000700000000000000" pitchFamily="2" charset="0"/>
              </a:defRPr>
            </a:lvl1pPr>
            <a:lvl2pPr marL="0" indent="0">
              <a:spcAft>
                <a:spcPts val="600"/>
              </a:spcAft>
              <a:buNone/>
              <a:defRPr/>
            </a:lvl2pPr>
            <a:lvl3pPr marL="0" indent="0">
              <a:spcAft>
                <a:spcPts val="600"/>
              </a:spcAft>
              <a:buNone/>
              <a:defRPr/>
            </a:lvl3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E78536CC-E606-413B-B9A7-E7A281AA8978}"/>
              </a:ext>
            </a:extLst>
          </p:cNvPr>
          <p:cNvSpPr>
            <a:spLocks noGrp="1"/>
          </p:cNvSpPr>
          <p:nvPr>
            <p:ph sz="half" idx="15"/>
          </p:nvPr>
        </p:nvSpPr>
        <p:spPr>
          <a:xfrm>
            <a:off x="4629150" y="1839914"/>
            <a:ext cx="3886200" cy="777781"/>
          </a:xfrm>
        </p:spPr>
        <p:txBody>
          <a:bodyPr>
            <a:noAutofit/>
          </a:bodyPr>
          <a:lstStyle>
            <a:lvl2pPr marL="0" indent="0">
              <a:buNone/>
              <a:defRPr sz="2800" b="1">
                <a:solidFill>
                  <a:schemeClr val="accent6"/>
                </a:solidFill>
                <a:latin typeface="+mj-lt"/>
              </a:defRPr>
            </a:lvl2pPr>
          </a:lstStyle>
          <a:p>
            <a:pPr lvl="0"/>
            <a:r>
              <a:rPr lang="en-US"/>
              <a:t>Click to edit Master text styles</a:t>
            </a:r>
          </a:p>
        </p:txBody>
      </p:sp>
      <p:sp>
        <p:nvSpPr>
          <p:cNvPr id="7" name="Title 1">
            <a:extLst>
              <a:ext uri="{FF2B5EF4-FFF2-40B4-BE49-F238E27FC236}">
                <a16:creationId xmlns:a16="http://schemas.microsoft.com/office/drawing/2014/main" id="{24880C36-992F-4024-8CB9-7FCA50892572}"/>
              </a:ext>
            </a:extLst>
          </p:cNvPr>
          <p:cNvSpPr>
            <a:spLocks noGrp="1"/>
          </p:cNvSpPr>
          <p:nvPr>
            <p:ph type="title" hasCustomPrompt="1"/>
          </p:nvPr>
        </p:nvSpPr>
        <p:spPr>
          <a:xfrm>
            <a:off x="628650" y="514350"/>
            <a:ext cx="7886700" cy="1325563"/>
          </a:xfrm>
        </p:spPr>
        <p:txBody>
          <a:bodyPr/>
          <a:lstStyle>
            <a:lvl1pPr>
              <a:defRPr/>
            </a:lvl1pPr>
          </a:lstStyle>
          <a:p>
            <a:r>
              <a:rPr lang="en-US"/>
              <a:t>Contact Us</a:t>
            </a:r>
          </a:p>
        </p:txBody>
      </p:sp>
      <p:pic>
        <p:nvPicPr>
          <p:cNvPr id="9" name="Picture 8" descr="A picture containing drawing, clock&#10;&#10;Description automatically generated">
            <a:extLst>
              <a:ext uri="{FF2B5EF4-FFF2-40B4-BE49-F238E27FC236}">
                <a16:creationId xmlns:a16="http://schemas.microsoft.com/office/drawing/2014/main" id="{99D46881-759E-4B80-85DE-9EC0603BF71B}"/>
              </a:ext>
            </a:extLst>
          </p:cNvPr>
          <p:cNvPicPr>
            <a:picLocks noChangeAspect="1"/>
          </p:cNvPicPr>
          <p:nvPr/>
        </p:nvPicPr>
        <p:blipFill rotWithShape="1">
          <a:blip r:embed="rId2"/>
          <a:srcRect r="20808"/>
          <a:stretch/>
        </p:blipFill>
        <p:spPr>
          <a:xfrm>
            <a:off x="3115129" y="5394605"/>
            <a:ext cx="2913743" cy="740813"/>
          </a:xfrm>
          <a:prstGeom prst="rect">
            <a:avLst/>
          </a:prstGeom>
        </p:spPr>
      </p:pic>
    </p:spTree>
    <p:extLst>
      <p:ext uri="{BB962C8B-B14F-4D97-AF65-F5344CB8AC3E}">
        <p14:creationId xmlns:p14="http://schemas.microsoft.com/office/powerpoint/2010/main" val="166862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781ECE3-37CC-5241-A887-B4F0AE386183}"/>
              </a:ext>
            </a:extLst>
          </p:cNvPr>
          <p:cNvSpPr>
            <a:spLocks noGrp="1"/>
          </p:cNvSpPr>
          <p:nvPr>
            <p:ph type="dt" sz="half" idx="10"/>
          </p:nvPr>
        </p:nvSpPr>
        <p:spPr>
          <a:xfrm>
            <a:off x="628650" y="6356353"/>
            <a:ext cx="2057400" cy="365125"/>
          </a:xfrm>
          <a:prstGeom prst="rect">
            <a:avLst/>
          </a:prstGeom>
        </p:spPr>
        <p:txBody>
          <a:bodyPr/>
          <a:lstStyle/>
          <a:p>
            <a:fld id="{2A1C9725-8E6F-7645-A9D0-01A87F0E82B8}" type="datetimeFigureOut">
              <a:rPr lang="en-US" smtClean="0"/>
              <a:t>3/31/2023</a:t>
            </a:fld>
            <a:endParaRPr lang="en-US"/>
          </a:p>
        </p:txBody>
      </p:sp>
      <p:sp>
        <p:nvSpPr>
          <p:cNvPr id="4" name="Footer Placeholder 3">
            <a:extLst>
              <a:ext uri="{FF2B5EF4-FFF2-40B4-BE49-F238E27FC236}">
                <a16:creationId xmlns:a16="http://schemas.microsoft.com/office/drawing/2014/main" id="{BD0B7D93-1288-3E4E-9645-C4990BB90830}"/>
              </a:ext>
            </a:extLst>
          </p:cNvPr>
          <p:cNvSpPr>
            <a:spLocks noGrp="1"/>
          </p:cNvSpPr>
          <p:nvPr>
            <p:ph type="ftr" sz="quarter" idx="11"/>
          </p:nvPr>
        </p:nvSpPr>
        <p:spPr>
          <a:xfrm>
            <a:off x="3028950" y="6356353"/>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B7627BA-F17B-904B-8DC7-1EB5E418CCF6}"/>
              </a:ext>
            </a:extLst>
          </p:cNvPr>
          <p:cNvSpPr>
            <a:spLocks noGrp="1"/>
          </p:cNvSpPr>
          <p:nvPr>
            <p:ph type="sldNum" sz="quarter" idx="12"/>
          </p:nvPr>
        </p:nvSpPr>
        <p:spPr/>
        <p:txBody>
          <a:bodyPr/>
          <a:lstStyle/>
          <a:p>
            <a:fld id="{285470B0-2659-8E41-834A-8BD6811B770A}" type="slidenum">
              <a:rPr lang="en-US" smtClean="0"/>
              <a:t>‹#›</a:t>
            </a:fld>
            <a:endParaRPr lang="en-US"/>
          </a:p>
        </p:txBody>
      </p:sp>
      <p:pic>
        <p:nvPicPr>
          <p:cNvPr id="7" name="Picture 6" descr="A picture containing monitor&#10;&#10;Description automatically generated">
            <a:extLst>
              <a:ext uri="{FF2B5EF4-FFF2-40B4-BE49-F238E27FC236}">
                <a16:creationId xmlns:a16="http://schemas.microsoft.com/office/drawing/2014/main" id="{4B3343FE-9E63-E74C-81C0-3360961CCFB2}"/>
              </a:ext>
            </a:extLst>
          </p:cNvPr>
          <p:cNvPicPr>
            <a:picLocks noChangeAspect="1"/>
          </p:cNvPicPr>
          <p:nvPr/>
        </p:nvPicPr>
        <p:blipFill rotWithShape="1">
          <a:blip r:embed="rId2"/>
          <a:srcRect l="8093" t="10596" r="9185" b="11069"/>
          <a:stretch/>
        </p:blipFill>
        <p:spPr>
          <a:xfrm>
            <a:off x="-1" y="0"/>
            <a:ext cx="9144001" cy="6858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8F2899F-4B44-3E45-82EF-1BBFE91552BC}"/>
              </a:ext>
            </a:extLst>
          </p:cNvPr>
          <p:cNvPicPr>
            <a:picLocks noChangeAspect="1"/>
          </p:cNvPicPr>
          <p:nvPr/>
        </p:nvPicPr>
        <p:blipFill>
          <a:blip r:embed="rId3"/>
          <a:stretch>
            <a:fillRect/>
          </a:stretch>
        </p:blipFill>
        <p:spPr>
          <a:xfrm>
            <a:off x="2749552" y="2984500"/>
            <a:ext cx="3644900" cy="889000"/>
          </a:xfrm>
          <a:prstGeom prst="rect">
            <a:avLst/>
          </a:prstGeom>
        </p:spPr>
      </p:pic>
    </p:spTree>
    <p:extLst>
      <p:ext uri="{BB962C8B-B14F-4D97-AF65-F5344CB8AC3E}">
        <p14:creationId xmlns:p14="http://schemas.microsoft.com/office/powerpoint/2010/main" val="1209726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al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12933328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ustom Layou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739450-968F-9D48-B768-84B66C9D81FA}"/>
              </a:ext>
            </a:extLst>
          </p:cNvPr>
          <p:cNvSpPr/>
          <p:nvPr/>
        </p:nvSpPr>
        <p:spPr>
          <a:xfrm>
            <a:off x="-1" y="-3"/>
            <a:ext cx="9144001" cy="6720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drawing, clock&#10;&#10;Description automatically generated">
            <a:extLst>
              <a:ext uri="{FF2B5EF4-FFF2-40B4-BE49-F238E27FC236}">
                <a16:creationId xmlns:a16="http://schemas.microsoft.com/office/drawing/2014/main" id="{F89532FA-6CC1-D64C-8396-65AAC436E2D6}"/>
              </a:ext>
            </a:extLst>
          </p:cNvPr>
          <p:cNvPicPr>
            <a:picLocks noChangeAspect="1"/>
          </p:cNvPicPr>
          <p:nvPr/>
        </p:nvPicPr>
        <p:blipFill rotWithShape="1">
          <a:blip r:embed="rId2"/>
          <a:srcRect r="20808"/>
          <a:stretch/>
        </p:blipFill>
        <p:spPr>
          <a:xfrm>
            <a:off x="3115129" y="3058596"/>
            <a:ext cx="2913743" cy="740813"/>
          </a:xfrm>
          <a:prstGeom prst="rect">
            <a:avLst/>
          </a:prstGeom>
        </p:spPr>
      </p:pic>
    </p:spTree>
    <p:extLst>
      <p:ext uri="{BB962C8B-B14F-4D97-AF65-F5344CB8AC3E}">
        <p14:creationId xmlns:p14="http://schemas.microsoft.com/office/powerpoint/2010/main" val="35356762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781ECE3-37CC-5241-A887-B4F0AE386183}"/>
              </a:ext>
            </a:extLst>
          </p:cNvPr>
          <p:cNvSpPr>
            <a:spLocks noGrp="1"/>
          </p:cNvSpPr>
          <p:nvPr>
            <p:ph type="dt" sz="half" idx="10"/>
          </p:nvPr>
        </p:nvSpPr>
        <p:spPr>
          <a:xfrm>
            <a:off x="628650" y="6356353"/>
            <a:ext cx="2057400" cy="365125"/>
          </a:xfrm>
          <a:prstGeom prst="rect">
            <a:avLst/>
          </a:prstGeom>
        </p:spPr>
        <p:txBody>
          <a:bodyPr/>
          <a:lstStyle/>
          <a:p>
            <a:fld id="{2A1C9725-8E6F-7645-A9D0-01A87F0E82B8}" type="datetimeFigureOut">
              <a:rPr lang="en-US" smtClean="0"/>
              <a:t>3/31/2023</a:t>
            </a:fld>
            <a:endParaRPr lang="en-US"/>
          </a:p>
        </p:txBody>
      </p:sp>
      <p:sp>
        <p:nvSpPr>
          <p:cNvPr id="4" name="Footer Placeholder 3">
            <a:extLst>
              <a:ext uri="{FF2B5EF4-FFF2-40B4-BE49-F238E27FC236}">
                <a16:creationId xmlns:a16="http://schemas.microsoft.com/office/drawing/2014/main" id="{BD0B7D93-1288-3E4E-9645-C4990BB90830}"/>
              </a:ext>
            </a:extLst>
          </p:cNvPr>
          <p:cNvSpPr>
            <a:spLocks noGrp="1"/>
          </p:cNvSpPr>
          <p:nvPr>
            <p:ph type="ftr" sz="quarter" idx="11"/>
          </p:nvPr>
        </p:nvSpPr>
        <p:spPr>
          <a:xfrm>
            <a:off x="3028950" y="6356353"/>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B7627BA-F17B-904B-8DC7-1EB5E418CCF6}"/>
              </a:ext>
            </a:extLst>
          </p:cNvPr>
          <p:cNvSpPr>
            <a:spLocks noGrp="1"/>
          </p:cNvSpPr>
          <p:nvPr>
            <p:ph type="sldNum" sz="quarter" idx="12"/>
          </p:nvPr>
        </p:nvSpPr>
        <p:spPr/>
        <p:txBody>
          <a:bodyPr/>
          <a:lstStyle/>
          <a:p>
            <a:fld id="{285470B0-2659-8E41-834A-8BD6811B770A}" type="slidenum">
              <a:rPr lang="en-US" smtClean="0"/>
              <a:t>‹#›</a:t>
            </a:fld>
            <a:endParaRPr lang="en-US"/>
          </a:p>
        </p:txBody>
      </p:sp>
      <p:pic>
        <p:nvPicPr>
          <p:cNvPr id="7" name="Picture 6" descr="A picture containing monitor&#10;&#10;Description automatically generated">
            <a:extLst>
              <a:ext uri="{FF2B5EF4-FFF2-40B4-BE49-F238E27FC236}">
                <a16:creationId xmlns:a16="http://schemas.microsoft.com/office/drawing/2014/main" id="{4B3343FE-9E63-E74C-81C0-3360961CCFB2}"/>
              </a:ext>
            </a:extLst>
          </p:cNvPr>
          <p:cNvPicPr>
            <a:picLocks noChangeAspect="1"/>
          </p:cNvPicPr>
          <p:nvPr/>
        </p:nvPicPr>
        <p:blipFill rotWithShape="1">
          <a:blip r:embed="rId2"/>
          <a:srcRect l="8093" t="10596" r="9185" b="11069"/>
          <a:stretch/>
        </p:blipFill>
        <p:spPr>
          <a:xfrm>
            <a:off x="-1" y="0"/>
            <a:ext cx="9144001" cy="6858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8F2899F-4B44-3E45-82EF-1BBFE91552BC}"/>
              </a:ext>
            </a:extLst>
          </p:cNvPr>
          <p:cNvPicPr>
            <a:picLocks noChangeAspect="1"/>
          </p:cNvPicPr>
          <p:nvPr/>
        </p:nvPicPr>
        <p:blipFill>
          <a:blip r:embed="rId3"/>
          <a:stretch>
            <a:fillRect/>
          </a:stretch>
        </p:blipFill>
        <p:spPr>
          <a:xfrm>
            <a:off x="2749552" y="2984500"/>
            <a:ext cx="3644900" cy="889000"/>
          </a:xfrm>
          <a:prstGeom prst="rect">
            <a:avLst/>
          </a:prstGeom>
        </p:spPr>
      </p:pic>
    </p:spTree>
    <p:extLst>
      <p:ext uri="{BB962C8B-B14F-4D97-AF65-F5344CB8AC3E}">
        <p14:creationId xmlns:p14="http://schemas.microsoft.com/office/powerpoint/2010/main" val="14941686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739450-968F-9D48-B768-84B66C9D81FA}"/>
              </a:ext>
            </a:extLst>
          </p:cNvPr>
          <p:cNvSpPr/>
          <p:nvPr/>
        </p:nvSpPr>
        <p:spPr>
          <a:xfrm>
            <a:off x="-1" y="-3"/>
            <a:ext cx="9144001" cy="6720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drawing, clock&#10;&#10;Description automatically generated">
            <a:extLst>
              <a:ext uri="{FF2B5EF4-FFF2-40B4-BE49-F238E27FC236}">
                <a16:creationId xmlns:a16="http://schemas.microsoft.com/office/drawing/2014/main" id="{F89532FA-6CC1-D64C-8396-65AAC436E2D6}"/>
              </a:ext>
            </a:extLst>
          </p:cNvPr>
          <p:cNvPicPr>
            <a:picLocks noChangeAspect="1"/>
          </p:cNvPicPr>
          <p:nvPr/>
        </p:nvPicPr>
        <p:blipFill rotWithShape="1">
          <a:blip r:embed="rId2"/>
          <a:srcRect r="20808"/>
          <a:stretch/>
        </p:blipFill>
        <p:spPr>
          <a:xfrm>
            <a:off x="3115129" y="3058596"/>
            <a:ext cx="2913743" cy="740813"/>
          </a:xfrm>
          <a:prstGeom prst="rect">
            <a:avLst/>
          </a:prstGeom>
        </p:spPr>
      </p:pic>
    </p:spTree>
    <p:extLst>
      <p:ext uri="{BB962C8B-B14F-4D97-AF65-F5344CB8AC3E}">
        <p14:creationId xmlns:p14="http://schemas.microsoft.com/office/powerpoint/2010/main" val="29276876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28650" y="6356353"/>
            <a:ext cx="2057400" cy="365125"/>
          </a:xfrm>
          <a:prstGeom prst="rect">
            <a:avLst/>
          </a:prstGeom>
        </p:spPr>
        <p:txBody>
          <a:bodyPr/>
          <a:lstStyle/>
          <a:p>
            <a:fld id="{2A1C9725-8E6F-7645-A9D0-01A87F0E82B8}" type="datetimeFigureOut">
              <a:rPr lang="en-US" smtClean="0"/>
              <a:t>3/31/2023</a:t>
            </a:fld>
            <a:endParaRPr lang="en-US"/>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a:t>INTERNAL WORKING DRAFT</a:t>
            </a:r>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
        <p:nvSpPr>
          <p:cNvPr id="7" name="Rectangle 6">
            <a:extLst>
              <a:ext uri="{FF2B5EF4-FFF2-40B4-BE49-F238E27FC236}">
                <a16:creationId xmlns:a16="http://schemas.microsoft.com/office/drawing/2014/main" id="{7FFDF0AF-FE73-4902-BD9C-9F32296FEA52}"/>
              </a:ext>
            </a:extLst>
          </p:cNvPr>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computer&#10;&#10;Description automatically generated">
            <a:extLst>
              <a:ext uri="{FF2B5EF4-FFF2-40B4-BE49-F238E27FC236}">
                <a16:creationId xmlns:a16="http://schemas.microsoft.com/office/drawing/2014/main" id="{84499895-5AEF-410F-9091-D7464BF442D3}"/>
              </a:ext>
            </a:extLst>
          </p:cNvPr>
          <p:cNvPicPr>
            <a:picLocks noChangeAspect="1"/>
          </p:cNvPicPr>
          <p:nvPr/>
        </p:nvPicPr>
        <p:blipFill rotWithShape="1">
          <a:blip r:embed="rId2"/>
          <a:srcRect l="25581" t="5847" r="4945" b="3036"/>
          <a:stretch/>
        </p:blipFill>
        <p:spPr>
          <a:xfrm>
            <a:off x="0" y="0"/>
            <a:ext cx="9144000" cy="6858000"/>
          </a:xfrm>
          <a:prstGeom prst="rect">
            <a:avLst/>
          </a:prstGeom>
        </p:spPr>
      </p:pic>
      <p:sp>
        <p:nvSpPr>
          <p:cNvPr id="9" name="TextBox 8">
            <a:extLst>
              <a:ext uri="{FF2B5EF4-FFF2-40B4-BE49-F238E27FC236}">
                <a16:creationId xmlns:a16="http://schemas.microsoft.com/office/drawing/2014/main" id="{47584AF3-0232-45D3-B991-B9C075A17DF0}"/>
              </a:ext>
            </a:extLst>
          </p:cNvPr>
          <p:cNvSpPr txBox="1"/>
          <p:nvPr/>
        </p:nvSpPr>
        <p:spPr>
          <a:xfrm>
            <a:off x="1132611" y="-1898073"/>
            <a:ext cx="184731" cy="300082"/>
          </a:xfrm>
          <a:prstGeom prst="rect">
            <a:avLst/>
          </a:prstGeom>
          <a:noFill/>
        </p:spPr>
        <p:txBody>
          <a:bodyPr wrap="none" rtlCol="0">
            <a:spAutoFit/>
          </a:bodyPr>
          <a:lstStyle/>
          <a:p>
            <a:endParaRPr lang="en-US" sz="1350"/>
          </a:p>
        </p:txBody>
      </p:sp>
      <p:pic>
        <p:nvPicPr>
          <p:cNvPr id="10" name="Picture 9" descr="A picture containing drawing, clock&#10;&#10;Description automatically generated">
            <a:extLst>
              <a:ext uri="{FF2B5EF4-FFF2-40B4-BE49-F238E27FC236}">
                <a16:creationId xmlns:a16="http://schemas.microsoft.com/office/drawing/2014/main" id="{F6EDC345-9544-453D-A5D6-C9552AEB0AB4}"/>
              </a:ext>
            </a:extLst>
          </p:cNvPr>
          <p:cNvPicPr>
            <a:picLocks noChangeAspect="1"/>
          </p:cNvPicPr>
          <p:nvPr/>
        </p:nvPicPr>
        <p:blipFill>
          <a:blip r:embed="rId3"/>
          <a:stretch>
            <a:fillRect/>
          </a:stretch>
        </p:blipFill>
        <p:spPr>
          <a:xfrm>
            <a:off x="3751116" y="5462989"/>
            <a:ext cx="4572000" cy="920537"/>
          </a:xfrm>
          <a:prstGeom prst="rect">
            <a:avLst/>
          </a:prstGeom>
        </p:spPr>
      </p:pic>
      <p:sp>
        <p:nvSpPr>
          <p:cNvPr id="13" name="Title 1">
            <a:extLst>
              <a:ext uri="{FF2B5EF4-FFF2-40B4-BE49-F238E27FC236}">
                <a16:creationId xmlns:a16="http://schemas.microsoft.com/office/drawing/2014/main" id="{C9D0F064-9F21-480D-AA30-0EC21B10B92F}"/>
              </a:ext>
            </a:extLst>
          </p:cNvPr>
          <p:cNvSpPr txBox="1">
            <a:spLocks/>
          </p:cNvSpPr>
          <p:nvPr/>
        </p:nvSpPr>
        <p:spPr>
          <a:xfrm>
            <a:off x="628650" y="768347"/>
            <a:ext cx="7886700" cy="2181041"/>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6000" kern="1200">
                <a:solidFill>
                  <a:schemeClr val="accent6"/>
                </a:solidFill>
                <a:latin typeface="+mj-lt"/>
                <a:ea typeface="+mj-ea"/>
                <a:cs typeface="+mj-cs"/>
              </a:defRPr>
            </a:lvl1pPr>
          </a:lstStyle>
          <a:p>
            <a:pPr algn="ctr"/>
            <a:r>
              <a:rPr lang="en-US" b="1"/>
              <a:t>Click to edit Master title style</a:t>
            </a:r>
          </a:p>
        </p:txBody>
      </p:sp>
      <p:sp>
        <p:nvSpPr>
          <p:cNvPr id="14" name="Text Placeholder 2">
            <a:extLst>
              <a:ext uri="{FF2B5EF4-FFF2-40B4-BE49-F238E27FC236}">
                <a16:creationId xmlns:a16="http://schemas.microsoft.com/office/drawing/2014/main" id="{1BF5A373-C4BC-422C-9616-5280F9BA292A}"/>
              </a:ext>
            </a:extLst>
          </p:cNvPr>
          <p:cNvSpPr>
            <a:spLocks noGrp="1"/>
          </p:cNvSpPr>
          <p:nvPr>
            <p:ph type="body" idx="13"/>
          </p:nvPr>
        </p:nvSpPr>
        <p:spPr>
          <a:xfrm>
            <a:off x="628650" y="3152684"/>
            <a:ext cx="7886700" cy="1051764"/>
          </a:xfrm>
        </p:spPr>
        <p:txBody>
          <a:bodyPr/>
          <a:lstStyle>
            <a:lvl1pPr marL="0" indent="0" algn="ctr">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159170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a:extLst>
              <a:ext uri="{FF2B5EF4-FFF2-40B4-BE49-F238E27FC236}">
                <a16:creationId xmlns:a16="http://schemas.microsoft.com/office/drawing/2014/main" id="{74BFFDC8-88B7-4D82-BEDB-255684D33BEC}"/>
              </a:ext>
            </a:extLst>
          </p:cNvPr>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38360379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8891405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Header-al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p>
        </p:txBody>
      </p:sp>
    </p:spTree>
    <p:extLst>
      <p:ext uri="{BB962C8B-B14F-4D97-AF65-F5344CB8AC3E}">
        <p14:creationId xmlns:p14="http://schemas.microsoft.com/office/powerpoint/2010/main" val="20093830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Bio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BBEB89-2897-4930-831E-B3F9BEB25125}"/>
              </a:ext>
            </a:extLst>
          </p:cNvPr>
          <p:cNvSpPr>
            <a:spLocks noGrp="1"/>
          </p:cNvSpPr>
          <p:nvPr>
            <p:ph type="pic" sz="quarter" idx="10"/>
          </p:nvPr>
        </p:nvSpPr>
        <p:spPr>
          <a:xfrm>
            <a:off x="623887" y="1709738"/>
            <a:ext cx="3042677" cy="2879725"/>
          </a:xfrm>
        </p:spPr>
        <p:txBody>
          <a:bodyPr/>
          <a:lstStyle>
            <a:lvl1pPr marL="0" indent="0">
              <a:buNone/>
              <a:defRPr/>
            </a:lvl1pPr>
          </a:lstStyle>
          <a:p>
            <a:r>
              <a:rPr lang="en-US"/>
              <a:t>Click icon to add picture</a:t>
            </a:r>
          </a:p>
        </p:txBody>
      </p:sp>
      <p:sp>
        <p:nvSpPr>
          <p:cNvPr id="2" name="Title 1"/>
          <p:cNvSpPr>
            <a:spLocks noGrp="1"/>
          </p:cNvSpPr>
          <p:nvPr>
            <p:ph type="title"/>
          </p:nvPr>
        </p:nvSpPr>
        <p:spPr>
          <a:xfrm>
            <a:off x="3666564" y="1709741"/>
            <a:ext cx="4844024" cy="1087247"/>
          </a:xfrm>
        </p:spPr>
        <p:txBody>
          <a:bodyPr anchor="t"/>
          <a:lstStyle>
            <a:lvl1pPr>
              <a:defRPr sz="3200"/>
            </a:lvl1pPr>
          </a:lstStyle>
          <a:p>
            <a:r>
              <a:rPr lang="en-US"/>
              <a:t>Click to edit Master title style</a:t>
            </a:r>
          </a:p>
        </p:txBody>
      </p:sp>
      <p:sp>
        <p:nvSpPr>
          <p:cNvPr id="3" name="Text Placeholder 2"/>
          <p:cNvSpPr>
            <a:spLocks noGrp="1"/>
          </p:cNvSpPr>
          <p:nvPr>
            <p:ph type="body" idx="1"/>
          </p:nvPr>
        </p:nvSpPr>
        <p:spPr>
          <a:xfrm>
            <a:off x="3666562" y="2796988"/>
            <a:ext cx="4844025" cy="179247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3E9B54F-10A9-4B3B-9348-33B3503501BE}"/>
              </a:ext>
            </a:extLst>
          </p:cNvPr>
          <p:cNvSpPr>
            <a:spLocks noGrp="1"/>
          </p:cNvSpPr>
          <p:nvPr>
            <p:ph type="sldNum" sz="quarter" idx="11"/>
          </p:nvPr>
        </p:nvSpPr>
        <p:spPr/>
        <p:txBody>
          <a:bodyPr/>
          <a:lstStyle/>
          <a:p>
            <a:fld id="{285470B0-2659-8E41-834A-8BD6811B770A}" type="slidenum">
              <a:rPr lang="en-US" smtClean="0"/>
              <a:t>‹#›</a:t>
            </a:fld>
            <a:endParaRPr lang="en-US"/>
          </a:p>
        </p:txBody>
      </p:sp>
      <p:sp>
        <p:nvSpPr>
          <p:cNvPr id="7" name="Text Placeholder 2">
            <a:extLst>
              <a:ext uri="{FF2B5EF4-FFF2-40B4-BE49-F238E27FC236}">
                <a16:creationId xmlns:a16="http://schemas.microsoft.com/office/drawing/2014/main" id="{5F95021D-CE20-4175-B7C6-D95F688A3AA0}"/>
              </a:ext>
            </a:extLst>
          </p:cNvPr>
          <p:cNvSpPr>
            <a:spLocks noGrp="1"/>
          </p:cNvSpPr>
          <p:nvPr>
            <p:ph type="body" idx="12"/>
          </p:nvPr>
        </p:nvSpPr>
        <p:spPr>
          <a:xfrm>
            <a:off x="633414" y="3884235"/>
            <a:ext cx="3033147" cy="705229"/>
          </a:xfrm>
        </p:spPr>
        <p:txBody>
          <a:bodyPr anchor="b">
            <a:normAutofit/>
          </a:bodyPr>
          <a:lstStyle>
            <a:lvl1pPr marL="0" indent="0">
              <a:buNone/>
              <a:defRPr sz="16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194443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18341788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wo Content with Subhea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617693"/>
            <a:ext cx="3886200" cy="3559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D2C26A2-BEBE-4CA4-989E-2330897CCE81}"/>
              </a:ext>
            </a:extLst>
          </p:cNvPr>
          <p:cNvSpPr>
            <a:spLocks noGrp="1"/>
          </p:cNvSpPr>
          <p:nvPr>
            <p:ph sz="half" idx="13"/>
          </p:nvPr>
        </p:nvSpPr>
        <p:spPr>
          <a:xfrm>
            <a:off x="628650" y="1839913"/>
            <a:ext cx="3886200" cy="777781"/>
          </a:xfrm>
        </p:spPr>
        <p:txBody>
          <a:bodyPr/>
          <a:lstStyle>
            <a:lvl2pPr marL="0" indent="0">
              <a:buNone/>
              <a:defRPr>
                <a:solidFill>
                  <a:schemeClr val="accent2"/>
                </a:solidFill>
                <a:latin typeface="+mn-lt"/>
              </a:defRPr>
            </a:lvl2pPr>
          </a:lstStyle>
          <a:p>
            <a:pPr lvl="0"/>
            <a:r>
              <a:rPr lang="en-US"/>
              <a:t>Click to edit Master text styles</a:t>
            </a:r>
          </a:p>
        </p:txBody>
      </p:sp>
      <p:sp>
        <p:nvSpPr>
          <p:cNvPr id="9" name="Content Placeholder 2">
            <a:extLst>
              <a:ext uri="{FF2B5EF4-FFF2-40B4-BE49-F238E27FC236}">
                <a16:creationId xmlns:a16="http://schemas.microsoft.com/office/drawing/2014/main" id="{F775A5F9-5F87-4620-83D6-269E6305321A}"/>
              </a:ext>
            </a:extLst>
          </p:cNvPr>
          <p:cNvSpPr>
            <a:spLocks noGrp="1"/>
          </p:cNvSpPr>
          <p:nvPr>
            <p:ph sz="half" idx="14"/>
          </p:nvPr>
        </p:nvSpPr>
        <p:spPr>
          <a:xfrm>
            <a:off x="4629150" y="2617694"/>
            <a:ext cx="3886200" cy="3559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D691321A-2FCB-4021-BA03-AA2B32C48953}"/>
              </a:ext>
            </a:extLst>
          </p:cNvPr>
          <p:cNvSpPr>
            <a:spLocks noGrp="1"/>
          </p:cNvSpPr>
          <p:nvPr>
            <p:ph sz="half" idx="15"/>
          </p:nvPr>
        </p:nvSpPr>
        <p:spPr>
          <a:xfrm>
            <a:off x="4629150" y="1839914"/>
            <a:ext cx="3886200" cy="777781"/>
          </a:xfrm>
        </p:spPr>
        <p:txBody>
          <a:bodyPr/>
          <a:lstStyle>
            <a:lvl2pPr marL="0" indent="0">
              <a:buNone/>
              <a:defRPr>
                <a:solidFill>
                  <a:schemeClr val="accent2"/>
                </a:solidFill>
                <a:latin typeface="+mn-lt"/>
              </a:defRPr>
            </a:lvl2pPr>
          </a:lstStyle>
          <a:p>
            <a:pPr lvl="0"/>
            <a:r>
              <a:rPr lang="en-US"/>
              <a:t>Click to edit Master text styles</a:t>
            </a:r>
          </a:p>
        </p:txBody>
      </p:sp>
      <p:sp>
        <p:nvSpPr>
          <p:cNvPr id="13" name="Slide Number Placeholder 12">
            <a:extLst>
              <a:ext uri="{FF2B5EF4-FFF2-40B4-BE49-F238E27FC236}">
                <a16:creationId xmlns:a16="http://schemas.microsoft.com/office/drawing/2014/main" id="{87AEB546-2DEB-4800-AD4F-A25EBFD43A09}"/>
              </a:ext>
            </a:extLst>
          </p:cNvPr>
          <p:cNvSpPr>
            <a:spLocks noGrp="1"/>
          </p:cNvSpPr>
          <p:nvPr>
            <p:ph type="sldNum" sz="quarter" idx="18"/>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2811426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io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ABBEB89-2897-4930-831E-B3F9BEB25125}"/>
              </a:ext>
            </a:extLst>
          </p:cNvPr>
          <p:cNvSpPr>
            <a:spLocks noGrp="1"/>
          </p:cNvSpPr>
          <p:nvPr>
            <p:ph type="pic" sz="quarter" idx="10"/>
          </p:nvPr>
        </p:nvSpPr>
        <p:spPr>
          <a:xfrm>
            <a:off x="623887" y="1709738"/>
            <a:ext cx="3042677" cy="2879725"/>
          </a:xfrm>
        </p:spPr>
        <p:txBody>
          <a:bodyPr/>
          <a:lstStyle>
            <a:lvl1pPr marL="0" indent="0">
              <a:buNone/>
              <a:defRPr/>
            </a:lvl1pPr>
          </a:lstStyle>
          <a:p>
            <a:r>
              <a:rPr lang="en-US"/>
              <a:t>Click icon to add picture</a:t>
            </a:r>
          </a:p>
        </p:txBody>
      </p:sp>
      <p:sp>
        <p:nvSpPr>
          <p:cNvPr id="2" name="Title 1"/>
          <p:cNvSpPr>
            <a:spLocks noGrp="1"/>
          </p:cNvSpPr>
          <p:nvPr>
            <p:ph type="title"/>
          </p:nvPr>
        </p:nvSpPr>
        <p:spPr>
          <a:xfrm>
            <a:off x="3666564" y="1709741"/>
            <a:ext cx="4844024" cy="1087247"/>
          </a:xfrm>
        </p:spPr>
        <p:txBody>
          <a:bodyPr anchor="t"/>
          <a:lstStyle>
            <a:lvl1pPr>
              <a:defRPr sz="3200"/>
            </a:lvl1pPr>
          </a:lstStyle>
          <a:p>
            <a:r>
              <a:rPr lang="en-US"/>
              <a:t>Click to edit Master title style</a:t>
            </a:r>
          </a:p>
        </p:txBody>
      </p:sp>
      <p:sp>
        <p:nvSpPr>
          <p:cNvPr id="3" name="Text Placeholder 2"/>
          <p:cNvSpPr>
            <a:spLocks noGrp="1"/>
          </p:cNvSpPr>
          <p:nvPr>
            <p:ph type="body" idx="1"/>
          </p:nvPr>
        </p:nvSpPr>
        <p:spPr>
          <a:xfrm>
            <a:off x="3666562" y="2796988"/>
            <a:ext cx="4844025" cy="179247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93E9B54F-10A9-4B3B-9348-33B3503501BE}"/>
              </a:ext>
            </a:extLst>
          </p:cNvPr>
          <p:cNvSpPr>
            <a:spLocks noGrp="1"/>
          </p:cNvSpPr>
          <p:nvPr>
            <p:ph type="sldNum" sz="quarter" idx="11"/>
          </p:nvPr>
        </p:nvSpPr>
        <p:spPr/>
        <p:txBody>
          <a:bodyPr/>
          <a:lstStyle/>
          <a:p>
            <a:fld id="{285470B0-2659-8E41-834A-8BD6811B770A}" type="slidenum">
              <a:rPr lang="en-US" smtClean="0"/>
              <a:t>‹#›</a:t>
            </a:fld>
            <a:endParaRPr lang="en-US"/>
          </a:p>
        </p:txBody>
      </p:sp>
      <p:sp>
        <p:nvSpPr>
          <p:cNvPr id="7" name="Text Placeholder 2">
            <a:extLst>
              <a:ext uri="{FF2B5EF4-FFF2-40B4-BE49-F238E27FC236}">
                <a16:creationId xmlns:a16="http://schemas.microsoft.com/office/drawing/2014/main" id="{5F95021D-CE20-4175-B7C6-D95F688A3AA0}"/>
              </a:ext>
            </a:extLst>
          </p:cNvPr>
          <p:cNvSpPr>
            <a:spLocks noGrp="1"/>
          </p:cNvSpPr>
          <p:nvPr>
            <p:ph type="body" idx="12"/>
          </p:nvPr>
        </p:nvSpPr>
        <p:spPr>
          <a:xfrm>
            <a:off x="633414" y="3884235"/>
            <a:ext cx="3033147" cy="705229"/>
          </a:xfrm>
        </p:spPr>
        <p:txBody>
          <a:bodyPr anchor="b">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133633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40519160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8391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15407791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6244814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40113506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Appendi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1"/>
            <a:ext cx="7886700" cy="2852737"/>
          </a:xfrm>
        </p:spPr>
        <p:txBody>
          <a:bodyPr anchor="b"/>
          <a:lstStyle>
            <a:lvl1pPr>
              <a:defRPr sz="6000"/>
            </a:lvl1pPr>
          </a:lstStyle>
          <a:p>
            <a:r>
              <a:rPr lang="en-US"/>
              <a:t>Appendix</a:t>
            </a:r>
          </a:p>
        </p:txBody>
      </p:sp>
    </p:spTree>
    <p:extLst>
      <p:ext uri="{BB962C8B-B14F-4D97-AF65-F5344CB8AC3E}">
        <p14:creationId xmlns:p14="http://schemas.microsoft.com/office/powerpoint/2010/main" val="16960186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E0EB04-40A1-450E-BDA1-D2C34765399F}"/>
              </a:ext>
            </a:extLst>
          </p:cNvPr>
          <p:cNvSpPr>
            <a:spLocks noGrp="1"/>
          </p:cNvSpPr>
          <p:nvPr>
            <p:ph sz="half" idx="1"/>
          </p:nvPr>
        </p:nvSpPr>
        <p:spPr>
          <a:xfrm>
            <a:off x="628650" y="2617694"/>
            <a:ext cx="3886200" cy="2097742"/>
          </a:xfrm>
        </p:spPr>
        <p:txBody>
          <a:bodyPr/>
          <a:lstStyle>
            <a:lvl1pPr marL="0" indent="0">
              <a:spcAft>
                <a:spcPts val="600"/>
              </a:spcAft>
              <a:buNone/>
              <a:defRPr sz="2400" b="0">
                <a:solidFill>
                  <a:schemeClr val="accent2"/>
                </a:solidFill>
                <a:latin typeface="+mn-lt"/>
              </a:defRPr>
            </a:lvl1pPr>
            <a:lvl2pPr marL="0" indent="0">
              <a:spcAft>
                <a:spcPts val="600"/>
              </a:spcAft>
              <a:buNone/>
              <a:defRPr>
                <a:latin typeface="+mn-lt"/>
              </a:defRPr>
            </a:lvl2pPr>
            <a:lvl3pPr marL="0" indent="0">
              <a:spcAft>
                <a:spcPts val="600"/>
              </a:spcAft>
              <a:buNone/>
              <a:defRPr>
                <a:latin typeface="+mn-lt"/>
              </a:defRPr>
            </a:lvl3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BCAC542-D978-486D-84B4-6D5A506F10AA}"/>
              </a:ext>
            </a:extLst>
          </p:cNvPr>
          <p:cNvSpPr>
            <a:spLocks noGrp="1"/>
          </p:cNvSpPr>
          <p:nvPr>
            <p:ph sz="half" idx="13"/>
          </p:nvPr>
        </p:nvSpPr>
        <p:spPr>
          <a:xfrm>
            <a:off x="628650" y="1839913"/>
            <a:ext cx="3886200" cy="777781"/>
          </a:xfrm>
        </p:spPr>
        <p:txBody>
          <a:bodyPr>
            <a:noAutofit/>
          </a:bodyPr>
          <a:lstStyle>
            <a:lvl2pPr marL="0" indent="0">
              <a:buNone/>
              <a:defRPr sz="2800" b="1">
                <a:solidFill>
                  <a:schemeClr val="accent6"/>
                </a:solidFill>
                <a:latin typeface="+mj-lt"/>
              </a:defRPr>
            </a:lvl2pPr>
          </a:lstStyle>
          <a:p>
            <a:pPr lvl="0"/>
            <a:r>
              <a:rPr lang="en-US"/>
              <a:t>Click to edit Master text styles</a:t>
            </a:r>
          </a:p>
        </p:txBody>
      </p:sp>
      <p:sp>
        <p:nvSpPr>
          <p:cNvPr id="5" name="Content Placeholder 2">
            <a:extLst>
              <a:ext uri="{FF2B5EF4-FFF2-40B4-BE49-F238E27FC236}">
                <a16:creationId xmlns:a16="http://schemas.microsoft.com/office/drawing/2014/main" id="{A792EEB5-D5AE-41D5-B05C-EF4CBA34E00B}"/>
              </a:ext>
            </a:extLst>
          </p:cNvPr>
          <p:cNvSpPr>
            <a:spLocks noGrp="1"/>
          </p:cNvSpPr>
          <p:nvPr>
            <p:ph sz="half" idx="14"/>
          </p:nvPr>
        </p:nvSpPr>
        <p:spPr>
          <a:xfrm>
            <a:off x="4629150" y="2617695"/>
            <a:ext cx="3886200" cy="2097742"/>
          </a:xfrm>
        </p:spPr>
        <p:txBody>
          <a:bodyPr/>
          <a:lstStyle>
            <a:lvl1pPr marL="0" indent="0">
              <a:spcAft>
                <a:spcPts val="600"/>
              </a:spcAft>
              <a:buNone/>
              <a:defRPr sz="2400">
                <a:solidFill>
                  <a:schemeClr val="accent2"/>
                </a:solidFill>
                <a:latin typeface="+mn-lt"/>
              </a:defRPr>
            </a:lvl1pPr>
            <a:lvl2pPr marL="0" indent="0">
              <a:spcAft>
                <a:spcPts val="600"/>
              </a:spcAft>
              <a:buNone/>
              <a:defRPr b="0">
                <a:latin typeface="+mn-lt"/>
              </a:defRPr>
            </a:lvl2pPr>
            <a:lvl3pPr marL="0" indent="0">
              <a:spcAft>
                <a:spcPts val="600"/>
              </a:spcAft>
              <a:buNone/>
              <a:defRPr b="0">
                <a:latin typeface="+mn-lt"/>
              </a:defRPr>
            </a:lvl3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E78536CC-E606-413B-B9A7-E7A281AA8978}"/>
              </a:ext>
            </a:extLst>
          </p:cNvPr>
          <p:cNvSpPr>
            <a:spLocks noGrp="1"/>
          </p:cNvSpPr>
          <p:nvPr>
            <p:ph sz="half" idx="15"/>
          </p:nvPr>
        </p:nvSpPr>
        <p:spPr>
          <a:xfrm>
            <a:off x="4629150" y="1839914"/>
            <a:ext cx="3886200" cy="777781"/>
          </a:xfrm>
        </p:spPr>
        <p:txBody>
          <a:bodyPr>
            <a:noAutofit/>
          </a:bodyPr>
          <a:lstStyle>
            <a:lvl2pPr marL="0" indent="0">
              <a:buNone/>
              <a:defRPr sz="2800" b="1">
                <a:solidFill>
                  <a:schemeClr val="accent6"/>
                </a:solidFill>
                <a:latin typeface="+mj-lt"/>
              </a:defRPr>
            </a:lvl2pPr>
          </a:lstStyle>
          <a:p>
            <a:pPr lvl="0"/>
            <a:r>
              <a:rPr lang="en-US"/>
              <a:t>Click to edit Master text styles</a:t>
            </a:r>
          </a:p>
        </p:txBody>
      </p:sp>
      <p:sp>
        <p:nvSpPr>
          <p:cNvPr id="7" name="Title 1">
            <a:extLst>
              <a:ext uri="{FF2B5EF4-FFF2-40B4-BE49-F238E27FC236}">
                <a16:creationId xmlns:a16="http://schemas.microsoft.com/office/drawing/2014/main" id="{24880C36-992F-4024-8CB9-7FCA50892572}"/>
              </a:ext>
            </a:extLst>
          </p:cNvPr>
          <p:cNvSpPr>
            <a:spLocks noGrp="1"/>
          </p:cNvSpPr>
          <p:nvPr>
            <p:ph type="title" hasCustomPrompt="1"/>
          </p:nvPr>
        </p:nvSpPr>
        <p:spPr>
          <a:xfrm>
            <a:off x="628650" y="514350"/>
            <a:ext cx="7886700" cy="1325563"/>
          </a:xfrm>
        </p:spPr>
        <p:txBody>
          <a:bodyPr/>
          <a:lstStyle>
            <a:lvl1pPr>
              <a:defRPr/>
            </a:lvl1pPr>
          </a:lstStyle>
          <a:p>
            <a:r>
              <a:rPr lang="en-US"/>
              <a:t>Contact Us</a:t>
            </a:r>
          </a:p>
        </p:txBody>
      </p:sp>
      <p:pic>
        <p:nvPicPr>
          <p:cNvPr id="9" name="Picture 8" descr="A picture containing drawing, clock&#10;&#10;Description automatically generated">
            <a:extLst>
              <a:ext uri="{FF2B5EF4-FFF2-40B4-BE49-F238E27FC236}">
                <a16:creationId xmlns:a16="http://schemas.microsoft.com/office/drawing/2014/main" id="{99D46881-759E-4B80-85DE-9EC0603BF71B}"/>
              </a:ext>
            </a:extLst>
          </p:cNvPr>
          <p:cNvPicPr>
            <a:picLocks noChangeAspect="1"/>
          </p:cNvPicPr>
          <p:nvPr/>
        </p:nvPicPr>
        <p:blipFill rotWithShape="1">
          <a:blip r:embed="rId2"/>
          <a:srcRect r="20808"/>
          <a:stretch/>
        </p:blipFill>
        <p:spPr>
          <a:xfrm>
            <a:off x="3115129" y="5394605"/>
            <a:ext cx="2913743" cy="740813"/>
          </a:xfrm>
          <a:prstGeom prst="rect">
            <a:avLst/>
          </a:prstGeom>
        </p:spPr>
      </p:pic>
    </p:spTree>
    <p:extLst>
      <p:ext uri="{BB962C8B-B14F-4D97-AF65-F5344CB8AC3E}">
        <p14:creationId xmlns:p14="http://schemas.microsoft.com/office/powerpoint/2010/main" val="20482670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ustom Layout 1">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781ECE3-37CC-5241-A887-B4F0AE386183}"/>
              </a:ext>
            </a:extLst>
          </p:cNvPr>
          <p:cNvSpPr>
            <a:spLocks noGrp="1"/>
          </p:cNvSpPr>
          <p:nvPr>
            <p:ph type="dt" sz="half" idx="10"/>
          </p:nvPr>
        </p:nvSpPr>
        <p:spPr>
          <a:xfrm>
            <a:off x="628650" y="6356353"/>
            <a:ext cx="2057400" cy="365125"/>
          </a:xfrm>
          <a:prstGeom prst="rect">
            <a:avLst/>
          </a:prstGeom>
        </p:spPr>
        <p:txBody>
          <a:bodyPr/>
          <a:lstStyle/>
          <a:p>
            <a:fld id="{2A1C9725-8E6F-7645-A9D0-01A87F0E82B8}" type="datetimeFigureOut">
              <a:rPr lang="en-US" smtClean="0"/>
              <a:t>3/31/2023</a:t>
            </a:fld>
            <a:endParaRPr lang="en-US"/>
          </a:p>
        </p:txBody>
      </p:sp>
      <p:sp>
        <p:nvSpPr>
          <p:cNvPr id="4" name="Footer Placeholder 3">
            <a:extLst>
              <a:ext uri="{FF2B5EF4-FFF2-40B4-BE49-F238E27FC236}">
                <a16:creationId xmlns:a16="http://schemas.microsoft.com/office/drawing/2014/main" id="{BD0B7D93-1288-3E4E-9645-C4990BB90830}"/>
              </a:ext>
            </a:extLst>
          </p:cNvPr>
          <p:cNvSpPr>
            <a:spLocks noGrp="1"/>
          </p:cNvSpPr>
          <p:nvPr>
            <p:ph type="ftr" sz="quarter" idx="11"/>
          </p:nvPr>
        </p:nvSpPr>
        <p:spPr>
          <a:xfrm>
            <a:off x="3028950" y="6356353"/>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B7627BA-F17B-904B-8DC7-1EB5E418CCF6}"/>
              </a:ext>
            </a:extLst>
          </p:cNvPr>
          <p:cNvSpPr>
            <a:spLocks noGrp="1"/>
          </p:cNvSpPr>
          <p:nvPr>
            <p:ph type="sldNum" sz="quarter" idx="12"/>
          </p:nvPr>
        </p:nvSpPr>
        <p:spPr/>
        <p:txBody>
          <a:bodyPr/>
          <a:lstStyle/>
          <a:p>
            <a:fld id="{285470B0-2659-8E41-834A-8BD6811B770A}" type="slidenum">
              <a:rPr lang="en-US" smtClean="0"/>
              <a:t>‹#›</a:t>
            </a:fld>
            <a:endParaRPr lang="en-US"/>
          </a:p>
        </p:txBody>
      </p:sp>
      <p:pic>
        <p:nvPicPr>
          <p:cNvPr id="7" name="Picture 6" descr="A picture containing monitor&#10;&#10;Description automatically generated">
            <a:extLst>
              <a:ext uri="{FF2B5EF4-FFF2-40B4-BE49-F238E27FC236}">
                <a16:creationId xmlns:a16="http://schemas.microsoft.com/office/drawing/2014/main" id="{4B3343FE-9E63-E74C-81C0-3360961CCFB2}"/>
              </a:ext>
            </a:extLst>
          </p:cNvPr>
          <p:cNvPicPr>
            <a:picLocks noChangeAspect="1"/>
          </p:cNvPicPr>
          <p:nvPr/>
        </p:nvPicPr>
        <p:blipFill rotWithShape="1">
          <a:blip r:embed="rId2"/>
          <a:srcRect l="8093" t="10596" r="9185" b="11069"/>
          <a:stretch/>
        </p:blipFill>
        <p:spPr>
          <a:xfrm>
            <a:off x="-1" y="0"/>
            <a:ext cx="9144001" cy="6858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8F2899F-4B44-3E45-82EF-1BBFE91552BC}"/>
              </a:ext>
            </a:extLst>
          </p:cNvPr>
          <p:cNvPicPr>
            <a:picLocks noChangeAspect="1"/>
          </p:cNvPicPr>
          <p:nvPr/>
        </p:nvPicPr>
        <p:blipFill>
          <a:blip r:embed="rId3"/>
          <a:stretch>
            <a:fillRect/>
          </a:stretch>
        </p:blipFill>
        <p:spPr>
          <a:xfrm>
            <a:off x="2749552" y="2984500"/>
            <a:ext cx="3644900" cy="889000"/>
          </a:xfrm>
          <a:prstGeom prst="rect">
            <a:avLst/>
          </a:prstGeom>
        </p:spPr>
      </p:pic>
    </p:spTree>
    <p:extLst>
      <p:ext uri="{BB962C8B-B14F-4D97-AF65-F5344CB8AC3E}">
        <p14:creationId xmlns:p14="http://schemas.microsoft.com/office/powerpoint/2010/main" val="33847741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ustom Layout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739450-968F-9D48-B768-84B66C9D81FA}"/>
              </a:ext>
            </a:extLst>
          </p:cNvPr>
          <p:cNvSpPr/>
          <p:nvPr/>
        </p:nvSpPr>
        <p:spPr>
          <a:xfrm>
            <a:off x="-1" y="-3"/>
            <a:ext cx="9144001" cy="6720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drawing, clock&#10;&#10;Description automatically generated">
            <a:extLst>
              <a:ext uri="{FF2B5EF4-FFF2-40B4-BE49-F238E27FC236}">
                <a16:creationId xmlns:a16="http://schemas.microsoft.com/office/drawing/2014/main" id="{F89532FA-6CC1-D64C-8396-65AAC436E2D6}"/>
              </a:ext>
            </a:extLst>
          </p:cNvPr>
          <p:cNvPicPr>
            <a:picLocks noChangeAspect="1"/>
          </p:cNvPicPr>
          <p:nvPr/>
        </p:nvPicPr>
        <p:blipFill rotWithShape="1">
          <a:blip r:embed="rId2"/>
          <a:srcRect r="20808"/>
          <a:stretch/>
        </p:blipFill>
        <p:spPr>
          <a:xfrm>
            <a:off x="3115129" y="3058596"/>
            <a:ext cx="2913743" cy="740813"/>
          </a:xfrm>
          <a:prstGeom prst="rect">
            <a:avLst/>
          </a:prstGeom>
        </p:spPr>
      </p:pic>
    </p:spTree>
    <p:extLst>
      <p:ext uri="{BB962C8B-B14F-4D97-AF65-F5344CB8AC3E}">
        <p14:creationId xmlns:p14="http://schemas.microsoft.com/office/powerpoint/2010/main" val="18067568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A64AE18-4848-D34D-A1D4-4EC31DE34628}"/>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6" name="Picture 15" descr="A picture containing computer&#10;&#10;Description automatically generated">
            <a:extLst>
              <a:ext uri="{FF2B5EF4-FFF2-40B4-BE49-F238E27FC236}">
                <a16:creationId xmlns:a16="http://schemas.microsoft.com/office/drawing/2014/main" id="{AF06ED3E-FDC7-D541-98C9-B13B9DC1456F}"/>
              </a:ext>
            </a:extLst>
          </p:cNvPr>
          <p:cNvPicPr>
            <a:picLocks noChangeAspect="1"/>
          </p:cNvPicPr>
          <p:nvPr userDrawn="1"/>
        </p:nvPicPr>
        <p:blipFill rotWithShape="1">
          <a:blip r:embed="rId2"/>
          <a:srcRect l="25581" t="5847" r="4945" b="3036"/>
          <a:stretch/>
        </p:blipFill>
        <p:spPr>
          <a:xfrm>
            <a:off x="0" y="0"/>
            <a:ext cx="9144000" cy="6858000"/>
          </a:xfrm>
          <a:prstGeom prst="rect">
            <a:avLst/>
          </a:prstGeom>
        </p:spPr>
      </p:pic>
      <p:sp>
        <p:nvSpPr>
          <p:cNvPr id="2" name="Title 1"/>
          <p:cNvSpPr>
            <a:spLocks noGrp="1"/>
          </p:cNvSpPr>
          <p:nvPr>
            <p:ph type="ctrTitle" hasCustomPrompt="1"/>
          </p:nvPr>
        </p:nvSpPr>
        <p:spPr>
          <a:xfrm>
            <a:off x="800100" y="1218278"/>
            <a:ext cx="7772400" cy="1996539"/>
          </a:xfrm>
        </p:spPr>
        <p:txBody>
          <a:bodyPr anchor="b">
            <a:normAutofit/>
          </a:bodyPr>
          <a:lstStyle>
            <a:lvl1pPr algn="ctr">
              <a:defRPr sz="5600" b="1">
                <a:solidFill>
                  <a:srgbClr val="023655"/>
                </a:solidFill>
              </a:defRPr>
            </a:lvl1pPr>
          </a:lstStyle>
          <a:p>
            <a:r>
              <a:rPr lang="en-US" err="1"/>
              <a:t>OhioKAN</a:t>
            </a:r>
            <a:r>
              <a:rPr lang="en-US"/>
              <a:t> PowerPoint Template – Two-Line Title</a:t>
            </a:r>
          </a:p>
        </p:txBody>
      </p:sp>
      <p:sp>
        <p:nvSpPr>
          <p:cNvPr id="3" name="Subtitle 2"/>
          <p:cNvSpPr>
            <a:spLocks noGrp="1"/>
          </p:cNvSpPr>
          <p:nvPr>
            <p:ph type="subTitle" idx="1" hasCustomPrompt="1"/>
          </p:nvPr>
        </p:nvSpPr>
        <p:spPr>
          <a:xfrm>
            <a:off x="1224974" y="3442725"/>
            <a:ext cx="6858000" cy="601523"/>
          </a:xfrm>
        </p:spPr>
        <p:txBody>
          <a:bodyPr>
            <a:normAutofit/>
          </a:bodyPr>
          <a:lstStyle>
            <a:lvl1pPr marL="0" indent="0" algn="ctr">
              <a:buNone/>
              <a:defRPr sz="2800">
                <a:solidFill>
                  <a:srgbClr val="02365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 Title Goes Here (Date!)</a:t>
            </a:r>
          </a:p>
        </p:txBody>
      </p:sp>
      <p:sp>
        <p:nvSpPr>
          <p:cNvPr id="4" name="Date Placeholder 3"/>
          <p:cNvSpPr>
            <a:spLocks noGrp="1"/>
          </p:cNvSpPr>
          <p:nvPr>
            <p:ph type="dt" sz="half" idx="10"/>
          </p:nvPr>
        </p:nvSpPr>
        <p:spPr>
          <a:xfrm>
            <a:off x="103909" y="6492875"/>
            <a:ext cx="696191" cy="365125"/>
          </a:xfrm>
        </p:spPr>
        <p:txBody>
          <a:bodyPr/>
          <a:lstStyle/>
          <a:p>
            <a:fld id="{9CF422FA-CBB6-48C3-A5DA-8E6E6D1C8019}" type="datetime1">
              <a:rPr lang="en-US" smtClean="0"/>
              <a:t>3/31/2023</a:t>
            </a:fld>
            <a:endParaRPr lang="en-US"/>
          </a:p>
        </p:txBody>
      </p:sp>
      <p:sp>
        <p:nvSpPr>
          <p:cNvPr id="5" name="Footer Placeholder 4"/>
          <p:cNvSpPr>
            <a:spLocks noGrp="1"/>
          </p:cNvSpPr>
          <p:nvPr>
            <p:ph type="ftr" sz="quarter" idx="11"/>
          </p:nvPr>
        </p:nvSpPr>
        <p:spPr>
          <a:xfrm>
            <a:off x="904009" y="6492875"/>
            <a:ext cx="2080491" cy="365125"/>
          </a:xfrm>
        </p:spPr>
        <p:txBody>
          <a:bodyPr/>
          <a:lstStyle/>
          <a:p>
            <a:endParaRPr lang="en-US"/>
          </a:p>
        </p:txBody>
      </p:sp>
      <p:sp>
        <p:nvSpPr>
          <p:cNvPr id="9" name="TextBox 8">
            <a:extLst>
              <a:ext uri="{FF2B5EF4-FFF2-40B4-BE49-F238E27FC236}">
                <a16:creationId xmlns:a16="http://schemas.microsoft.com/office/drawing/2014/main" id="{0CB0D1FC-1DC7-474B-B9D4-2087E839FA85}"/>
              </a:ext>
            </a:extLst>
          </p:cNvPr>
          <p:cNvSpPr txBox="1"/>
          <p:nvPr userDrawn="1"/>
        </p:nvSpPr>
        <p:spPr>
          <a:xfrm>
            <a:off x="1132609" y="-1898073"/>
            <a:ext cx="184731" cy="369332"/>
          </a:xfrm>
          <a:prstGeom prst="rect">
            <a:avLst/>
          </a:prstGeom>
          <a:noFill/>
        </p:spPr>
        <p:txBody>
          <a:bodyPr wrap="none" rtlCol="0">
            <a:spAutoFit/>
          </a:bodyPr>
          <a:lstStyle/>
          <a:p>
            <a:endParaRPr lang="en-US" sz="1800"/>
          </a:p>
        </p:txBody>
      </p:sp>
      <p:pic>
        <p:nvPicPr>
          <p:cNvPr id="13" name="Picture 12" descr="A picture containing drawing, clock&#10;&#10;Description automatically generated">
            <a:extLst>
              <a:ext uri="{FF2B5EF4-FFF2-40B4-BE49-F238E27FC236}">
                <a16:creationId xmlns:a16="http://schemas.microsoft.com/office/drawing/2014/main" id="{E43008EB-2FCF-E24E-87F5-DA227A81F271}"/>
              </a:ext>
            </a:extLst>
          </p:cNvPr>
          <p:cNvPicPr>
            <a:picLocks noChangeAspect="1"/>
          </p:cNvPicPr>
          <p:nvPr userDrawn="1"/>
        </p:nvPicPr>
        <p:blipFill>
          <a:blip r:embed="rId3"/>
          <a:stretch>
            <a:fillRect/>
          </a:stretch>
        </p:blipFill>
        <p:spPr>
          <a:xfrm>
            <a:off x="3751116" y="5462985"/>
            <a:ext cx="4572000" cy="920537"/>
          </a:xfrm>
          <a:prstGeom prst="rect">
            <a:avLst/>
          </a:prstGeom>
        </p:spPr>
      </p:pic>
    </p:spTree>
    <p:extLst>
      <p:ext uri="{BB962C8B-B14F-4D97-AF65-F5344CB8AC3E}">
        <p14:creationId xmlns:p14="http://schemas.microsoft.com/office/powerpoint/2010/main" val="286792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105135969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6"/>
            <a:ext cx="7886700" cy="1035049"/>
          </a:xfrm>
        </p:spPr>
        <p:txBody>
          <a:bodyPr/>
          <a:lstStyle>
            <a:lvl1pPr>
              <a:defRPr b="1"/>
            </a:lvl1pPr>
          </a:lstStyle>
          <a:p>
            <a:r>
              <a:rPr lang="en-US"/>
              <a:t>Next slide, ready to roll!</a:t>
            </a:r>
          </a:p>
        </p:txBody>
      </p:sp>
      <p:sp>
        <p:nvSpPr>
          <p:cNvPr id="3" name="Content Placeholder 2"/>
          <p:cNvSpPr>
            <a:spLocks noGrp="1"/>
          </p:cNvSpPr>
          <p:nvPr>
            <p:ph idx="1"/>
          </p:nvPr>
        </p:nvSpPr>
        <p:spPr>
          <a:xfrm>
            <a:off x="628650" y="1585913"/>
            <a:ext cx="7886700" cy="459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E377E2-7145-4B08-8D56-022118635B1D}" type="datetime1">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33602247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p:spPr>
        <p:txBody>
          <a:bodyPr anchor="b"/>
          <a:lstStyle>
            <a:lvl1pPr>
              <a:defRPr sz="6000"/>
            </a:lvl1pPr>
          </a:lstStyle>
          <a:p>
            <a:r>
              <a:rPr lang="en-US"/>
              <a:t>Master Title Slide, Basic</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33588A-810F-42F9-9F88-10E3BCCC8BCA}" type="datetime1">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356090536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59A25B-B203-4970-AFEC-89BF796CC473}" type="datetime1">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41085152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929EEE-BC77-4B09-9BDD-FEE075657D6A}" type="datetime1">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7553967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6A9F31-818F-40B3-A643-E6EBC2F865EB}" type="datetime1">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7541953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18582-01AC-4EF4-8708-107B14CE2780}" type="datetime1">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34619786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90927B-15BC-4690-BA3B-26DE8432C148}" type="datetime1">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15100964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781ECE3-37CC-5241-A887-B4F0AE386183}"/>
              </a:ext>
            </a:extLst>
          </p:cNvPr>
          <p:cNvSpPr>
            <a:spLocks noGrp="1"/>
          </p:cNvSpPr>
          <p:nvPr>
            <p:ph type="dt" sz="half" idx="10"/>
          </p:nvPr>
        </p:nvSpPr>
        <p:spPr/>
        <p:txBody>
          <a:bodyPr/>
          <a:lstStyle/>
          <a:p>
            <a:fld id="{85782824-5DC6-4861-A299-A996A0E226EE}" type="datetime1">
              <a:rPr lang="en-US" smtClean="0"/>
              <a:t>3/31/2023</a:t>
            </a:fld>
            <a:endParaRPr lang="en-US"/>
          </a:p>
        </p:txBody>
      </p:sp>
      <p:sp>
        <p:nvSpPr>
          <p:cNvPr id="4" name="Footer Placeholder 3">
            <a:extLst>
              <a:ext uri="{FF2B5EF4-FFF2-40B4-BE49-F238E27FC236}">
                <a16:creationId xmlns:a16="http://schemas.microsoft.com/office/drawing/2014/main" id="{BD0B7D93-1288-3E4E-9645-C4990BB908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7627BA-F17B-904B-8DC7-1EB5E418CCF6}"/>
              </a:ext>
            </a:extLst>
          </p:cNvPr>
          <p:cNvSpPr>
            <a:spLocks noGrp="1"/>
          </p:cNvSpPr>
          <p:nvPr>
            <p:ph type="sldNum" sz="quarter" idx="12"/>
          </p:nvPr>
        </p:nvSpPr>
        <p:spPr/>
        <p:txBody>
          <a:bodyPr/>
          <a:lstStyle/>
          <a:p>
            <a:fld id="{285470B0-2659-8E41-834A-8BD6811B770A}" type="slidenum">
              <a:rPr lang="en-US" smtClean="0"/>
              <a:t>‹#›</a:t>
            </a:fld>
            <a:endParaRPr lang="en-US"/>
          </a:p>
        </p:txBody>
      </p:sp>
      <p:pic>
        <p:nvPicPr>
          <p:cNvPr id="7" name="Picture 6" descr="A picture containing monitor&#10;&#10;Description automatically generated">
            <a:extLst>
              <a:ext uri="{FF2B5EF4-FFF2-40B4-BE49-F238E27FC236}">
                <a16:creationId xmlns:a16="http://schemas.microsoft.com/office/drawing/2014/main" id="{4B3343FE-9E63-E74C-81C0-3360961CCFB2}"/>
              </a:ext>
            </a:extLst>
          </p:cNvPr>
          <p:cNvPicPr>
            <a:picLocks noChangeAspect="1"/>
          </p:cNvPicPr>
          <p:nvPr userDrawn="1"/>
        </p:nvPicPr>
        <p:blipFill rotWithShape="1">
          <a:blip r:embed="rId2"/>
          <a:srcRect l="8093" t="10596" r="9185" b="11069"/>
          <a:stretch/>
        </p:blipFill>
        <p:spPr>
          <a:xfrm>
            <a:off x="-1" y="0"/>
            <a:ext cx="9144001" cy="6858000"/>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8F2899F-4B44-3E45-82EF-1BBFE91552BC}"/>
              </a:ext>
            </a:extLst>
          </p:cNvPr>
          <p:cNvPicPr>
            <a:picLocks noChangeAspect="1"/>
          </p:cNvPicPr>
          <p:nvPr userDrawn="1"/>
        </p:nvPicPr>
        <p:blipFill>
          <a:blip r:embed="rId3"/>
          <a:stretch>
            <a:fillRect/>
          </a:stretch>
        </p:blipFill>
        <p:spPr>
          <a:xfrm>
            <a:off x="2749550" y="2984500"/>
            <a:ext cx="3644900" cy="889000"/>
          </a:xfrm>
          <a:prstGeom prst="rect">
            <a:avLst/>
          </a:prstGeom>
        </p:spPr>
      </p:pic>
    </p:spTree>
    <p:extLst>
      <p:ext uri="{BB962C8B-B14F-4D97-AF65-F5344CB8AC3E}">
        <p14:creationId xmlns:p14="http://schemas.microsoft.com/office/powerpoint/2010/main" val="335422499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739450-968F-9D48-B768-84B66C9D81FA}"/>
              </a:ext>
            </a:extLst>
          </p:cNvPr>
          <p:cNvSpPr/>
          <p:nvPr userDrawn="1"/>
        </p:nvSpPr>
        <p:spPr>
          <a:xfrm>
            <a:off x="-3" y="-3"/>
            <a:ext cx="9144001" cy="67201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drawing, clock&#10;&#10;Description automatically generated">
            <a:extLst>
              <a:ext uri="{FF2B5EF4-FFF2-40B4-BE49-F238E27FC236}">
                <a16:creationId xmlns:a16="http://schemas.microsoft.com/office/drawing/2014/main" id="{F89532FA-6CC1-D64C-8396-65AAC436E2D6}"/>
              </a:ext>
            </a:extLst>
          </p:cNvPr>
          <p:cNvPicPr>
            <a:picLocks noChangeAspect="1"/>
          </p:cNvPicPr>
          <p:nvPr userDrawn="1"/>
        </p:nvPicPr>
        <p:blipFill rotWithShape="1">
          <a:blip r:embed="rId2"/>
          <a:srcRect r="20808"/>
          <a:stretch/>
        </p:blipFill>
        <p:spPr>
          <a:xfrm>
            <a:off x="3115127" y="3058592"/>
            <a:ext cx="2913743" cy="740813"/>
          </a:xfrm>
          <a:prstGeom prst="rect">
            <a:avLst/>
          </a:prstGeom>
        </p:spPr>
      </p:pic>
    </p:spTree>
    <p:extLst>
      <p:ext uri="{BB962C8B-B14F-4D97-AF65-F5344CB8AC3E}">
        <p14:creationId xmlns:p14="http://schemas.microsoft.com/office/powerpoint/2010/main" val="35954937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A76DA4-FB75-49C1-8325-C39E6351AF2C}" type="datetime1">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2782000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with Subhea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2617693"/>
            <a:ext cx="3886200" cy="3559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D2C26A2-BEBE-4CA4-989E-2330897CCE81}"/>
              </a:ext>
            </a:extLst>
          </p:cNvPr>
          <p:cNvSpPr>
            <a:spLocks noGrp="1"/>
          </p:cNvSpPr>
          <p:nvPr>
            <p:ph sz="half" idx="13"/>
          </p:nvPr>
        </p:nvSpPr>
        <p:spPr>
          <a:xfrm>
            <a:off x="628650" y="1839913"/>
            <a:ext cx="3886200" cy="777781"/>
          </a:xfrm>
        </p:spPr>
        <p:txBody>
          <a:bodyPr/>
          <a:lstStyle>
            <a:lvl2pPr marL="0" indent="0">
              <a:buNone/>
              <a:defRPr>
                <a:latin typeface="Nunito SemiBold" panose="00000700000000000000" pitchFamily="2" charset="0"/>
              </a:defRPr>
            </a:lvl2pPr>
          </a:lstStyle>
          <a:p>
            <a:pPr lvl="0"/>
            <a:r>
              <a:rPr lang="en-US"/>
              <a:t>Click to edit Master text styles</a:t>
            </a:r>
          </a:p>
        </p:txBody>
      </p:sp>
      <p:sp>
        <p:nvSpPr>
          <p:cNvPr id="9" name="Content Placeholder 2">
            <a:extLst>
              <a:ext uri="{FF2B5EF4-FFF2-40B4-BE49-F238E27FC236}">
                <a16:creationId xmlns:a16="http://schemas.microsoft.com/office/drawing/2014/main" id="{F775A5F9-5F87-4620-83D6-269E6305321A}"/>
              </a:ext>
            </a:extLst>
          </p:cNvPr>
          <p:cNvSpPr>
            <a:spLocks noGrp="1"/>
          </p:cNvSpPr>
          <p:nvPr>
            <p:ph sz="half" idx="14"/>
          </p:nvPr>
        </p:nvSpPr>
        <p:spPr>
          <a:xfrm>
            <a:off x="4629150" y="2617694"/>
            <a:ext cx="3886200" cy="35592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D691321A-2FCB-4021-BA03-AA2B32C48953}"/>
              </a:ext>
            </a:extLst>
          </p:cNvPr>
          <p:cNvSpPr>
            <a:spLocks noGrp="1"/>
          </p:cNvSpPr>
          <p:nvPr>
            <p:ph sz="half" idx="15"/>
          </p:nvPr>
        </p:nvSpPr>
        <p:spPr>
          <a:xfrm>
            <a:off x="4629150" y="1839914"/>
            <a:ext cx="3886200" cy="777781"/>
          </a:xfrm>
        </p:spPr>
        <p:txBody>
          <a:bodyPr/>
          <a:lstStyle>
            <a:lvl2pPr marL="0" indent="0">
              <a:buNone/>
              <a:defRPr>
                <a:latin typeface="Nunito SemiBold" panose="00000700000000000000" pitchFamily="2" charset="0"/>
              </a:defRPr>
            </a:lvl2pPr>
          </a:lstStyle>
          <a:p>
            <a:pPr lvl="0"/>
            <a:r>
              <a:rPr lang="en-US"/>
              <a:t>Click to edit Master text styles</a:t>
            </a:r>
          </a:p>
        </p:txBody>
      </p:sp>
      <p:sp>
        <p:nvSpPr>
          <p:cNvPr id="13" name="Slide Number Placeholder 12">
            <a:extLst>
              <a:ext uri="{FF2B5EF4-FFF2-40B4-BE49-F238E27FC236}">
                <a16:creationId xmlns:a16="http://schemas.microsoft.com/office/drawing/2014/main" id="{87AEB546-2DEB-4800-AD4F-A25EBFD43A09}"/>
              </a:ext>
            </a:extLst>
          </p:cNvPr>
          <p:cNvSpPr>
            <a:spLocks noGrp="1"/>
          </p:cNvSpPr>
          <p:nvPr>
            <p:ph type="sldNum" sz="quarter" idx="18"/>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15289584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3B6E60-8874-4679-9C2B-C7328B6712EA}" type="datetime1">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82746373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BB2F95F-36C6-49D7-8493-8C1919DD1683}" type="datetime1">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5470B0-2659-8E41-834A-8BD6811B770A}" type="slidenum">
              <a:rPr lang="en-US" smtClean="0"/>
              <a:t>‹#›</a:t>
            </a:fld>
            <a:endParaRPr lang="en-US"/>
          </a:p>
        </p:txBody>
      </p:sp>
    </p:spTree>
    <p:extLst>
      <p:ext uri="{BB962C8B-B14F-4D97-AF65-F5344CB8AC3E}">
        <p14:creationId xmlns:p14="http://schemas.microsoft.com/office/powerpoint/2010/main" val="3621477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2.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1.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theme" Target="../theme/theme4.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14352"/>
            <a:ext cx="7886700" cy="1325563"/>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B593B-B14B-4AD1-9973-DF426D00B20F}" type="slidenum">
              <a:rPr lang="en-US" smtClean="0"/>
              <a:t>‹#›</a:t>
            </a:fld>
            <a:endParaRPr lang="en-US"/>
          </a:p>
        </p:txBody>
      </p:sp>
      <p:pic>
        <p:nvPicPr>
          <p:cNvPr id="7" name="Picture 6" descr="A picture containing computer&#10;&#10;Description automatically generated">
            <a:extLst>
              <a:ext uri="{FF2B5EF4-FFF2-40B4-BE49-F238E27FC236}">
                <a16:creationId xmlns:a16="http://schemas.microsoft.com/office/drawing/2014/main" id="{50AD8E9C-46E9-43AA-85F7-B0AA300DFB52}"/>
              </a:ext>
            </a:extLst>
          </p:cNvPr>
          <p:cNvPicPr>
            <a:picLocks noChangeAspect="1"/>
          </p:cNvPicPr>
          <p:nvPr/>
        </p:nvPicPr>
        <p:blipFill rotWithShape="1">
          <a:blip r:embed="rId30"/>
          <a:srcRect l="62273" t="70959" r="4944" b="22207"/>
          <a:stretch/>
        </p:blipFill>
        <p:spPr>
          <a:xfrm>
            <a:off x="-1" y="0"/>
            <a:ext cx="4314825" cy="514350"/>
          </a:xfrm>
          <a:prstGeom prst="rect">
            <a:avLst/>
          </a:prstGeom>
        </p:spPr>
      </p:pic>
      <p:pic>
        <p:nvPicPr>
          <p:cNvPr id="8" name="Picture 7" descr="A picture containing computer&#10;&#10;Description automatically generated">
            <a:extLst>
              <a:ext uri="{FF2B5EF4-FFF2-40B4-BE49-F238E27FC236}">
                <a16:creationId xmlns:a16="http://schemas.microsoft.com/office/drawing/2014/main" id="{591A5D70-36E7-46EE-96FC-38B9A6CE4A83}"/>
              </a:ext>
            </a:extLst>
          </p:cNvPr>
          <p:cNvPicPr>
            <a:picLocks noChangeAspect="1"/>
          </p:cNvPicPr>
          <p:nvPr/>
        </p:nvPicPr>
        <p:blipFill rotWithShape="1">
          <a:blip r:embed="rId30"/>
          <a:srcRect l="25185" t="97146" r="5015" b="1146"/>
          <a:stretch/>
        </p:blipFill>
        <p:spPr>
          <a:xfrm>
            <a:off x="-1" y="6721476"/>
            <a:ext cx="9144000" cy="136524"/>
          </a:xfrm>
          <a:prstGeom prst="rect">
            <a:avLst/>
          </a:prstGeom>
        </p:spPr>
      </p:pic>
    </p:spTree>
    <p:extLst>
      <p:ext uri="{BB962C8B-B14F-4D97-AF65-F5344CB8AC3E}">
        <p14:creationId xmlns:p14="http://schemas.microsoft.com/office/powerpoint/2010/main" val="183602701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6" r:id="rId3"/>
    <p:sldLayoutId id="2147483674" r:id="rId4"/>
    <p:sldLayoutId id="2147483675" r:id="rId5"/>
    <p:sldLayoutId id="2147483676" r:id="rId6"/>
    <p:sldLayoutId id="2147483749" r:id="rId7"/>
    <p:sldLayoutId id="2147483750" r:id="rId8"/>
    <p:sldLayoutId id="2147483751" r:id="rId9"/>
    <p:sldLayoutId id="2147483752" r:id="rId10"/>
    <p:sldLayoutId id="2147483677" r:id="rId11"/>
    <p:sldLayoutId id="2147483678" r:id="rId12"/>
    <p:sldLayoutId id="2147483679" r:id="rId13"/>
    <p:sldLayoutId id="2147483680" r:id="rId14"/>
    <p:sldLayoutId id="2147483681" r:id="rId15"/>
    <p:sldLayoutId id="2147483753" r:id="rId16"/>
    <p:sldLayoutId id="2147483754" r:id="rId17"/>
    <p:sldLayoutId id="2147483755" r:id="rId18"/>
    <p:sldLayoutId id="2147483682" r:id="rId19"/>
    <p:sldLayoutId id="2147483683" r:id="rId20"/>
    <p:sldLayoutId id="2147483684" r:id="rId21"/>
    <p:sldLayoutId id="2147483685" r:id="rId22"/>
    <p:sldLayoutId id="2147483686" r:id="rId23"/>
    <p:sldLayoutId id="2147483756" r:id="rId24"/>
    <p:sldLayoutId id="2147483757" r:id="rId25"/>
    <p:sldLayoutId id="2147483758" r:id="rId26"/>
    <p:sldLayoutId id="2147483759" r:id="rId27"/>
    <p:sldLayoutId id="2147483687" r:id="rId28"/>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unito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unito Light"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unito Light"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Light"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14352"/>
            <a:ext cx="7886700" cy="1325563"/>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470B0-2659-8E41-834A-8BD6811B770A}" type="slidenum">
              <a:rPr lang="en-US" smtClean="0"/>
              <a:t>‹#›</a:t>
            </a:fld>
            <a:endParaRPr lang="en-US"/>
          </a:p>
        </p:txBody>
      </p:sp>
      <p:pic>
        <p:nvPicPr>
          <p:cNvPr id="7" name="Picture 6" descr="A picture containing computer&#10;&#10;Description automatically generated">
            <a:extLst>
              <a:ext uri="{FF2B5EF4-FFF2-40B4-BE49-F238E27FC236}">
                <a16:creationId xmlns:a16="http://schemas.microsoft.com/office/drawing/2014/main" id="{50AD8E9C-46E9-43AA-85F7-B0AA300DFB52}"/>
              </a:ext>
            </a:extLst>
          </p:cNvPr>
          <p:cNvPicPr>
            <a:picLocks noChangeAspect="1"/>
          </p:cNvPicPr>
          <p:nvPr/>
        </p:nvPicPr>
        <p:blipFill rotWithShape="1">
          <a:blip r:embed="rId18"/>
          <a:srcRect l="62273" t="70959" r="4944" b="22207"/>
          <a:stretch/>
        </p:blipFill>
        <p:spPr>
          <a:xfrm>
            <a:off x="-1" y="0"/>
            <a:ext cx="4314825" cy="514350"/>
          </a:xfrm>
          <a:prstGeom prst="rect">
            <a:avLst/>
          </a:prstGeom>
        </p:spPr>
      </p:pic>
      <p:pic>
        <p:nvPicPr>
          <p:cNvPr id="8" name="Picture 7" descr="A picture containing computer&#10;&#10;Description automatically generated">
            <a:extLst>
              <a:ext uri="{FF2B5EF4-FFF2-40B4-BE49-F238E27FC236}">
                <a16:creationId xmlns:a16="http://schemas.microsoft.com/office/drawing/2014/main" id="{591A5D70-36E7-46EE-96FC-38B9A6CE4A83}"/>
              </a:ext>
            </a:extLst>
          </p:cNvPr>
          <p:cNvPicPr>
            <a:picLocks noChangeAspect="1"/>
          </p:cNvPicPr>
          <p:nvPr/>
        </p:nvPicPr>
        <p:blipFill rotWithShape="1">
          <a:blip r:embed="rId18"/>
          <a:srcRect l="25185" t="97146" r="5015" b="1146"/>
          <a:stretch/>
        </p:blipFill>
        <p:spPr>
          <a:xfrm>
            <a:off x="-1" y="6721476"/>
            <a:ext cx="9144000" cy="136524"/>
          </a:xfrm>
          <a:prstGeom prst="rect">
            <a:avLst/>
          </a:prstGeom>
        </p:spPr>
      </p:pic>
    </p:spTree>
    <p:extLst>
      <p:ext uri="{BB962C8B-B14F-4D97-AF65-F5344CB8AC3E}">
        <p14:creationId xmlns:p14="http://schemas.microsoft.com/office/powerpoint/2010/main" val="30019009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Lst>
  <p:txStyles>
    <p:titleStyle>
      <a:lvl1pPr algn="l" defTabSz="914400" rtl="0" eaLnBrk="1" latinLnBrk="0" hangingPunct="1">
        <a:lnSpc>
          <a:spcPct val="90000"/>
        </a:lnSpc>
        <a:spcBef>
          <a:spcPct val="0"/>
        </a:spcBef>
        <a:buNone/>
        <a:defRPr sz="44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14350"/>
            <a:ext cx="7886700" cy="1325563"/>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EB593B-B14B-4AD1-9973-DF426D00B20F}" type="slidenum">
              <a:rPr lang="en-US" smtClean="0"/>
              <a:t>‹#›</a:t>
            </a:fld>
            <a:endParaRPr lang="en-US"/>
          </a:p>
        </p:txBody>
      </p:sp>
      <p:pic>
        <p:nvPicPr>
          <p:cNvPr id="7" name="Picture 6" descr="A picture containing computer&#10;&#10;Description automatically generated">
            <a:extLst>
              <a:ext uri="{FF2B5EF4-FFF2-40B4-BE49-F238E27FC236}">
                <a16:creationId xmlns:a16="http://schemas.microsoft.com/office/drawing/2014/main" id="{50AD8E9C-46E9-43AA-85F7-B0AA300DFB52}"/>
              </a:ext>
            </a:extLst>
          </p:cNvPr>
          <p:cNvPicPr>
            <a:picLocks noChangeAspect="1"/>
          </p:cNvPicPr>
          <p:nvPr/>
        </p:nvPicPr>
        <p:blipFill rotWithShape="1">
          <a:blip r:embed="rId20"/>
          <a:srcRect l="62273" t="70959" r="4944" b="22207"/>
          <a:stretch/>
        </p:blipFill>
        <p:spPr>
          <a:xfrm>
            <a:off x="-1" y="0"/>
            <a:ext cx="4314825" cy="514350"/>
          </a:xfrm>
          <a:prstGeom prst="rect">
            <a:avLst/>
          </a:prstGeom>
        </p:spPr>
      </p:pic>
      <p:pic>
        <p:nvPicPr>
          <p:cNvPr id="8" name="Picture 7" descr="A picture containing computer&#10;&#10;Description automatically generated">
            <a:extLst>
              <a:ext uri="{FF2B5EF4-FFF2-40B4-BE49-F238E27FC236}">
                <a16:creationId xmlns:a16="http://schemas.microsoft.com/office/drawing/2014/main" id="{591A5D70-36E7-46EE-96FC-38B9A6CE4A83}"/>
              </a:ext>
            </a:extLst>
          </p:cNvPr>
          <p:cNvPicPr>
            <a:picLocks noChangeAspect="1"/>
          </p:cNvPicPr>
          <p:nvPr/>
        </p:nvPicPr>
        <p:blipFill rotWithShape="1">
          <a:blip r:embed="rId20"/>
          <a:srcRect l="25185" t="97146" r="5015" b="1146"/>
          <a:stretch/>
        </p:blipFill>
        <p:spPr>
          <a:xfrm>
            <a:off x="-1" y="6721476"/>
            <a:ext cx="9144000" cy="136524"/>
          </a:xfrm>
          <a:prstGeom prst="rect">
            <a:avLst/>
          </a:prstGeom>
        </p:spPr>
      </p:pic>
    </p:spTree>
    <p:extLst>
      <p:ext uri="{BB962C8B-B14F-4D97-AF65-F5344CB8AC3E}">
        <p14:creationId xmlns:p14="http://schemas.microsoft.com/office/powerpoint/2010/main" val="426279403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Nunito Light"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Nunito Light" panose="000004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Nunito Light"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Light"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Nunito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14350"/>
            <a:ext cx="7886700" cy="1325563"/>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470B0-2659-8E41-834A-8BD6811B770A}" type="slidenum">
              <a:rPr lang="en-US" smtClean="0"/>
              <a:t>‹#›</a:t>
            </a:fld>
            <a:endParaRPr lang="en-US"/>
          </a:p>
        </p:txBody>
      </p:sp>
      <p:pic>
        <p:nvPicPr>
          <p:cNvPr id="7" name="Picture 6" descr="A picture containing computer&#10;&#10;Description automatically generated">
            <a:extLst>
              <a:ext uri="{FF2B5EF4-FFF2-40B4-BE49-F238E27FC236}">
                <a16:creationId xmlns:a16="http://schemas.microsoft.com/office/drawing/2014/main" id="{50AD8E9C-46E9-43AA-85F7-B0AA300DFB52}"/>
              </a:ext>
            </a:extLst>
          </p:cNvPr>
          <p:cNvPicPr>
            <a:picLocks noChangeAspect="1"/>
          </p:cNvPicPr>
          <p:nvPr/>
        </p:nvPicPr>
        <p:blipFill rotWithShape="1">
          <a:blip r:embed="rId18"/>
          <a:srcRect l="62273" t="70959" r="4944" b="22207"/>
          <a:stretch/>
        </p:blipFill>
        <p:spPr>
          <a:xfrm>
            <a:off x="-1" y="0"/>
            <a:ext cx="4314825" cy="514350"/>
          </a:xfrm>
          <a:prstGeom prst="rect">
            <a:avLst/>
          </a:prstGeom>
        </p:spPr>
      </p:pic>
      <p:pic>
        <p:nvPicPr>
          <p:cNvPr id="8" name="Picture 7" descr="A picture containing computer&#10;&#10;Description automatically generated">
            <a:extLst>
              <a:ext uri="{FF2B5EF4-FFF2-40B4-BE49-F238E27FC236}">
                <a16:creationId xmlns:a16="http://schemas.microsoft.com/office/drawing/2014/main" id="{591A5D70-36E7-46EE-96FC-38B9A6CE4A83}"/>
              </a:ext>
            </a:extLst>
          </p:cNvPr>
          <p:cNvPicPr>
            <a:picLocks noChangeAspect="1"/>
          </p:cNvPicPr>
          <p:nvPr/>
        </p:nvPicPr>
        <p:blipFill rotWithShape="1">
          <a:blip r:embed="rId18"/>
          <a:srcRect l="25185" t="97146" r="5015" b="1146"/>
          <a:stretch/>
        </p:blipFill>
        <p:spPr>
          <a:xfrm>
            <a:off x="-1" y="6721476"/>
            <a:ext cx="9144000" cy="136524"/>
          </a:xfrm>
          <a:prstGeom prst="rect">
            <a:avLst/>
          </a:prstGeom>
        </p:spPr>
      </p:pic>
    </p:spTree>
    <p:extLst>
      <p:ext uri="{BB962C8B-B14F-4D97-AF65-F5344CB8AC3E}">
        <p14:creationId xmlns:p14="http://schemas.microsoft.com/office/powerpoint/2010/main" val="183043402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914400" rtl="0" eaLnBrk="1" latinLnBrk="0" hangingPunct="1">
        <a:lnSpc>
          <a:spcPct val="90000"/>
        </a:lnSpc>
        <a:spcBef>
          <a:spcPct val="0"/>
        </a:spcBef>
        <a:buNone/>
        <a:defRPr sz="44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3ED7BC-38B0-46CC-840A-2D086047E10B}" type="datetime1">
              <a:rPr lang="en-US" smtClean="0"/>
              <a:t>3/31/2023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470B0-2659-8E41-834A-8BD6811B770A}" type="slidenum">
              <a:rPr lang="en-US" smtClean="0"/>
              <a:t>‹#›</a:t>
            </a:fld>
            <a:endParaRPr lang="en-US"/>
          </a:p>
        </p:txBody>
      </p:sp>
      <p:pic>
        <p:nvPicPr>
          <p:cNvPr id="9" name="Picture 8" descr="A picture containing computer&#10;&#10;Description automatically generated">
            <a:extLst>
              <a:ext uri="{FF2B5EF4-FFF2-40B4-BE49-F238E27FC236}">
                <a16:creationId xmlns:a16="http://schemas.microsoft.com/office/drawing/2014/main" id="{C7C2BE75-47F1-2244-8762-7DDFAB75DBC2}"/>
              </a:ext>
            </a:extLst>
          </p:cNvPr>
          <p:cNvPicPr>
            <a:picLocks noChangeAspect="1"/>
          </p:cNvPicPr>
          <p:nvPr userDrawn="1"/>
        </p:nvPicPr>
        <p:blipFill rotWithShape="1">
          <a:blip r:embed="rId15"/>
          <a:srcRect l="62273" t="70959" r="4944" b="22207"/>
          <a:stretch/>
        </p:blipFill>
        <p:spPr>
          <a:xfrm>
            <a:off x="-1" y="0"/>
            <a:ext cx="4314825" cy="514350"/>
          </a:xfrm>
          <a:prstGeom prst="rect">
            <a:avLst/>
          </a:prstGeom>
        </p:spPr>
      </p:pic>
      <p:pic>
        <p:nvPicPr>
          <p:cNvPr id="11" name="Picture 10" descr="A picture containing computer&#10;&#10;Description automatically generated">
            <a:extLst>
              <a:ext uri="{FF2B5EF4-FFF2-40B4-BE49-F238E27FC236}">
                <a16:creationId xmlns:a16="http://schemas.microsoft.com/office/drawing/2014/main" id="{781AB1B1-A71D-7D4F-A241-D65FC9EEB71A}"/>
              </a:ext>
            </a:extLst>
          </p:cNvPr>
          <p:cNvPicPr>
            <a:picLocks noChangeAspect="1"/>
          </p:cNvPicPr>
          <p:nvPr userDrawn="1"/>
        </p:nvPicPr>
        <p:blipFill rotWithShape="1">
          <a:blip r:embed="rId15"/>
          <a:srcRect l="25185" t="97146" r="5015" b="1146"/>
          <a:stretch/>
        </p:blipFill>
        <p:spPr>
          <a:xfrm>
            <a:off x="-1" y="6721476"/>
            <a:ext cx="9144000" cy="136524"/>
          </a:xfrm>
          <a:prstGeom prst="rect">
            <a:avLst/>
          </a:prstGeom>
        </p:spPr>
      </p:pic>
    </p:spTree>
    <p:extLst>
      <p:ext uri="{BB962C8B-B14F-4D97-AF65-F5344CB8AC3E}">
        <p14:creationId xmlns:p14="http://schemas.microsoft.com/office/powerpoint/2010/main" val="1935717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2" r:id="rId9"/>
    <p:sldLayoutId id="2147483673" r:id="rId10"/>
    <p:sldLayoutId id="2147483669" r:id="rId11"/>
    <p:sldLayoutId id="2147483670" r:id="rId12"/>
    <p:sldLayoutId id="2147483671" r:id="rId13"/>
  </p:sldLayoutIdLst>
  <p:hf hdr="0" ftr="0" dt="0"/>
  <p:txStyles>
    <p:title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B405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B405B"/>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B405B"/>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B405B"/>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B405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6.xml"/><Relationship Id="rId5" Type="http://schemas.microsoft.com/office/2007/relationships/hdphoto" Target="../media/hdphoto1.wdp"/><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4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6.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46.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4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3.xml"/><Relationship Id="rId1" Type="http://schemas.openxmlformats.org/officeDocument/2006/relationships/slideLayout" Target="../slideLayouts/slideLayout4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4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4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4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0.xml"/><Relationship Id="rId1" Type="http://schemas.openxmlformats.org/officeDocument/2006/relationships/slideLayout" Target="../slideLayouts/slideLayout4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8" Type="http://schemas.microsoft.com/office/2007/relationships/diagramDrawing" Target="../diagrams/drawing15.xml"/><Relationship Id="rId3" Type="http://schemas.microsoft.com/office/2018/10/relationships/comments" Target="../comments/modernComment_496_84479F6A.xml"/><Relationship Id="rId7" Type="http://schemas.openxmlformats.org/officeDocument/2006/relationships/diagramColors" Target="../diagrams/colors15.xml"/><Relationship Id="rId2" Type="http://schemas.openxmlformats.org/officeDocument/2006/relationships/notesSlide" Target="../notesSlides/notesSlide32.xml"/><Relationship Id="rId1" Type="http://schemas.openxmlformats.org/officeDocument/2006/relationships/slideLayout" Target="../slideLayouts/slideLayout46.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36.xml.rels><?xml version="1.0" encoding="UTF-8" standalone="yes"?>
<Relationships xmlns="http://schemas.openxmlformats.org/package/2006/relationships"><Relationship Id="rId3" Type="http://schemas.microsoft.com/office/2018/10/relationships/comments" Target="../comments/modernComment_4A1_290171F.xml"/><Relationship Id="rId2" Type="http://schemas.openxmlformats.org/officeDocument/2006/relationships/notesSlide" Target="../notesSlides/notesSlide33.xml"/><Relationship Id="rId1" Type="http://schemas.openxmlformats.org/officeDocument/2006/relationships/slideLayout" Target="../slideLayouts/slideLayout46.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89.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89.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9.xml"/><Relationship Id="rId1" Type="http://schemas.openxmlformats.org/officeDocument/2006/relationships/slideLayout" Target="../slideLayouts/slideLayout5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F2AB1-FD49-4560-B98E-EC6FA72E9B8C}"/>
              </a:ext>
            </a:extLst>
          </p:cNvPr>
          <p:cNvSpPr>
            <a:spLocks noGrp="1"/>
          </p:cNvSpPr>
          <p:nvPr>
            <p:ph type="ctrTitle"/>
          </p:nvPr>
        </p:nvSpPr>
        <p:spPr>
          <a:xfrm>
            <a:off x="0" y="1011294"/>
            <a:ext cx="9144000" cy="2054399"/>
          </a:xfrm>
        </p:spPr>
        <p:txBody>
          <a:bodyPr/>
          <a:lstStyle/>
          <a:p>
            <a:r>
              <a:rPr lang="en-US" sz="4000">
                <a:solidFill>
                  <a:schemeClr val="bg1"/>
                </a:solidFill>
                <a:effectLst/>
                <a:ea typeface="Calibri" panose="020F0502020204030204" pitchFamily="34" charset="0"/>
                <a:cs typeface="Calibri" panose="020F0502020204030204" pitchFamily="34" charset="0"/>
              </a:rPr>
              <a:t>Designing and Integrating </a:t>
            </a:r>
            <a:br>
              <a:rPr lang="en-US" sz="4000">
                <a:solidFill>
                  <a:schemeClr val="bg1"/>
                </a:solidFill>
                <a:effectLst/>
                <a:ea typeface="Calibri" panose="020F0502020204030204" pitchFamily="34" charset="0"/>
                <a:cs typeface="Calibri" panose="020F0502020204030204" pitchFamily="34" charset="0"/>
              </a:rPr>
            </a:br>
            <a:r>
              <a:rPr lang="en-US" sz="4000">
                <a:solidFill>
                  <a:schemeClr val="bg1"/>
                </a:solidFill>
                <a:effectLst/>
                <a:ea typeface="Calibri" panose="020F0502020204030204" pitchFamily="34" charset="0"/>
                <a:cs typeface="Calibri" panose="020F0502020204030204" pitchFamily="34" charset="0"/>
              </a:rPr>
              <a:t>Benefits Coordination into a </a:t>
            </a:r>
            <a:br>
              <a:rPr lang="en-US" sz="4000">
                <a:solidFill>
                  <a:schemeClr val="bg1"/>
                </a:solidFill>
                <a:effectLst/>
                <a:ea typeface="Calibri" panose="020F0502020204030204" pitchFamily="34" charset="0"/>
                <a:cs typeface="Calibri" panose="020F0502020204030204" pitchFamily="34" charset="0"/>
              </a:rPr>
            </a:br>
            <a:r>
              <a:rPr lang="en-US" sz="4000">
                <a:solidFill>
                  <a:schemeClr val="bg1"/>
                </a:solidFill>
                <a:effectLst/>
                <a:ea typeface="Calibri" panose="020F0502020204030204" pitchFamily="34" charset="0"/>
                <a:cs typeface="Calibri" panose="020F0502020204030204" pitchFamily="34" charset="0"/>
              </a:rPr>
              <a:t>Kinship Navigator Program </a:t>
            </a:r>
            <a:endParaRPr lang="en-US" b="1">
              <a:solidFill>
                <a:schemeClr val="bg1"/>
              </a:solidFill>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101EBF51-BD8A-4276-8D3E-C0C694FFCB14}"/>
              </a:ext>
            </a:extLst>
          </p:cNvPr>
          <p:cNvSpPr>
            <a:spLocks noGrp="1"/>
          </p:cNvSpPr>
          <p:nvPr>
            <p:ph type="subTitle" idx="1"/>
          </p:nvPr>
        </p:nvSpPr>
        <p:spPr>
          <a:xfrm>
            <a:off x="2280152" y="3243072"/>
            <a:ext cx="4583695" cy="774598"/>
          </a:xfrm>
        </p:spPr>
        <p:txBody>
          <a:bodyPr vert="horz" lIns="91440" tIns="45720" rIns="91440" bIns="45720" rtlCol="0" anchor="t">
            <a:normAutofit fontScale="92500" lnSpcReduction="10000"/>
          </a:bodyPr>
          <a:lstStyle/>
          <a:p>
            <a:pPr marL="0" indent="0" algn="ctr">
              <a:buNone/>
            </a:pPr>
            <a:endParaRPr lang="en-US" i="1">
              <a:solidFill>
                <a:schemeClr val="bg1"/>
              </a:solidFill>
              <a:latin typeface="Calibri" panose="020F0502020204030204" pitchFamily="34" charset="0"/>
              <a:cs typeface="Calibri" panose="020F0502020204030204" pitchFamily="34" charset="0"/>
            </a:endParaRPr>
          </a:p>
          <a:p>
            <a:pPr marL="0" indent="0" algn="ctr">
              <a:buNone/>
            </a:pPr>
            <a:r>
              <a:rPr lang="en-US" i="1">
                <a:solidFill>
                  <a:schemeClr val="bg1"/>
                </a:solidFill>
                <a:latin typeface="Calibri"/>
                <a:cs typeface="Calibri"/>
              </a:rPr>
              <a:t>April 2023</a:t>
            </a:r>
          </a:p>
        </p:txBody>
      </p:sp>
      <p:pic>
        <p:nvPicPr>
          <p:cNvPr id="5" name="Picture 4">
            <a:extLst>
              <a:ext uri="{FF2B5EF4-FFF2-40B4-BE49-F238E27FC236}">
                <a16:creationId xmlns:a16="http://schemas.microsoft.com/office/drawing/2014/main" id="{A10CDD3E-DCAF-A5F6-99E3-F66452719ABC}"/>
              </a:ext>
            </a:extLst>
          </p:cNvPr>
          <p:cNvPicPr>
            <a:picLocks noChangeAspect="1"/>
          </p:cNvPicPr>
          <p:nvPr/>
        </p:nvPicPr>
        <p:blipFill rotWithShape="1">
          <a:blip r:embed="rId3"/>
          <a:srcRect b="12231"/>
          <a:stretch/>
        </p:blipFill>
        <p:spPr>
          <a:xfrm>
            <a:off x="0" y="5488624"/>
            <a:ext cx="3721522" cy="1066721"/>
          </a:xfrm>
          <a:prstGeom prst="rect">
            <a:avLst/>
          </a:prstGeom>
        </p:spPr>
      </p:pic>
    </p:spTree>
    <p:extLst>
      <p:ext uri="{BB962C8B-B14F-4D97-AF65-F5344CB8AC3E}">
        <p14:creationId xmlns:p14="http://schemas.microsoft.com/office/powerpoint/2010/main" val="1509302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43E8-8CDE-65B5-2ECB-E3D9356E5658}"/>
              </a:ext>
            </a:extLst>
          </p:cNvPr>
          <p:cNvSpPr>
            <a:spLocks noGrp="1"/>
          </p:cNvSpPr>
          <p:nvPr>
            <p:ph type="title"/>
          </p:nvPr>
        </p:nvSpPr>
        <p:spPr>
          <a:xfrm>
            <a:off x="628650" y="514350"/>
            <a:ext cx="8515350" cy="1325563"/>
          </a:xfrm>
        </p:spPr>
        <p:txBody>
          <a:bodyPr/>
          <a:lstStyle/>
          <a:p>
            <a:r>
              <a:rPr lang="en-US" sz="4000" dirty="0"/>
              <a:t>Designing benefits coordination </a:t>
            </a:r>
          </a:p>
        </p:txBody>
      </p:sp>
      <p:graphicFrame>
        <p:nvGraphicFramePr>
          <p:cNvPr id="5" name="Diagram 4">
            <a:extLst>
              <a:ext uri="{FF2B5EF4-FFF2-40B4-BE49-F238E27FC236}">
                <a16:creationId xmlns:a16="http://schemas.microsoft.com/office/drawing/2014/main" id="{37137961-843D-F3F9-B22E-E13C7193A4E4}"/>
              </a:ext>
            </a:extLst>
          </p:cNvPr>
          <p:cNvGraphicFramePr/>
          <p:nvPr>
            <p:extLst>
              <p:ext uri="{D42A27DB-BD31-4B8C-83A1-F6EECF244321}">
                <p14:modId xmlns:p14="http://schemas.microsoft.com/office/powerpoint/2010/main" val="1111692681"/>
              </p:ext>
            </p:extLst>
          </p:nvPr>
        </p:nvGraphicFramePr>
        <p:xfrm>
          <a:off x="-37672" y="1510301"/>
          <a:ext cx="9017286" cy="4952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BBB3C37-76F3-12FA-95BD-A3468CE4B814}"/>
              </a:ext>
            </a:extLst>
          </p:cNvPr>
          <p:cNvSpPr txBox="1"/>
          <p:nvPr/>
        </p:nvSpPr>
        <p:spPr>
          <a:xfrm>
            <a:off x="628650" y="1140969"/>
            <a:ext cx="3245476" cy="369332"/>
          </a:xfrm>
          <a:prstGeom prst="rect">
            <a:avLst/>
          </a:prstGeom>
          <a:noFill/>
        </p:spPr>
        <p:txBody>
          <a:bodyPr wrap="square" rtlCol="0">
            <a:spAutoFit/>
          </a:bodyPr>
          <a:lstStyle/>
          <a:p>
            <a:r>
              <a:rPr lang="en-US" b="1">
                <a:latin typeface="+mj-lt"/>
              </a:rPr>
              <a:t>The Data</a:t>
            </a:r>
          </a:p>
        </p:txBody>
      </p:sp>
    </p:spTree>
    <p:extLst>
      <p:ext uri="{BB962C8B-B14F-4D97-AF65-F5344CB8AC3E}">
        <p14:creationId xmlns:p14="http://schemas.microsoft.com/office/powerpoint/2010/main" val="1004698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43E8-8CDE-65B5-2ECB-E3D9356E5658}"/>
              </a:ext>
            </a:extLst>
          </p:cNvPr>
          <p:cNvSpPr>
            <a:spLocks noGrp="1"/>
          </p:cNvSpPr>
          <p:nvPr>
            <p:ph type="title"/>
          </p:nvPr>
        </p:nvSpPr>
        <p:spPr>
          <a:xfrm>
            <a:off x="628650" y="514350"/>
            <a:ext cx="8515350" cy="1325563"/>
          </a:xfrm>
        </p:spPr>
        <p:txBody>
          <a:bodyPr/>
          <a:lstStyle/>
          <a:p>
            <a:r>
              <a:rPr lang="en-US" sz="4000"/>
              <a:t>Designing benefits coordination </a:t>
            </a:r>
          </a:p>
        </p:txBody>
      </p:sp>
      <p:graphicFrame>
        <p:nvGraphicFramePr>
          <p:cNvPr id="5" name="Diagram 4">
            <a:extLst>
              <a:ext uri="{FF2B5EF4-FFF2-40B4-BE49-F238E27FC236}">
                <a16:creationId xmlns:a16="http://schemas.microsoft.com/office/drawing/2014/main" id="{37137961-843D-F3F9-B22E-E13C7193A4E4}"/>
              </a:ext>
            </a:extLst>
          </p:cNvPr>
          <p:cNvGraphicFramePr/>
          <p:nvPr>
            <p:extLst>
              <p:ext uri="{D42A27DB-BD31-4B8C-83A1-F6EECF244321}">
                <p14:modId xmlns:p14="http://schemas.microsoft.com/office/powerpoint/2010/main" val="2808962353"/>
              </p:ext>
            </p:extLst>
          </p:nvPr>
        </p:nvGraphicFramePr>
        <p:xfrm>
          <a:off x="-37672" y="1510301"/>
          <a:ext cx="9017286" cy="4952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BBB3C37-76F3-12FA-95BD-A3468CE4B814}"/>
              </a:ext>
            </a:extLst>
          </p:cNvPr>
          <p:cNvSpPr txBox="1"/>
          <p:nvPr/>
        </p:nvSpPr>
        <p:spPr>
          <a:xfrm>
            <a:off x="628650" y="1140969"/>
            <a:ext cx="3245476" cy="369332"/>
          </a:xfrm>
          <a:prstGeom prst="rect">
            <a:avLst/>
          </a:prstGeom>
          <a:noFill/>
        </p:spPr>
        <p:txBody>
          <a:bodyPr wrap="square" rtlCol="0">
            <a:spAutoFit/>
          </a:bodyPr>
          <a:lstStyle/>
          <a:p>
            <a:r>
              <a:rPr lang="en-US" b="1">
                <a:latin typeface="+mj-lt"/>
              </a:rPr>
              <a:t>The Data</a:t>
            </a:r>
          </a:p>
        </p:txBody>
      </p:sp>
    </p:spTree>
    <p:extLst>
      <p:ext uri="{BB962C8B-B14F-4D97-AF65-F5344CB8AC3E}">
        <p14:creationId xmlns:p14="http://schemas.microsoft.com/office/powerpoint/2010/main" val="3787911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43E8-8CDE-65B5-2ECB-E3D9356E5658}"/>
              </a:ext>
            </a:extLst>
          </p:cNvPr>
          <p:cNvSpPr>
            <a:spLocks noGrp="1"/>
          </p:cNvSpPr>
          <p:nvPr>
            <p:ph type="title"/>
          </p:nvPr>
        </p:nvSpPr>
        <p:spPr>
          <a:xfrm>
            <a:off x="628650" y="514350"/>
            <a:ext cx="8515350" cy="1325563"/>
          </a:xfrm>
        </p:spPr>
        <p:txBody>
          <a:bodyPr/>
          <a:lstStyle/>
          <a:p>
            <a:r>
              <a:rPr lang="en-US" sz="4000"/>
              <a:t>Designing benefits coordination </a:t>
            </a:r>
          </a:p>
        </p:txBody>
      </p:sp>
      <p:graphicFrame>
        <p:nvGraphicFramePr>
          <p:cNvPr id="5" name="Diagram 4">
            <a:extLst>
              <a:ext uri="{FF2B5EF4-FFF2-40B4-BE49-F238E27FC236}">
                <a16:creationId xmlns:a16="http://schemas.microsoft.com/office/drawing/2014/main" id="{37137961-843D-F3F9-B22E-E13C7193A4E4}"/>
              </a:ext>
            </a:extLst>
          </p:cNvPr>
          <p:cNvGraphicFramePr/>
          <p:nvPr>
            <p:extLst>
              <p:ext uri="{D42A27DB-BD31-4B8C-83A1-F6EECF244321}">
                <p14:modId xmlns:p14="http://schemas.microsoft.com/office/powerpoint/2010/main" val="1398956076"/>
              </p:ext>
            </p:extLst>
          </p:nvPr>
        </p:nvGraphicFramePr>
        <p:xfrm>
          <a:off x="-37673" y="1510301"/>
          <a:ext cx="9109753" cy="4952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BBB3C37-76F3-12FA-95BD-A3468CE4B814}"/>
              </a:ext>
            </a:extLst>
          </p:cNvPr>
          <p:cNvSpPr txBox="1"/>
          <p:nvPr/>
        </p:nvSpPr>
        <p:spPr>
          <a:xfrm>
            <a:off x="628650" y="1140969"/>
            <a:ext cx="3245476" cy="369332"/>
          </a:xfrm>
          <a:prstGeom prst="rect">
            <a:avLst/>
          </a:prstGeom>
          <a:noFill/>
        </p:spPr>
        <p:txBody>
          <a:bodyPr wrap="square" rtlCol="0">
            <a:spAutoFit/>
          </a:bodyPr>
          <a:lstStyle/>
          <a:p>
            <a:r>
              <a:rPr lang="en-US" b="1">
                <a:latin typeface="+mj-lt"/>
              </a:rPr>
              <a:t>The Data</a:t>
            </a:r>
          </a:p>
        </p:txBody>
      </p:sp>
    </p:spTree>
    <p:extLst>
      <p:ext uri="{BB962C8B-B14F-4D97-AF65-F5344CB8AC3E}">
        <p14:creationId xmlns:p14="http://schemas.microsoft.com/office/powerpoint/2010/main" val="2520911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838000-591D-48FE-9911-B300062CDED6}"/>
              </a:ext>
            </a:extLst>
          </p:cNvPr>
          <p:cNvSpPr txBox="1">
            <a:spLocks/>
          </p:cNvSpPr>
          <p:nvPr/>
        </p:nvSpPr>
        <p:spPr>
          <a:xfrm>
            <a:off x="0" y="1900973"/>
            <a:ext cx="9144000" cy="1528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lgn="ctr"/>
            <a:r>
              <a:rPr lang="en-US" sz="4000" dirty="0">
                <a:ea typeface="Calibri"/>
                <a:cs typeface="Calibri"/>
              </a:rPr>
              <a:t>The Role of a Benefits Coordinator</a:t>
            </a:r>
            <a:endParaRPr lang="en-US" sz="4000" dirty="0"/>
          </a:p>
        </p:txBody>
      </p:sp>
      <p:pic>
        <p:nvPicPr>
          <p:cNvPr id="8" name="Picture 7">
            <a:extLst>
              <a:ext uri="{FF2B5EF4-FFF2-40B4-BE49-F238E27FC236}">
                <a16:creationId xmlns:a16="http://schemas.microsoft.com/office/drawing/2014/main" id="{088B175B-02F1-764F-BDD0-8BE626C0693F}"/>
              </a:ext>
            </a:extLst>
          </p:cNvPr>
          <p:cNvPicPr>
            <a:picLocks noChangeAspect="1"/>
          </p:cNvPicPr>
          <p:nvPr/>
        </p:nvPicPr>
        <p:blipFill>
          <a:blip r:embed="rId3"/>
          <a:stretch>
            <a:fillRect/>
          </a:stretch>
        </p:blipFill>
        <p:spPr>
          <a:xfrm>
            <a:off x="1584059" y="3463010"/>
            <a:ext cx="5748470" cy="365880"/>
          </a:xfrm>
          <a:prstGeom prst="rect">
            <a:avLst/>
          </a:prstGeom>
        </p:spPr>
      </p:pic>
      <p:sp>
        <p:nvSpPr>
          <p:cNvPr id="2" name="Title 1">
            <a:extLst>
              <a:ext uri="{FF2B5EF4-FFF2-40B4-BE49-F238E27FC236}">
                <a16:creationId xmlns:a16="http://schemas.microsoft.com/office/drawing/2014/main" id="{3CB87A16-56D6-38AD-BEE7-6B0497118274}"/>
              </a:ext>
            </a:extLst>
          </p:cNvPr>
          <p:cNvSpPr>
            <a:spLocks noGrp="1"/>
          </p:cNvSpPr>
          <p:nvPr>
            <p:ph type="title"/>
          </p:nvPr>
        </p:nvSpPr>
        <p:spPr>
          <a:xfrm>
            <a:off x="0" y="1585846"/>
            <a:ext cx="9137828" cy="1336295"/>
          </a:xfrm>
        </p:spPr>
        <p:txBody>
          <a:bodyPr/>
          <a:lstStyle/>
          <a:p>
            <a:r>
              <a:rPr lang="en-US" sz="4000" dirty="0">
                <a:solidFill>
                  <a:srgbClr val="00B0F0"/>
                </a:solidFill>
              </a:rPr>
              <a:t>Designing</a:t>
            </a:r>
            <a:r>
              <a:rPr lang="en-US" sz="4000" dirty="0"/>
              <a:t> </a:t>
            </a:r>
            <a:r>
              <a:rPr lang="en-US" sz="4000" dirty="0">
                <a:solidFill>
                  <a:srgbClr val="00B0F0"/>
                </a:solidFill>
              </a:rPr>
              <a:t>Benefits Coordination: </a:t>
            </a:r>
          </a:p>
        </p:txBody>
      </p:sp>
    </p:spTree>
    <p:extLst>
      <p:ext uri="{BB962C8B-B14F-4D97-AF65-F5344CB8AC3E}">
        <p14:creationId xmlns:p14="http://schemas.microsoft.com/office/powerpoint/2010/main" val="299705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43E8-8CDE-65B5-2ECB-E3D9356E5658}"/>
              </a:ext>
            </a:extLst>
          </p:cNvPr>
          <p:cNvSpPr>
            <a:spLocks noGrp="1"/>
          </p:cNvSpPr>
          <p:nvPr>
            <p:ph type="title"/>
          </p:nvPr>
        </p:nvSpPr>
        <p:spPr>
          <a:xfrm>
            <a:off x="628650" y="514350"/>
            <a:ext cx="8515350" cy="1325563"/>
          </a:xfrm>
        </p:spPr>
        <p:txBody>
          <a:bodyPr/>
          <a:lstStyle/>
          <a:p>
            <a:r>
              <a:rPr lang="en-US" sz="4000"/>
              <a:t>Designing benefits coordination </a:t>
            </a:r>
          </a:p>
        </p:txBody>
      </p:sp>
      <p:sp>
        <p:nvSpPr>
          <p:cNvPr id="4" name="TextBox 3">
            <a:extLst>
              <a:ext uri="{FF2B5EF4-FFF2-40B4-BE49-F238E27FC236}">
                <a16:creationId xmlns:a16="http://schemas.microsoft.com/office/drawing/2014/main" id="{60D5D9FB-5B60-E789-CAC8-235E1807E281}"/>
              </a:ext>
            </a:extLst>
          </p:cNvPr>
          <p:cNvSpPr txBox="1"/>
          <p:nvPr/>
        </p:nvSpPr>
        <p:spPr>
          <a:xfrm>
            <a:off x="628650" y="1177131"/>
            <a:ext cx="3245476" cy="369332"/>
          </a:xfrm>
          <a:prstGeom prst="rect">
            <a:avLst/>
          </a:prstGeom>
          <a:noFill/>
        </p:spPr>
        <p:txBody>
          <a:bodyPr wrap="square" rtlCol="0">
            <a:spAutoFit/>
          </a:bodyPr>
          <a:lstStyle/>
          <a:p>
            <a:r>
              <a:rPr lang="en-US" b="1">
                <a:latin typeface="+mj-lt"/>
              </a:rPr>
              <a:t>The Role</a:t>
            </a:r>
          </a:p>
        </p:txBody>
      </p:sp>
      <p:graphicFrame>
        <p:nvGraphicFramePr>
          <p:cNvPr id="7" name="Diagram 6">
            <a:extLst>
              <a:ext uri="{FF2B5EF4-FFF2-40B4-BE49-F238E27FC236}">
                <a16:creationId xmlns:a16="http://schemas.microsoft.com/office/drawing/2014/main" id="{66862E62-7089-1796-73C9-30129928F3CE}"/>
              </a:ext>
            </a:extLst>
          </p:cNvPr>
          <p:cNvGraphicFramePr/>
          <p:nvPr>
            <p:extLst>
              <p:ext uri="{D42A27DB-BD31-4B8C-83A1-F6EECF244321}">
                <p14:modId xmlns:p14="http://schemas.microsoft.com/office/powerpoint/2010/main" val="3173215700"/>
              </p:ext>
            </p:extLst>
          </p:nvPr>
        </p:nvGraphicFramePr>
        <p:xfrm>
          <a:off x="318052" y="1664666"/>
          <a:ext cx="8515350" cy="4709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6668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43E8-8CDE-65B5-2ECB-E3D9356E5658}"/>
              </a:ext>
            </a:extLst>
          </p:cNvPr>
          <p:cNvSpPr>
            <a:spLocks noGrp="1"/>
          </p:cNvSpPr>
          <p:nvPr>
            <p:ph type="title"/>
          </p:nvPr>
        </p:nvSpPr>
        <p:spPr>
          <a:xfrm>
            <a:off x="628650" y="514350"/>
            <a:ext cx="8515350" cy="1325563"/>
          </a:xfrm>
        </p:spPr>
        <p:txBody>
          <a:bodyPr/>
          <a:lstStyle/>
          <a:p>
            <a:r>
              <a:rPr lang="en-US" sz="4000"/>
              <a:t>Designing benefits coordination </a:t>
            </a:r>
          </a:p>
        </p:txBody>
      </p:sp>
      <p:sp>
        <p:nvSpPr>
          <p:cNvPr id="4" name="TextBox 3">
            <a:extLst>
              <a:ext uri="{FF2B5EF4-FFF2-40B4-BE49-F238E27FC236}">
                <a16:creationId xmlns:a16="http://schemas.microsoft.com/office/drawing/2014/main" id="{60D5D9FB-5B60-E789-CAC8-235E1807E281}"/>
              </a:ext>
            </a:extLst>
          </p:cNvPr>
          <p:cNvSpPr txBox="1"/>
          <p:nvPr/>
        </p:nvSpPr>
        <p:spPr>
          <a:xfrm>
            <a:off x="628650" y="1177131"/>
            <a:ext cx="4731626" cy="369332"/>
          </a:xfrm>
          <a:prstGeom prst="rect">
            <a:avLst/>
          </a:prstGeom>
          <a:noFill/>
        </p:spPr>
        <p:txBody>
          <a:bodyPr wrap="square" rtlCol="0">
            <a:spAutoFit/>
          </a:bodyPr>
          <a:lstStyle/>
          <a:p>
            <a:r>
              <a:rPr lang="en-US" b="1">
                <a:latin typeface="+mj-lt"/>
              </a:rPr>
              <a:t>Phase 1: Onboarding &amp; Education</a:t>
            </a:r>
          </a:p>
        </p:txBody>
      </p:sp>
      <p:graphicFrame>
        <p:nvGraphicFramePr>
          <p:cNvPr id="3" name="TextBox 5">
            <a:extLst>
              <a:ext uri="{FF2B5EF4-FFF2-40B4-BE49-F238E27FC236}">
                <a16:creationId xmlns:a16="http://schemas.microsoft.com/office/drawing/2014/main" id="{5624E42B-93D8-F875-BD69-45A56FC4C84C}"/>
              </a:ext>
            </a:extLst>
          </p:cNvPr>
          <p:cNvGraphicFramePr/>
          <p:nvPr>
            <p:extLst>
              <p:ext uri="{D42A27DB-BD31-4B8C-83A1-F6EECF244321}">
                <p14:modId xmlns:p14="http://schemas.microsoft.com/office/powerpoint/2010/main" val="3523190599"/>
              </p:ext>
            </p:extLst>
          </p:nvPr>
        </p:nvGraphicFramePr>
        <p:xfrm>
          <a:off x="448771" y="1719470"/>
          <a:ext cx="8277786" cy="4389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18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7A891B-9DD8-A911-5A73-F24ADD51315D}"/>
              </a:ext>
            </a:extLst>
          </p:cNvPr>
          <p:cNvPicPr>
            <a:picLocks noChangeAspect="1"/>
          </p:cNvPicPr>
          <p:nvPr/>
        </p:nvPicPr>
        <p:blipFill rotWithShape="1">
          <a:blip r:embed="rId3"/>
          <a:srcRect l="146" r="20298"/>
          <a:stretch/>
        </p:blipFill>
        <p:spPr>
          <a:xfrm>
            <a:off x="339372" y="1332969"/>
            <a:ext cx="8530946" cy="4868134"/>
          </a:xfrm>
          <a:prstGeom prst="rect">
            <a:avLst/>
          </a:prstGeom>
          <a:ln w="190500">
            <a:noFill/>
            <a:miter lim="800000"/>
          </a:ln>
          <a:effectLst>
            <a:outerShdw blurRad="76200" dist="19050" dir="5400000" algn="t" rotWithShape="0">
              <a:prstClr val="black">
                <a:alpha val="55000"/>
              </a:prstClr>
            </a:outerShdw>
          </a:effectLst>
        </p:spPr>
      </p:pic>
      <p:sp>
        <p:nvSpPr>
          <p:cNvPr id="5" name="Title 1">
            <a:extLst>
              <a:ext uri="{FF2B5EF4-FFF2-40B4-BE49-F238E27FC236}">
                <a16:creationId xmlns:a16="http://schemas.microsoft.com/office/drawing/2014/main" id="{C2AEABF0-2F1F-79B6-409E-74EDDEBE6E55}"/>
              </a:ext>
            </a:extLst>
          </p:cNvPr>
          <p:cNvSpPr>
            <a:spLocks noGrp="1"/>
          </p:cNvSpPr>
          <p:nvPr>
            <p:ph type="title"/>
          </p:nvPr>
        </p:nvSpPr>
        <p:spPr>
          <a:xfrm>
            <a:off x="628650" y="514350"/>
            <a:ext cx="8515350" cy="1325563"/>
          </a:xfrm>
        </p:spPr>
        <p:txBody>
          <a:bodyPr/>
          <a:lstStyle/>
          <a:p>
            <a:r>
              <a:rPr lang="en-US" sz="4000"/>
              <a:t>Learning Spreadsheet</a:t>
            </a:r>
          </a:p>
        </p:txBody>
      </p:sp>
    </p:spTree>
    <p:extLst>
      <p:ext uri="{BB962C8B-B14F-4D97-AF65-F5344CB8AC3E}">
        <p14:creationId xmlns:p14="http://schemas.microsoft.com/office/powerpoint/2010/main" val="4176370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C6D76F-5398-4A96-F44A-0E35985D1DE4}"/>
              </a:ext>
            </a:extLst>
          </p:cNvPr>
          <p:cNvPicPr>
            <a:picLocks noChangeAspect="1"/>
          </p:cNvPicPr>
          <p:nvPr/>
        </p:nvPicPr>
        <p:blipFill rotWithShape="1">
          <a:blip r:embed="rId2"/>
          <a:srcRect t="994" b="1"/>
          <a:stretch/>
        </p:blipFill>
        <p:spPr>
          <a:xfrm>
            <a:off x="134547" y="1467425"/>
            <a:ext cx="8874905" cy="4639426"/>
          </a:xfrm>
          <a:prstGeom prst="rect">
            <a:avLst/>
          </a:prstGeom>
          <a:ln>
            <a:noFill/>
          </a:ln>
          <a:effectLst>
            <a:outerShdw blurRad="50800" dist="38100" dir="2700000" algn="tl" rotWithShape="0">
              <a:prstClr val="black">
                <a:alpha val="40000"/>
              </a:prstClr>
            </a:outerShdw>
          </a:effectLst>
        </p:spPr>
      </p:pic>
      <p:sp>
        <p:nvSpPr>
          <p:cNvPr id="5" name="Title 1">
            <a:extLst>
              <a:ext uri="{FF2B5EF4-FFF2-40B4-BE49-F238E27FC236}">
                <a16:creationId xmlns:a16="http://schemas.microsoft.com/office/drawing/2014/main" id="{65C7B21A-B77B-84B3-E8BA-5A8DE6FA031F}"/>
              </a:ext>
            </a:extLst>
          </p:cNvPr>
          <p:cNvSpPr>
            <a:spLocks noGrp="1"/>
          </p:cNvSpPr>
          <p:nvPr>
            <p:ph type="title"/>
          </p:nvPr>
        </p:nvSpPr>
        <p:spPr>
          <a:xfrm>
            <a:off x="628650" y="514350"/>
            <a:ext cx="8515350" cy="1325563"/>
          </a:xfrm>
        </p:spPr>
        <p:txBody>
          <a:bodyPr/>
          <a:lstStyle/>
          <a:p>
            <a:r>
              <a:rPr lang="en-US" sz="4000"/>
              <a:t>Learning Spreadsheet</a:t>
            </a:r>
          </a:p>
        </p:txBody>
      </p:sp>
    </p:spTree>
    <p:extLst>
      <p:ext uri="{BB962C8B-B14F-4D97-AF65-F5344CB8AC3E}">
        <p14:creationId xmlns:p14="http://schemas.microsoft.com/office/powerpoint/2010/main" val="3824374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EDBE4C-861E-BA10-A073-1FA3FA0F2751}"/>
              </a:ext>
            </a:extLst>
          </p:cNvPr>
          <p:cNvPicPr>
            <a:picLocks noChangeAspect="1"/>
          </p:cNvPicPr>
          <p:nvPr/>
        </p:nvPicPr>
        <p:blipFill>
          <a:blip r:embed="rId3"/>
          <a:stretch>
            <a:fillRect/>
          </a:stretch>
        </p:blipFill>
        <p:spPr>
          <a:xfrm>
            <a:off x="63383" y="925585"/>
            <a:ext cx="4298432" cy="5321345"/>
          </a:xfrm>
          <a:prstGeom prst="rect">
            <a:avLst/>
          </a:prstGeom>
        </p:spPr>
      </p:pic>
      <p:pic>
        <p:nvPicPr>
          <p:cNvPr id="5" name="Picture 4">
            <a:extLst>
              <a:ext uri="{FF2B5EF4-FFF2-40B4-BE49-F238E27FC236}">
                <a16:creationId xmlns:a16="http://schemas.microsoft.com/office/drawing/2014/main" id="{7079CD01-8945-D321-9820-0EB2DFA6F063}"/>
              </a:ext>
            </a:extLst>
          </p:cNvPr>
          <p:cNvPicPr>
            <a:picLocks noChangeAspect="1"/>
          </p:cNvPicPr>
          <p:nvPr/>
        </p:nvPicPr>
        <p:blipFill>
          <a:blip r:embed="rId4"/>
          <a:stretch>
            <a:fillRect/>
          </a:stretch>
        </p:blipFill>
        <p:spPr>
          <a:xfrm>
            <a:off x="4341766" y="827259"/>
            <a:ext cx="4738851" cy="5841897"/>
          </a:xfrm>
          <a:prstGeom prst="rect">
            <a:avLst/>
          </a:prstGeom>
        </p:spPr>
      </p:pic>
      <p:sp>
        <p:nvSpPr>
          <p:cNvPr id="6" name="Title 1">
            <a:extLst>
              <a:ext uri="{FF2B5EF4-FFF2-40B4-BE49-F238E27FC236}">
                <a16:creationId xmlns:a16="http://schemas.microsoft.com/office/drawing/2014/main" id="{157E4E90-47AC-51E4-E0D1-6DEDCA42D741}"/>
              </a:ext>
            </a:extLst>
          </p:cNvPr>
          <p:cNvSpPr>
            <a:spLocks noGrp="1"/>
          </p:cNvSpPr>
          <p:nvPr>
            <p:ph type="title"/>
          </p:nvPr>
        </p:nvSpPr>
        <p:spPr>
          <a:xfrm>
            <a:off x="628650" y="514350"/>
            <a:ext cx="8515350" cy="1325563"/>
          </a:xfrm>
        </p:spPr>
        <p:txBody>
          <a:bodyPr/>
          <a:lstStyle/>
          <a:p>
            <a:r>
              <a:rPr lang="en-US" sz="4000"/>
              <a:t>Navigator One Sheets </a:t>
            </a:r>
          </a:p>
        </p:txBody>
      </p:sp>
    </p:spTree>
    <p:extLst>
      <p:ext uri="{BB962C8B-B14F-4D97-AF65-F5344CB8AC3E}">
        <p14:creationId xmlns:p14="http://schemas.microsoft.com/office/powerpoint/2010/main" val="359368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DD2D81-0BD8-9BE6-0EA1-60A75BA3D1CF}"/>
              </a:ext>
            </a:extLst>
          </p:cNvPr>
          <p:cNvPicPr>
            <a:picLocks noChangeAspect="1"/>
          </p:cNvPicPr>
          <p:nvPr/>
        </p:nvPicPr>
        <p:blipFill>
          <a:blip r:embed="rId3"/>
          <a:stretch>
            <a:fillRect/>
          </a:stretch>
        </p:blipFill>
        <p:spPr>
          <a:xfrm>
            <a:off x="282279" y="1177131"/>
            <a:ext cx="4289721" cy="5571066"/>
          </a:xfrm>
          <a:prstGeom prst="rect">
            <a:avLst/>
          </a:prstGeom>
        </p:spPr>
      </p:pic>
      <p:pic>
        <p:nvPicPr>
          <p:cNvPr id="5" name="Picture 4">
            <a:extLst>
              <a:ext uri="{FF2B5EF4-FFF2-40B4-BE49-F238E27FC236}">
                <a16:creationId xmlns:a16="http://schemas.microsoft.com/office/drawing/2014/main" id="{DA1CBC90-F44D-9BF3-9E7E-D7AC03A7E63B}"/>
              </a:ext>
            </a:extLst>
          </p:cNvPr>
          <p:cNvPicPr>
            <a:picLocks noChangeAspect="1"/>
          </p:cNvPicPr>
          <p:nvPr/>
        </p:nvPicPr>
        <p:blipFill rotWithShape="1">
          <a:blip r:embed="rId4"/>
          <a:srcRect t="1231"/>
          <a:stretch/>
        </p:blipFill>
        <p:spPr>
          <a:xfrm>
            <a:off x="4572000" y="1177131"/>
            <a:ext cx="4343185" cy="5571066"/>
          </a:xfrm>
          <a:prstGeom prst="rect">
            <a:avLst/>
          </a:prstGeom>
        </p:spPr>
      </p:pic>
      <p:sp>
        <p:nvSpPr>
          <p:cNvPr id="6" name="Title 1">
            <a:extLst>
              <a:ext uri="{FF2B5EF4-FFF2-40B4-BE49-F238E27FC236}">
                <a16:creationId xmlns:a16="http://schemas.microsoft.com/office/drawing/2014/main" id="{270AF2B9-E457-FAF5-4499-D059EDA8B55E}"/>
              </a:ext>
            </a:extLst>
          </p:cNvPr>
          <p:cNvSpPr>
            <a:spLocks noGrp="1"/>
          </p:cNvSpPr>
          <p:nvPr>
            <p:ph type="title"/>
          </p:nvPr>
        </p:nvSpPr>
        <p:spPr>
          <a:xfrm>
            <a:off x="628650" y="514350"/>
            <a:ext cx="8515350" cy="1325563"/>
          </a:xfrm>
        </p:spPr>
        <p:txBody>
          <a:bodyPr/>
          <a:lstStyle/>
          <a:p>
            <a:r>
              <a:rPr lang="en-US" sz="4000"/>
              <a:t>Family One Sheets </a:t>
            </a:r>
          </a:p>
        </p:txBody>
      </p:sp>
    </p:spTree>
    <p:extLst>
      <p:ext uri="{BB962C8B-B14F-4D97-AF65-F5344CB8AC3E}">
        <p14:creationId xmlns:p14="http://schemas.microsoft.com/office/powerpoint/2010/main" val="2764282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838000-591D-48FE-9911-B300062CDED6}"/>
              </a:ext>
            </a:extLst>
          </p:cNvPr>
          <p:cNvSpPr txBox="1">
            <a:spLocks/>
          </p:cNvSpPr>
          <p:nvPr/>
        </p:nvSpPr>
        <p:spPr>
          <a:xfrm>
            <a:off x="0" y="462311"/>
            <a:ext cx="3650086" cy="8469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lgn="ctr"/>
            <a:r>
              <a:rPr lang="en-US" sz="4800">
                <a:cs typeface="Calibri" panose="020F0502020204030204" pitchFamily="34" charset="0"/>
              </a:rPr>
              <a:t>Presenters</a:t>
            </a:r>
          </a:p>
        </p:txBody>
      </p:sp>
      <p:sp>
        <p:nvSpPr>
          <p:cNvPr id="10" name="Rectangle 9">
            <a:extLst>
              <a:ext uri="{FF2B5EF4-FFF2-40B4-BE49-F238E27FC236}">
                <a16:creationId xmlns:a16="http://schemas.microsoft.com/office/drawing/2014/main" id="{BE207F9D-FFE5-4C1E-82CC-6DE168437DD8}"/>
              </a:ext>
            </a:extLst>
          </p:cNvPr>
          <p:cNvSpPr/>
          <p:nvPr/>
        </p:nvSpPr>
        <p:spPr>
          <a:xfrm>
            <a:off x="1995249" y="1979480"/>
            <a:ext cx="3469566" cy="830997"/>
          </a:xfrm>
          <a:prstGeom prst="rect">
            <a:avLst/>
          </a:prstGeom>
        </p:spPr>
        <p:txBody>
          <a:bodyPr wrap="square" lIns="91440" tIns="45720" rIns="91440" bIns="45720" anchor="t">
            <a:spAutoFit/>
          </a:bodyPr>
          <a:lstStyle/>
          <a:p>
            <a:r>
              <a:rPr lang="en-US" sz="1600" b="1">
                <a:solidFill>
                  <a:srgbClr val="000000"/>
                </a:solidFill>
                <a:latin typeface="Calibri"/>
                <a:cs typeface="Calibri"/>
              </a:rPr>
              <a:t>Amber Robinson</a:t>
            </a:r>
          </a:p>
          <a:p>
            <a:r>
              <a:rPr lang="en-US" sz="1600" i="1">
                <a:solidFill>
                  <a:srgbClr val="000000"/>
                </a:solidFill>
                <a:latin typeface="Calibri"/>
                <a:cs typeface="Calibri"/>
              </a:rPr>
              <a:t>Benefits Coordinator</a:t>
            </a:r>
            <a:br>
              <a:rPr lang="en-US" sz="1600">
                <a:latin typeface="Calibri" panose="020F0502020204030204" pitchFamily="34" charset="0"/>
              </a:rPr>
            </a:br>
            <a:r>
              <a:rPr lang="en-US" sz="1600" err="1">
                <a:solidFill>
                  <a:srgbClr val="000000"/>
                </a:solidFill>
                <a:latin typeface="Calibri"/>
                <a:cs typeface="Calibri"/>
              </a:rPr>
              <a:t>OhioKAN</a:t>
            </a:r>
            <a:r>
              <a:rPr lang="en-US" sz="1600">
                <a:solidFill>
                  <a:srgbClr val="000000"/>
                </a:solidFill>
                <a:latin typeface="Calibri"/>
                <a:cs typeface="Calibri"/>
              </a:rPr>
              <a:t> at </a:t>
            </a:r>
            <a:r>
              <a:rPr lang="en-US" sz="1600" err="1">
                <a:solidFill>
                  <a:srgbClr val="000000"/>
                </a:solidFill>
                <a:latin typeface="Calibri"/>
                <a:cs typeface="Calibri"/>
              </a:rPr>
              <a:t>Kinnect</a:t>
            </a:r>
            <a:endParaRPr lang="en-US" sz="1600">
              <a:solidFill>
                <a:srgbClr val="000000"/>
              </a:solidFill>
              <a:latin typeface="Calibri"/>
              <a:cs typeface="Calibri"/>
            </a:endParaRPr>
          </a:p>
        </p:txBody>
      </p:sp>
      <p:sp>
        <p:nvSpPr>
          <p:cNvPr id="8" name="TextBox 7">
            <a:extLst>
              <a:ext uri="{FF2B5EF4-FFF2-40B4-BE49-F238E27FC236}">
                <a16:creationId xmlns:a16="http://schemas.microsoft.com/office/drawing/2014/main" id="{554B5445-DC89-47E1-B38D-BC1CC45D0767}"/>
              </a:ext>
            </a:extLst>
          </p:cNvPr>
          <p:cNvSpPr txBox="1"/>
          <p:nvPr/>
        </p:nvSpPr>
        <p:spPr>
          <a:xfrm>
            <a:off x="5607546" y="1979480"/>
            <a:ext cx="2627256" cy="2400657"/>
          </a:xfrm>
          <a:prstGeom prst="rect">
            <a:avLst/>
          </a:prstGeom>
          <a:noFill/>
        </p:spPr>
        <p:txBody>
          <a:bodyPr wrap="square" rtlCol="0">
            <a:spAutoFit/>
          </a:bodyPr>
          <a:lstStyle/>
          <a:p>
            <a:r>
              <a:rPr lang="en-US" sz="2000" b="1">
                <a:solidFill>
                  <a:schemeClr val="accent1"/>
                </a:solidFill>
              </a:rPr>
              <a:t>We want to know more about you! </a:t>
            </a:r>
          </a:p>
          <a:p>
            <a:endParaRPr lang="en-US" sz="2000" b="1"/>
          </a:p>
          <a:p>
            <a:r>
              <a:rPr lang="en-US">
                <a:solidFill>
                  <a:schemeClr val="accent1"/>
                </a:solidFill>
              </a:rPr>
              <a:t>Introduce yourself:</a:t>
            </a:r>
          </a:p>
          <a:p>
            <a:pPr marL="285750" indent="-285750">
              <a:buFont typeface="Arial" panose="020B0604020202020204" pitchFamily="34" charset="0"/>
              <a:buChar char="•"/>
            </a:pPr>
            <a:r>
              <a:rPr lang="en-US">
                <a:solidFill>
                  <a:schemeClr val="accent1"/>
                </a:solidFill>
              </a:rPr>
              <a:t>Name</a:t>
            </a:r>
          </a:p>
          <a:p>
            <a:pPr marL="285750" indent="-285750">
              <a:buFont typeface="Arial" panose="020B0604020202020204" pitchFamily="34" charset="0"/>
              <a:buChar char="•"/>
            </a:pPr>
            <a:r>
              <a:rPr lang="en-US">
                <a:solidFill>
                  <a:schemeClr val="accent1"/>
                </a:solidFill>
              </a:rPr>
              <a:t>Organization</a:t>
            </a:r>
          </a:p>
          <a:p>
            <a:pPr marL="285750" indent="-285750">
              <a:buFont typeface="Arial" panose="020B0604020202020204" pitchFamily="34" charset="0"/>
              <a:buChar char="•"/>
            </a:pPr>
            <a:r>
              <a:rPr lang="en-US">
                <a:solidFill>
                  <a:schemeClr val="accent1"/>
                </a:solidFill>
              </a:rPr>
              <a:t>What do you hope to learn in this session?</a:t>
            </a:r>
          </a:p>
        </p:txBody>
      </p:sp>
      <p:pic>
        <p:nvPicPr>
          <p:cNvPr id="3" name="Picture 2">
            <a:extLst>
              <a:ext uri="{FF2B5EF4-FFF2-40B4-BE49-F238E27FC236}">
                <a16:creationId xmlns:a16="http://schemas.microsoft.com/office/drawing/2014/main" id="{3FBA7C42-8BEB-A718-1F37-850D9EEFA5CE}"/>
              </a:ext>
            </a:extLst>
          </p:cNvPr>
          <p:cNvPicPr>
            <a:picLocks noChangeAspect="1"/>
          </p:cNvPicPr>
          <p:nvPr/>
        </p:nvPicPr>
        <p:blipFill>
          <a:blip r:embed="rId3"/>
          <a:stretch>
            <a:fillRect/>
          </a:stretch>
        </p:blipFill>
        <p:spPr>
          <a:xfrm>
            <a:off x="818434" y="3342008"/>
            <a:ext cx="1090082" cy="1085808"/>
          </a:xfrm>
          <a:prstGeom prst="flowChartConnector">
            <a:avLst/>
          </a:prstGeom>
        </p:spPr>
      </p:pic>
      <p:sp>
        <p:nvSpPr>
          <p:cNvPr id="13" name="TextBox 12">
            <a:extLst>
              <a:ext uri="{FF2B5EF4-FFF2-40B4-BE49-F238E27FC236}">
                <a16:creationId xmlns:a16="http://schemas.microsoft.com/office/drawing/2014/main" id="{D4ED2D58-D205-E1E4-F8DB-A606AD2060EF}"/>
              </a:ext>
            </a:extLst>
          </p:cNvPr>
          <p:cNvSpPr txBox="1"/>
          <p:nvPr/>
        </p:nvSpPr>
        <p:spPr>
          <a:xfrm>
            <a:off x="1995249" y="3429000"/>
            <a:ext cx="2962656" cy="1107996"/>
          </a:xfrm>
          <a:prstGeom prst="rect">
            <a:avLst/>
          </a:prstGeom>
          <a:noFill/>
        </p:spPr>
        <p:txBody>
          <a:bodyPr wrap="square" rtlCol="0">
            <a:spAutoFit/>
          </a:bodyPr>
          <a:lstStyle/>
          <a:p>
            <a:r>
              <a:rPr lang="en-US" sz="1600" b="1">
                <a:latin typeface="Calibri" panose="020F0502020204030204" pitchFamily="34" charset="0"/>
                <a:cs typeface="Calibri" panose="020F0502020204030204" pitchFamily="34" charset="0"/>
              </a:rPr>
              <a:t>Samantha Steinmetz</a:t>
            </a:r>
          </a:p>
          <a:p>
            <a:r>
              <a:rPr lang="en-US" sz="1600" i="1">
                <a:latin typeface="Calibri" panose="020F0502020204030204" pitchFamily="34" charset="0"/>
                <a:cs typeface="Calibri" panose="020F0502020204030204" pitchFamily="34" charset="0"/>
              </a:rPr>
              <a:t>Policy Analyst</a:t>
            </a:r>
          </a:p>
          <a:p>
            <a:r>
              <a:rPr lang="en-US" sz="1600">
                <a:latin typeface="Calibri" panose="020F0502020204030204" pitchFamily="34" charset="0"/>
                <a:cs typeface="Calibri" panose="020F0502020204030204" pitchFamily="34" charset="0"/>
              </a:rPr>
              <a:t>Chapin Hall</a:t>
            </a:r>
          </a:p>
          <a:p>
            <a:endParaRPr lang="en-US"/>
          </a:p>
        </p:txBody>
      </p:sp>
      <p:pic>
        <p:nvPicPr>
          <p:cNvPr id="15" name="Picture 14">
            <a:extLst>
              <a:ext uri="{FF2B5EF4-FFF2-40B4-BE49-F238E27FC236}">
                <a16:creationId xmlns:a16="http://schemas.microsoft.com/office/drawing/2014/main" id="{BDF30474-4DF0-43E3-FE2F-43FABC0FBBB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818434" y="1702477"/>
            <a:ext cx="1345425" cy="1417261"/>
          </a:xfrm>
          <a:prstGeom prst="flowChartConnector">
            <a:avLst/>
          </a:prstGeom>
        </p:spPr>
      </p:pic>
    </p:spTree>
    <p:extLst>
      <p:ext uri="{BB962C8B-B14F-4D97-AF65-F5344CB8AC3E}">
        <p14:creationId xmlns:p14="http://schemas.microsoft.com/office/powerpoint/2010/main" val="242235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77922B33-CB2F-04FD-BF02-B2EFB1CDAFA0}"/>
              </a:ext>
            </a:extLst>
          </p:cNvPr>
          <p:cNvPicPr>
            <a:picLocks noChangeAspect="1"/>
          </p:cNvPicPr>
          <p:nvPr/>
        </p:nvPicPr>
        <p:blipFill rotWithShape="1">
          <a:blip r:embed="rId2"/>
          <a:srcRect r="9873" b="1"/>
          <a:stretch/>
        </p:blipFill>
        <p:spPr>
          <a:xfrm>
            <a:off x="90488" y="1206304"/>
            <a:ext cx="8963025" cy="4823217"/>
          </a:xfrm>
          <a:prstGeom prst="rect">
            <a:avLst/>
          </a:prstGeom>
          <a:noFill/>
        </p:spPr>
      </p:pic>
      <p:sp>
        <p:nvSpPr>
          <p:cNvPr id="5" name="Title 1">
            <a:extLst>
              <a:ext uri="{FF2B5EF4-FFF2-40B4-BE49-F238E27FC236}">
                <a16:creationId xmlns:a16="http://schemas.microsoft.com/office/drawing/2014/main" id="{22BF9B84-14FE-C36E-CB93-EBA74B392943}"/>
              </a:ext>
            </a:extLst>
          </p:cNvPr>
          <p:cNvSpPr>
            <a:spLocks noGrp="1"/>
          </p:cNvSpPr>
          <p:nvPr>
            <p:ph type="title"/>
          </p:nvPr>
        </p:nvSpPr>
        <p:spPr>
          <a:xfrm>
            <a:off x="628650" y="514350"/>
            <a:ext cx="8515350" cy="1325563"/>
          </a:xfrm>
        </p:spPr>
        <p:txBody>
          <a:bodyPr/>
          <a:lstStyle/>
          <a:p>
            <a:r>
              <a:rPr lang="en-US" sz="2400"/>
              <a:t>Federal Poverty Guideline &amp; Benefits Cheat Sheet</a:t>
            </a:r>
          </a:p>
        </p:txBody>
      </p:sp>
    </p:spTree>
    <p:extLst>
      <p:ext uri="{BB962C8B-B14F-4D97-AF65-F5344CB8AC3E}">
        <p14:creationId xmlns:p14="http://schemas.microsoft.com/office/powerpoint/2010/main" val="862932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43E8-8CDE-65B5-2ECB-E3D9356E5658}"/>
              </a:ext>
            </a:extLst>
          </p:cNvPr>
          <p:cNvSpPr>
            <a:spLocks noGrp="1"/>
          </p:cNvSpPr>
          <p:nvPr>
            <p:ph type="title"/>
          </p:nvPr>
        </p:nvSpPr>
        <p:spPr>
          <a:xfrm>
            <a:off x="628650" y="514350"/>
            <a:ext cx="8515350" cy="1325563"/>
          </a:xfrm>
        </p:spPr>
        <p:txBody>
          <a:bodyPr/>
          <a:lstStyle/>
          <a:p>
            <a:r>
              <a:rPr lang="en-US" sz="3600"/>
              <a:t>Designing benefits coordination </a:t>
            </a:r>
          </a:p>
        </p:txBody>
      </p:sp>
      <p:sp>
        <p:nvSpPr>
          <p:cNvPr id="4" name="TextBox 3">
            <a:extLst>
              <a:ext uri="{FF2B5EF4-FFF2-40B4-BE49-F238E27FC236}">
                <a16:creationId xmlns:a16="http://schemas.microsoft.com/office/drawing/2014/main" id="{60D5D9FB-5B60-E789-CAC8-235E1807E281}"/>
              </a:ext>
            </a:extLst>
          </p:cNvPr>
          <p:cNvSpPr txBox="1"/>
          <p:nvPr/>
        </p:nvSpPr>
        <p:spPr>
          <a:xfrm>
            <a:off x="628650" y="1177131"/>
            <a:ext cx="4731626" cy="369332"/>
          </a:xfrm>
          <a:prstGeom prst="rect">
            <a:avLst/>
          </a:prstGeom>
          <a:noFill/>
        </p:spPr>
        <p:txBody>
          <a:bodyPr wrap="square" rtlCol="0">
            <a:spAutoFit/>
          </a:bodyPr>
          <a:lstStyle/>
          <a:p>
            <a:r>
              <a:rPr lang="en-US" b="1">
                <a:latin typeface="+mj-lt"/>
              </a:rPr>
              <a:t>Phase 2: Developing Trainings</a:t>
            </a:r>
          </a:p>
        </p:txBody>
      </p:sp>
      <p:graphicFrame>
        <p:nvGraphicFramePr>
          <p:cNvPr id="5" name="TextBox 5">
            <a:extLst>
              <a:ext uri="{FF2B5EF4-FFF2-40B4-BE49-F238E27FC236}">
                <a16:creationId xmlns:a16="http://schemas.microsoft.com/office/drawing/2014/main" id="{8FC2A1B7-53E4-6AD5-2BBE-6B881FF1E6A8}"/>
              </a:ext>
            </a:extLst>
          </p:cNvPr>
          <p:cNvGraphicFramePr/>
          <p:nvPr>
            <p:extLst>
              <p:ext uri="{D42A27DB-BD31-4B8C-83A1-F6EECF244321}">
                <p14:modId xmlns:p14="http://schemas.microsoft.com/office/powerpoint/2010/main" val="2498953392"/>
              </p:ext>
            </p:extLst>
          </p:nvPr>
        </p:nvGraphicFramePr>
        <p:xfrm>
          <a:off x="389604" y="1678194"/>
          <a:ext cx="8515350" cy="4841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1602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72BF36-BFE1-17C9-64DA-5CB9BB81BB6C}"/>
              </a:ext>
            </a:extLst>
          </p:cNvPr>
          <p:cNvPicPr>
            <a:picLocks noChangeAspect="1"/>
          </p:cNvPicPr>
          <p:nvPr/>
        </p:nvPicPr>
        <p:blipFill>
          <a:blip r:embed="rId3"/>
          <a:stretch>
            <a:fillRect/>
          </a:stretch>
        </p:blipFill>
        <p:spPr>
          <a:xfrm>
            <a:off x="482384" y="1787992"/>
            <a:ext cx="4725365" cy="3544022"/>
          </a:xfrm>
          <a:prstGeom prst="rect">
            <a:avLst/>
          </a:prstGeom>
        </p:spPr>
      </p:pic>
      <p:pic>
        <p:nvPicPr>
          <p:cNvPr id="14" name="Picture 13">
            <a:extLst>
              <a:ext uri="{FF2B5EF4-FFF2-40B4-BE49-F238E27FC236}">
                <a16:creationId xmlns:a16="http://schemas.microsoft.com/office/drawing/2014/main" id="{0E89C206-4AC4-9054-6959-420D7923DFEC}"/>
              </a:ext>
            </a:extLst>
          </p:cNvPr>
          <p:cNvPicPr>
            <a:picLocks noChangeAspect="1"/>
          </p:cNvPicPr>
          <p:nvPr/>
        </p:nvPicPr>
        <p:blipFill>
          <a:blip r:embed="rId4"/>
          <a:stretch>
            <a:fillRect/>
          </a:stretch>
        </p:blipFill>
        <p:spPr>
          <a:xfrm>
            <a:off x="5981693" y="3668396"/>
            <a:ext cx="2471631" cy="1853723"/>
          </a:xfrm>
          <a:prstGeom prst="rect">
            <a:avLst/>
          </a:prstGeom>
        </p:spPr>
      </p:pic>
      <p:sp>
        <p:nvSpPr>
          <p:cNvPr id="3" name="Slide Number Placeholder 2">
            <a:extLst>
              <a:ext uri="{FF2B5EF4-FFF2-40B4-BE49-F238E27FC236}">
                <a16:creationId xmlns:a16="http://schemas.microsoft.com/office/drawing/2014/main" id="{7651EF32-6447-422F-846A-01DAAC30135A}"/>
              </a:ext>
            </a:extLst>
          </p:cNvPr>
          <p:cNvSpPr>
            <a:spLocks noGrp="1"/>
          </p:cNvSpPr>
          <p:nvPr>
            <p:ph type="sldNum" sz="quarter" idx="12"/>
          </p:nvPr>
        </p:nvSpPr>
        <p:spPr>
          <a:xfrm>
            <a:off x="8038367" y="5683859"/>
            <a:ext cx="476983" cy="273844"/>
          </a:xfrm>
        </p:spPr>
        <p:txBody>
          <a:bodyPr vert="horz" lIns="68580" tIns="34290" rIns="68580" bIns="34290" rtlCol="0" anchor="ctr">
            <a:normAutofit/>
          </a:bodyPr>
          <a:lstStyle/>
          <a:p>
            <a:pPr>
              <a:spcAft>
                <a:spcPts val="450"/>
              </a:spcAft>
            </a:pPr>
            <a:fld id="{285470B0-2659-8E41-834A-8BD6811B770A}" type="slidenum">
              <a:rPr lang="en-US"/>
              <a:pPr>
                <a:spcAft>
                  <a:spcPts val="450"/>
                </a:spcAft>
              </a:pPr>
              <a:t>22</a:t>
            </a:fld>
            <a:endParaRPr lang="en-US"/>
          </a:p>
        </p:txBody>
      </p:sp>
      <p:pic>
        <p:nvPicPr>
          <p:cNvPr id="12" name="Picture 11">
            <a:extLst>
              <a:ext uri="{FF2B5EF4-FFF2-40B4-BE49-F238E27FC236}">
                <a16:creationId xmlns:a16="http://schemas.microsoft.com/office/drawing/2014/main" id="{5E8CC00E-50B9-0B0A-6FE4-BCC9017123C9}"/>
              </a:ext>
            </a:extLst>
          </p:cNvPr>
          <p:cNvPicPr>
            <a:picLocks noChangeAspect="1"/>
          </p:cNvPicPr>
          <p:nvPr/>
        </p:nvPicPr>
        <p:blipFill>
          <a:blip r:embed="rId5"/>
          <a:stretch>
            <a:fillRect/>
          </a:stretch>
        </p:blipFill>
        <p:spPr>
          <a:xfrm>
            <a:off x="6024412" y="1335882"/>
            <a:ext cx="2490938" cy="1874429"/>
          </a:xfrm>
          <a:prstGeom prst="rect">
            <a:avLst/>
          </a:prstGeom>
        </p:spPr>
      </p:pic>
      <p:sp>
        <p:nvSpPr>
          <p:cNvPr id="2" name="Title 1">
            <a:extLst>
              <a:ext uri="{FF2B5EF4-FFF2-40B4-BE49-F238E27FC236}">
                <a16:creationId xmlns:a16="http://schemas.microsoft.com/office/drawing/2014/main" id="{FCE14374-8F0B-1253-467E-E9EF793EC18E}"/>
              </a:ext>
            </a:extLst>
          </p:cNvPr>
          <p:cNvSpPr>
            <a:spLocks noGrp="1"/>
          </p:cNvSpPr>
          <p:nvPr>
            <p:ph type="title"/>
          </p:nvPr>
        </p:nvSpPr>
        <p:spPr>
          <a:xfrm>
            <a:off x="628650" y="514350"/>
            <a:ext cx="8515350" cy="1325563"/>
          </a:xfrm>
        </p:spPr>
        <p:txBody>
          <a:bodyPr/>
          <a:lstStyle/>
          <a:p>
            <a:r>
              <a:rPr lang="en-US" sz="4000"/>
              <a:t>Benefits Trainings</a:t>
            </a:r>
          </a:p>
        </p:txBody>
      </p:sp>
    </p:spTree>
    <p:extLst>
      <p:ext uri="{BB962C8B-B14F-4D97-AF65-F5344CB8AC3E}">
        <p14:creationId xmlns:p14="http://schemas.microsoft.com/office/powerpoint/2010/main" val="21063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97ABA0-727D-CE4C-5A1D-E7579C921D3D}"/>
              </a:ext>
            </a:extLst>
          </p:cNvPr>
          <p:cNvPicPr>
            <a:picLocks noChangeAspect="1"/>
          </p:cNvPicPr>
          <p:nvPr/>
        </p:nvPicPr>
        <p:blipFill>
          <a:blip r:embed="rId3"/>
          <a:stretch>
            <a:fillRect/>
          </a:stretch>
        </p:blipFill>
        <p:spPr>
          <a:xfrm>
            <a:off x="480885" y="1625428"/>
            <a:ext cx="4807563" cy="3617690"/>
          </a:xfrm>
          <a:prstGeom prst="rect">
            <a:avLst/>
          </a:prstGeom>
        </p:spPr>
      </p:pic>
      <p:pic>
        <p:nvPicPr>
          <p:cNvPr id="6" name="Picture 5">
            <a:extLst>
              <a:ext uri="{FF2B5EF4-FFF2-40B4-BE49-F238E27FC236}">
                <a16:creationId xmlns:a16="http://schemas.microsoft.com/office/drawing/2014/main" id="{56F1B031-D884-08C7-7D32-D162F1548126}"/>
              </a:ext>
            </a:extLst>
          </p:cNvPr>
          <p:cNvPicPr>
            <a:picLocks noChangeAspect="1"/>
          </p:cNvPicPr>
          <p:nvPr/>
        </p:nvPicPr>
        <p:blipFill>
          <a:blip r:embed="rId4"/>
          <a:stretch>
            <a:fillRect/>
          </a:stretch>
        </p:blipFill>
        <p:spPr>
          <a:xfrm>
            <a:off x="5983795" y="1339851"/>
            <a:ext cx="2467429" cy="1856740"/>
          </a:xfrm>
          <a:prstGeom prst="rect">
            <a:avLst/>
          </a:prstGeom>
        </p:spPr>
      </p:pic>
      <p:pic>
        <p:nvPicPr>
          <p:cNvPr id="8" name="Picture 7">
            <a:extLst>
              <a:ext uri="{FF2B5EF4-FFF2-40B4-BE49-F238E27FC236}">
                <a16:creationId xmlns:a16="http://schemas.microsoft.com/office/drawing/2014/main" id="{E0641998-BD95-92D3-60B3-A205E8D92827}"/>
              </a:ext>
            </a:extLst>
          </p:cNvPr>
          <p:cNvPicPr>
            <a:picLocks noChangeAspect="1"/>
          </p:cNvPicPr>
          <p:nvPr/>
        </p:nvPicPr>
        <p:blipFill>
          <a:blip r:embed="rId5"/>
          <a:stretch>
            <a:fillRect/>
          </a:stretch>
        </p:blipFill>
        <p:spPr>
          <a:xfrm>
            <a:off x="5977561" y="3668396"/>
            <a:ext cx="2479897" cy="1853723"/>
          </a:xfrm>
          <a:prstGeom prst="rect">
            <a:avLst/>
          </a:prstGeom>
        </p:spPr>
      </p:pic>
      <p:sp>
        <p:nvSpPr>
          <p:cNvPr id="3" name="Slide Number Placeholder 2">
            <a:extLst>
              <a:ext uri="{FF2B5EF4-FFF2-40B4-BE49-F238E27FC236}">
                <a16:creationId xmlns:a16="http://schemas.microsoft.com/office/drawing/2014/main" id="{7651EF32-6447-422F-846A-01DAAC30135A}"/>
              </a:ext>
            </a:extLst>
          </p:cNvPr>
          <p:cNvSpPr>
            <a:spLocks noGrp="1"/>
          </p:cNvSpPr>
          <p:nvPr>
            <p:ph type="sldNum" sz="quarter" idx="12"/>
          </p:nvPr>
        </p:nvSpPr>
        <p:spPr>
          <a:xfrm>
            <a:off x="8038367" y="5683859"/>
            <a:ext cx="476983" cy="273844"/>
          </a:xfrm>
        </p:spPr>
        <p:txBody>
          <a:bodyPr vert="horz" lIns="68580" tIns="34290" rIns="68580" bIns="34290" rtlCol="0" anchor="ctr">
            <a:normAutofit/>
          </a:bodyPr>
          <a:lstStyle/>
          <a:p>
            <a:pPr>
              <a:spcAft>
                <a:spcPts val="450"/>
              </a:spcAft>
            </a:pPr>
            <a:fld id="{285470B0-2659-8E41-834A-8BD6811B770A}" type="slidenum">
              <a:rPr lang="en-US"/>
              <a:pPr>
                <a:spcAft>
                  <a:spcPts val="450"/>
                </a:spcAft>
              </a:pPr>
              <a:t>23</a:t>
            </a:fld>
            <a:endParaRPr lang="en-US"/>
          </a:p>
        </p:txBody>
      </p:sp>
      <p:sp>
        <p:nvSpPr>
          <p:cNvPr id="2" name="Title 1">
            <a:extLst>
              <a:ext uri="{FF2B5EF4-FFF2-40B4-BE49-F238E27FC236}">
                <a16:creationId xmlns:a16="http://schemas.microsoft.com/office/drawing/2014/main" id="{9D56BD48-9245-77B1-686F-9E9B7A683AA8}"/>
              </a:ext>
            </a:extLst>
          </p:cNvPr>
          <p:cNvSpPr>
            <a:spLocks noGrp="1"/>
          </p:cNvSpPr>
          <p:nvPr>
            <p:ph type="title"/>
          </p:nvPr>
        </p:nvSpPr>
        <p:spPr>
          <a:xfrm>
            <a:off x="628650" y="514350"/>
            <a:ext cx="8515350" cy="1325563"/>
          </a:xfrm>
        </p:spPr>
        <p:txBody>
          <a:bodyPr/>
          <a:lstStyle/>
          <a:p>
            <a:r>
              <a:rPr lang="en-US" sz="4000"/>
              <a:t>Benefits Trainings</a:t>
            </a:r>
          </a:p>
        </p:txBody>
      </p:sp>
    </p:spTree>
    <p:extLst>
      <p:ext uri="{BB962C8B-B14F-4D97-AF65-F5344CB8AC3E}">
        <p14:creationId xmlns:p14="http://schemas.microsoft.com/office/powerpoint/2010/main" val="786959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43E8-8CDE-65B5-2ECB-E3D9356E5658}"/>
              </a:ext>
            </a:extLst>
          </p:cNvPr>
          <p:cNvSpPr>
            <a:spLocks noGrp="1"/>
          </p:cNvSpPr>
          <p:nvPr>
            <p:ph type="title"/>
          </p:nvPr>
        </p:nvSpPr>
        <p:spPr>
          <a:xfrm>
            <a:off x="628650" y="514350"/>
            <a:ext cx="8515350" cy="1325563"/>
          </a:xfrm>
        </p:spPr>
        <p:txBody>
          <a:bodyPr/>
          <a:lstStyle/>
          <a:p>
            <a:r>
              <a:rPr lang="en-US" sz="3600"/>
              <a:t>Designing benefits coordination </a:t>
            </a:r>
          </a:p>
        </p:txBody>
      </p:sp>
      <p:sp>
        <p:nvSpPr>
          <p:cNvPr id="4" name="TextBox 3">
            <a:extLst>
              <a:ext uri="{FF2B5EF4-FFF2-40B4-BE49-F238E27FC236}">
                <a16:creationId xmlns:a16="http://schemas.microsoft.com/office/drawing/2014/main" id="{60D5D9FB-5B60-E789-CAC8-235E1807E281}"/>
              </a:ext>
            </a:extLst>
          </p:cNvPr>
          <p:cNvSpPr txBox="1"/>
          <p:nvPr/>
        </p:nvSpPr>
        <p:spPr>
          <a:xfrm>
            <a:off x="628650" y="1177131"/>
            <a:ext cx="4731626" cy="369332"/>
          </a:xfrm>
          <a:prstGeom prst="rect">
            <a:avLst/>
          </a:prstGeom>
          <a:noFill/>
        </p:spPr>
        <p:txBody>
          <a:bodyPr wrap="square" rtlCol="0">
            <a:spAutoFit/>
          </a:bodyPr>
          <a:lstStyle/>
          <a:p>
            <a:r>
              <a:rPr lang="en-US" b="1">
                <a:latin typeface="+mj-lt"/>
              </a:rPr>
              <a:t>Phase 3: Integrating Processes</a:t>
            </a:r>
          </a:p>
        </p:txBody>
      </p:sp>
      <p:graphicFrame>
        <p:nvGraphicFramePr>
          <p:cNvPr id="3" name="TextBox 5">
            <a:extLst>
              <a:ext uri="{FF2B5EF4-FFF2-40B4-BE49-F238E27FC236}">
                <a16:creationId xmlns:a16="http://schemas.microsoft.com/office/drawing/2014/main" id="{EF551666-1CB6-ADF1-A99A-E3285122335E}"/>
              </a:ext>
            </a:extLst>
          </p:cNvPr>
          <p:cNvGraphicFramePr/>
          <p:nvPr>
            <p:extLst>
              <p:ext uri="{D42A27DB-BD31-4B8C-83A1-F6EECF244321}">
                <p14:modId xmlns:p14="http://schemas.microsoft.com/office/powerpoint/2010/main" val="454032896"/>
              </p:ext>
            </p:extLst>
          </p:nvPr>
        </p:nvGraphicFramePr>
        <p:xfrm>
          <a:off x="808039" y="1711283"/>
          <a:ext cx="7541833" cy="3225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Speech Bubble: Oval 22">
            <a:extLst>
              <a:ext uri="{FF2B5EF4-FFF2-40B4-BE49-F238E27FC236}">
                <a16:creationId xmlns:a16="http://schemas.microsoft.com/office/drawing/2014/main" id="{7A3D72B2-0693-60BC-E1A3-0E62FDE9EB03}"/>
              </a:ext>
            </a:extLst>
          </p:cNvPr>
          <p:cNvSpPr/>
          <p:nvPr/>
        </p:nvSpPr>
        <p:spPr>
          <a:xfrm>
            <a:off x="79860" y="4552036"/>
            <a:ext cx="2904917" cy="166708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ea typeface="+mn-lt"/>
                <a:cs typeface="+mn-lt"/>
              </a:rPr>
              <a:t>Are you interested in learning about potential eligibility for any of the benefits listed? Which ones specifically?</a:t>
            </a:r>
            <a:endParaRPr lang="en-US" sz="1200"/>
          </a:p>
        </p:txBody>
      </p:sp>
      <p:sp>
        <p:nvSpPr>
          <p:cNvPr id="24" name="Speech Bubble: Oval 23">
            <a:extLst>
              <a:ext uri="{FF2B5EF4-FFF2-40B4-BE49-F238E27FC236}">
                <a16:creationId xmlns:a16="http://schemas.microsoft.com/office/drawing/2014/main" id="{3823B103-FD49-1E52-F465-47D547C49F4E}"/>
              </a:ext>
            </a:extLst>
          </p:cNvPr>
          <p:cNvSpPr/>
          <p:nvPr/>
        </p:nvSpPr>
        <p:spPr>
          <a:xfrm>
            <a:off x="3124533" y="4512105"/>
            <a:ext cx="2904917" cy="1667082"/>
          </a:xfrm>
          <a:prstGeom prst="wedgeEllipseCallout">
            <a:avLst/>
          </a:prstGeom>
          <a:solidFill>
            <a:srgbClr val="04A6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ea typeface="+mn-lt"/>
                <a:cs typeface="+mn-lt"/>
              </a:rPr>
              <a:t>Because you are kinship family, you might be eligible for some of these benefits, would you like to discuss this further?</a:t>
            </a:r>
            <a:endParaRPr lang="en-US" sz="1200"/>
          </a:p>
        </p:txBody>
      </p:sp>
      <p:sp>
        <p:nvSpPr>
          <p:cNvPr id="25" name="Speech Bubble: Oval 24">
            <a:extLst>
              <a:ext uri="{FF2B5EF4-FFF2-40B4-BE49-F238E27FC236}">
                <a16:creationId xmlns:a16="http://schemas.microsoft.com/office/drawing/2014/main" id="{DF7A3EFF-A8C9-7999-7AEF-6F76273E3634}"/>
              </a:ext>
            </a:extLst>
          </p:cNvPr>
          <p:cNvSpPr/>
          <p:nvPr/>
        </p:nvSpPr>
        <p:spPr>
          <a:xfrm>
            <a:off x="6169203" y="4462192"/>
            <a:ext cx="2904917" cy="1667082"/>
          </a:xfrm>
          <a:prstGeom prst="wedgeEllipseCallou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a:ea typeface="+mn-lt"/>
                <a:cs typeface="+mn-lt"/>
              </a:rPr>
              <a:t>We have a benefits coordinator on staff to assist with benefits needs. Would you like me to schedule a meeting with them?</a:t>
            </a:r>
            <a:endParaRPr lang="en-US" sz="1200"/>
          </a:p>
        </p:txBody>
      </p:sp>
    </p:spTree>
    <p:extLst>
      <p:ext uri="{BB962C8B-B14F-4D97-AF65-F5344CB8AC3E}">
        <p14:creationId xmlns:p14="http://schemas.microsoft.com/office/powerpoint/2010/main" val="89380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43E8-8CDE-65B5-2ECB-E3D9356E5658}"/>
              </a:ext>
            </a:extLst>
          </p:cNvPr>
          <p:cNvSpPr>
            <a:spLocks noGrp="1"/>
          </p:cNvSpPr>
          <p:nvPr>
            <p:ph type="title"/>
          </p:nvPr>
        </p:nvSpPr>
        <p:spPr>
          <a:xfrm>
            <a:off x="628650" y="514350"/>
            <a:ext cx="8515350" cy="1325563"/>
          </a:xfrm>
        </p:spPr>
        <p:txBody>
          <a:bodyPr/>
          <a:lstStyle/>
          <a:p>
            <a:r>
              <a:rPr lang="en-US" sz="3600"/>
              <a:t>Designing benefits coordination </a:t>
            </a:r>
          </a:p>
        </p:txBody>
      </p:sp>
      <p:sp>
        <p:nvSpPr>
          <p:cNvPr id="4" name="TextBox 3">
            <a:extLst>
              <a:ext uri="{FF2B5EF4-FFF2-40B4-BE49-F238E27FC236}">
                <a16:creationId xmlns:a16="http://schemas.microsoft.com/office/drawing/2014/main" id="{60D5D9FB-5B60-E789-CAC8-235E1807E281}"/>
              </a:ext>
            </a:extLst>
          </p:cNvPr>
          <p:cNvSpPr txBox="1"/>
          <p:nvPr/>
        </p:nvSpPr>
        <p:spPr>
          <a:xfrm>
            <a:off x="628650" y="1177131"/>
            <a:ext cx="4731626" cy="369332"/>
          </a:xfrm>
          <a:prstGeom prst="rect">
            <a:avLst/>
          </a:prstGeom>
          <a:noFill/>
        </p:spPr>
        <p:txBody>
          <a:bodyPr wrap="square" rtlCol="0">
            <a:spAutoFit/>
          </a:bodyPr>
          <a:lstStyle/>
          <a:p>
            <a:r>
              <a:rPr lang="en-US" b="1">
                <a:latin typeface="+mj-lt"/>
              </a:rPr>
              <a:t>Phase 3: Integrating Processes</a:t>
            </a:r>
          </a:p>
        </p:txBody>
      </p:sp>
      <p:graphicFrame>
        <p:nvGraphicFramePr>
          <p:cNvPr id="5" name="TextBox 5">
            <a:extLst>
              <a:ext uri="{FF2B5EF4-FFF2-40B4-BE49-F238E27FC236}">
                <a16:creationId xmlns:a16="http://schemas.microsoft.com/office/drawing/2014/main" id="{A82B2695-AFD5-5783-D2D1-D9FBC6C6CF22}"/>
              </a:ext>
            </a:extLst>
          </p:cNvPr>
          <p:cNvGraphicFramePr/>
          <p:nvPr>
            <p:extLst>
              <p:ext uri="{D42A27DB-BD31-4B8C-83A1-F6EECF244321}">
                <p14:modId xmlns:p14="http://schemas.microsoft.com/office/powerpoint/2010/main" val="1168385565"/>
              </p:ext>
            </p:extLst>
          </p:nvPr>
        </p:nvGraphicFramePr>
        <p:xfrm>
          <a:off x="338144" y="1839913"/>
          <a:ext cx="8052820" cy="4657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2524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EFF7E5-7C91-F17B-DFF5-F3E2C4848175}"/>
              </a:ext>
            </a:extLst>
          </p:cNvPr>
          <p:cNvPicPr>
            <a:picLocks noChangeAspect="1"/>
          </p:cNvPicPr>
          <p:nvPr/>
        </p:nvPicPr>
        <p:blipFill>
          <a:blip r:embed="rId2"/>
          <a:stretch>
            <a:fillRect/>
          </a:stretch>
        </p:blipFill>
        <p:spPr>
          <a:xfrm>
            <a:off x="698638" y="441960"/>
            <a:ext cx="7353162" cy="6342104"/>
          </a:xfrm>
          <a:prstGeom prst="rect">
            <a:avLst/>
          </a:prstGeom>
        </p:spPr>
      </p:pic>
    </p:spTree>
    <p:extLst>
      <p:ext uri="{BB962C8B-B14F-4D97-AF65-F5344CB8AC3E}">
        <p14:creationId xmlns:p14="http://schemas.microsoft.com/office/powerpoint/2010/main" val="3150260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43E8-8CDE-65B5-2ECB-E3D9356E5658}"/>
              </a:ext>
            </a:extLst>
          </p:cNvPr>
          <p:cNvSpPr>
            <a:spLocks noGrp="1"/>
          </p:cNvSpPr>
          <p:nvPr>
            <p:ph type="title"/>
          </p:nvPr>
        </p:nvSpPr>
        <p:spPr>
          <a:xfrm>
            <a:off x="628650" y="514350"/>
            <a:ext cx="8515350" cy="1325563"/>
          </a:xfrm>
        </p:spPr>
        <p:txBody>
          <a:bodyPr/>
          <a:lstStyle/>
          <a:p>
            <a:r>
              <a:rPr lang="en-US" sz="3600"/>
              <a:t>Designing benefits coordination </a:t>
            </a:r>
          </a:p>
        </p:txBody>
      </p:sp>
      <p:sp>
        <p:nvSpPr>
          <p:cNvPr id="4" name="TextBox 3">
            <a:extLst>
              <a:ext uri="{FF2B5EF4-FFF2-40B4-BE49-F238E27FC236}">
                <a16:creationId xmlns:a16="http://schemas.microsoft.com/office/drawing/2014/main" id="{60D5D9FB-5B60-E789-CAC8-235E1807E281}"/>
              </a:ext>
            </a:extLst>
          </p:cNvPr>
          <p:cNvSpPr txBox="1"/>
          <p:nvPr/>
        </p:nvSpPr>
        <p:spPr>
          <a:xfrm>
            <a:off x="628650" y="1177131"/>
            <a:ext cx="4731626" cy="369332"/>
          </a:xfrm>
          <a:prstGeom prst="rect">
            <a:avLst/>
          </a:prstGeom>
          <a:noFill/>
        </p:spPr>
        <p:txBody>
          <a:bodyPr wrap="square" rtlCol="0">
            <a:spAutoFit/>
          </a:bodyPr>
          <a:lstStyle/>
          <a:p>
            <a:r>
              <a:rPr lang="en-US" b="1">
                <a:latin typeface="+mj-lt"/>
              </a:rPr>
              <a:t>Phase 5: Full Workflow</a:t>
            </a:r>
          </a:p>
        </p:txBody>
      </p:sp>
      <p:pic>
        <p:nvPicPr>
          <p:cNvPr id="3" name="Picture 2">
            <a:extLst>
              <a:ext uri="{FF2B5EF4-FFF2-40B4-BE49-F238E27FC236}">
                <a16:creationId xmlns:a16="http://schemas.microsoft.com/office/drawing/2014/main" id="{6797CBA8-D67F-79B4-0946-71D235B4E617}"/>
              </a:ext>
            </a:extLst>
          </p:cNvPr>
          <p:cNvPicPr>
            <a:picLocks noChangeAspect="1"/>
          </p:cNvPicPr>
          <p:nvPr/>
        </p:nvPicPr>
        <p:blipFill>
          <a:blip r:embed="rId3"/>
          <a:stretch>
            <a:fillRect/>
          </a:stretch>
        </p:blipFill>
        <p:spPr>
          <a:xfrm>
            <a:off x="0" y="1882557"/>
            <a:ext cx="9047866" cy="4205907"/>
          </a:xfrm>
          <a:prstGeom prst="rect">
            <a:avLst/>
          </a:prstGeom>
        </p:spPr>
      </p:pic>
    </p:spTree>
    <p:extLst>
      <p:ext uri="{BB962C8B-B14F-4D97-AF65-F5344CB8AC3E}">
        <p14:creationId xmlns:p14="http://schemas.microsoft.com/office/powerpoint/2010/main" val="3109058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43E8-8CDE-65B5-2ECB-E3D9356E5658}"/>
              </a:ext>
            </a:extLst>
          </p:cNvPr>
          <p:cNvSpPr>
            <a:spLocks noGrp="1"/>
          </p:cNvSpPr>
          <p:nvPr>
            <p:ph type="title"/>
          </p:nvPr>
        </p:nvSpPr>
        <p:spPr>
          <a:xfrm>
            <a:off x="628650" y="514350"/>
            <a:ext cx="8515350" cy="1325563"/>
          </a:xfrm>
        </p:spPr>
        <p:txBody>
          <a:bodyPr/>
          <a:lstStyle/>
          <a:p>
            <a:r>
              <a:rPr lang="en-US" sz="3600"/>
              <a:t>Designing benefits coordination </a:t>
            </a:r>
          </a:p>
        </p:txBody>
      </p:sp>
      <p:sp>
        <p:nvSpPr>
          <p:cNvPr id="4" name="TextBox 3">
            <a:extLst>
              <a:ext uri="{FF2B5EF4-FFF2-40B4-BE49-F238E27FC236}">
                <a16:creationId xmlns:a16="http://schemas.microsoft.com/office/drawing/2014/main" id="{60D5D9FB-5B60-E789-CAC8-235E1807E281}"/>
              </a:ext>
            </a:extLst>
          </p:cNvPr>
          <p:cNvSpPr txBox="1"/>
          <p:nvPr/>
        </p:nvSpPr>
        <p:spPr>
          <a:xfrm>
            <a:off x="628650" y="1177131"/>
            <a:ext cx="4731626" cy="369332"/>
          </a:xfrm>
          <a:prstGeom prst="rect">
            <a:avLst/>
          </a:prstGeom>
          <a:noFill/>
        </p:spPr>
        <p:txBody>
          <a:bodyPr wrap="square" rtlCol="0">
            <a:spAutoFit/>
          </a:bodyPr>
          <a:lstStyle/>
          <a:p>
            <a:r>
              <a:rPr lang="en-US" b="1">
                <a:latin typeface="+mj-lt"/>
              </a:rPr>
              <a:t>Phase 5: Full Workflow</a:t>
            </a:r>
          </a:p>
        </p:txBody>
      </p:sp>
      <p:pic>
        <p:nvPicPr>
          <p:cNvPr id="5" name="Picture 4">
            <a:extLst>
              <a:ext uri="{FF2B5EF4-FFF2-40B4-BE49-F238E27FC236}">
                <a16:creationId xmlns:a16="http://schemas.microsoft.com/office/drawing/2014/main" id="{7A415012-4AD9-B394-33C2-33CF0820F67D}"/>
              </a:ext>
            </a:extLst>
          </p:cNvPr>
          <p:cNvPicPr>
            <a:picLocks noChangeAspect="1"/>
          </p:cNvPicPr>
          <p:nvPr/>
        </p:nvPicPr>
        <p:blipFill>
          <a:blip r:embed="rId3"/>
          <a:stretch>
            <a:fillRect/>
          </a:stretch>
        </p:blipFill>
        <p:spPr>
          <a:xfrm>
            <a:off x="0" y="1839913"/>
            <a:ext cx="9149282" cy="3982818"/>
          </a:xfrm>
          <a:prstGeom prst="rect">
            <a:avLst/>
          </a:prstGeom>
        </p:spPr>
      </p:pic>
    </p:spTree>
    <p:extLst>
      <p:ext uri="{BB962C8B-B14F-4D97-AF65-F5344CB8AC3E}">
        <p14:creationId xmlns:p14="http://schemas.microsoft.com/office/powerpoint/2010/main" val="2303921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43E8-8CDE-65B5-2ECB-E3D9356E5658}"/>
              </a:ext>
            </a:extLst>
          </p:cNvPr>
          <p:cNvSpPr>
            <a:spLocks noGrp="1"/>
          </p:cNvSpPr>
          <p:nvPr>
            <p:ph type="title"/>
          </p:nvPr>
        </p:nvSpPr>
        <p:spPr>
          <a:xfrm>
            <a:off x="628650" y="514350"/>
            <a:ext cx="8515350" cy="1325563"/>
          </a:xfrm>
        </p:spPr>
        <p:txBody>
          <a:bodyPr/>
          <a:lstStyle/>
          <a:p>
            <a:r>
              <a:rPr lang="en-US" sz="3600"/>
              <a:t>Designing benefits coordination </a:t>
            </a:r>
          </a:p>
        </p:txBody>
      </p:sp>
      <p:sp>
        <p:nvSpPr>
          <p:cNvPr id="4" name="TextBox 3">
            <a:extLst>
              <a:ext uri="{FF2B5EF4-FFF2-40B4-BE49-F238E27FC236}">
                <a16:creationId xmlns:a16="http://schemas.microsoft.com/office/drawing/2014/main" id="{60D5D9FB-5B60-E789-CAC8-235E1807E281}"/>
              </a:ext>
            </a:extLst>
          </p:cNvPr>
          <p:cNvSpPr txBox="1"/>
          <p:nvPr/>
        </p:nvSpPr>
        <p:spPr>
          <a:xfrm>
            <a:off x="628650" y="1177131"/>
            <a:ext cx="4731626" cy="369332"/>
          </a:xfrm>
          <a:prstGeom prst="rect">
            <a:avLst/>
          </a:prstGeom>
          <a:noFill/>
        </p:spPr>
        <p:txBody>
          <a:bodyPr wrap="square" rtlCol="0">
            <a:spAutoFit/>
          </a:bodyPr>
          <a:lstStyle/>
          <a:p>
            <a:r>
              <a:rPr lang="en-US" b="1">
                <a:latin typeface="+mj-lt"/>
              </a:rPr>
              <a:t>Phase 4: Begin Practice with Families! </a:t>
            </a:r>
          </a:p>
        </p:txBody>
      </p:sp>
      <p:graphicFrame>
        <p:nvGraphicFramePr>
          <p:cNvPr id="3" name="TextBox 5">
            <a:extLst>
              <a:ext uri="{FF2B5EF4-FFF2-40B4-BE49-F238E27FC236}">
                <a16:creationId xmlns:a16="http://schemas.microsoft.com/office/drawing/2014/main" id="{E7F00324-8510-FB27-8709-17C6390A33A8}"/>
              </a:ext>
            </a:extLst>
          </p:cNvPr>
          <p:cNvGraphicFramePr/>
          <p:nvPr>
            <p:extLst>
              <p:ext uri="{D42A27DB-BD31-4B8C-83A1-F6EECF244321}">
                <p14:modId xmlns:p14="http://schemas.microsoft.com/office/powerpoint/2010/main" val="876544516"/>
              </p:ext>
            </p:extLst>
          </p:nvPr>
        </p:nvGraphicFramePr>
        <p:xfrm>
          <a:off x="215248" y="1933738"/>
          <a:ext cx="8750076" cy="4495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587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838000-591D-48FE-9911-B300062CDED6}"/>
              </a:ext>
            </a:extLst>
          </p:cNvPr>
          <p:cNvSpPr txBox="1">
            <a:spLocks/>
          </p:cNvSpPr>
          <p:nvPr/>
        </p:nvSpPr>
        <p:spPr>
          <a:xfrm>
            <a:off x="629841" y="457200"/>
            <a:ext cx="5451982" cy="765544"/>
          </a:xfrm>
          <a:prstGeom prst="rect">
            <a:avLst/>
          </a:prstGeom>
        </p:spPr>
        <p:txBody>
          <a:bodyPr vert="horz" lIns="91440" tIns="45720" rIns="91440" bIns="45720" rtlCol="0" anchor="b" anchorCtr="0">
            <a:normAutofit lnSpcReduction="10000"/>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spcAft>
                <a:spcPts val="600"/>
              </a:spcAft>
            </a:pPr>
            <a:r>
              <a:rPr lang="en-US" sz="4800" kern="1200">
                <a:solidFill>
                  <a:schemeClr val="accent6"/>
                </a:solidFill>
                <a:cs typeface="Calibri" panose="020F0502020204030204" pitchFamily="34" charset="0"/>
              </a:rPr>
              <a:t>What we’ll cover:</a:t>
            </a:r>
          </a:p>
        </p:txBody>
      </p:sp>
      <p:graphicFrame>
        <p:nvGraphicFramePr>
          <p:cNvPr id="7" name="TextBox 1">
            <a:extLst>
              <a:ext uri="{FF2B5EF4-FFF2-40B4-BE49-F238E27FC236}">
                <a16:creationId xmlns:a16="http://schemas.microsoft.com/office/drawing/2014/main" id="{CA2C36CE-9122-0F98-1AA7-948C2FAE3BD2}"/>
              </a:ext>
            </a:extLst>
          </p:cNvPr>
          <p:cNvGraphicFramePr/>
          <p:nvPr>
            <p:extLst>
              <p:ext uri="{D42A27DB-BD31-4B8C-83A1-F6EECF244321}">
                <p14:modId xmlns:p14="http://schemas.microsoft.com/office/powerpoint/2010/main" val="2190511583"/>
              </p:ext>
            </p:extLst>
          </p:nvPr>
        </p:nvGraphicFramePr>
        <p:xfrm>
          <a:off x="595423" y="1222744"/>
          <a:ext cx="7953154" cy="5339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2735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43E8-8CDE-65B5-2ECB-E3D9356E5658}"/>
              </a:ext>
            </a:extLst>
          </p:cNvPr>
          <p:cNvSpPr>
            <a:spLocks noGrp="1"/>
          </p:cNvSpPr>
          <p:nvPr>
            <p:ph type="title"/>
          </p:nvPr>
        </p:nvSpPr>
        <p:spPr>
          <a:xfrm>
            <a:off x="628650" y="514350"/>
            <a:ext cx="8515350" cy="1325563"/>
          </a:xfrm>
        </p:spPr>
        <p:txBody>
          <a:bodyPr/>
          <a:lstStyle/>
          <a:p>
            <a:r>
              <a:rPr lang="en-US" sz="3600"/>
              <a:t>Designing benefits coordination </a:t>
            </a:r>
          </a:p>
        </p:txBody>
      </p:sp>
      <p:sp>
        <p:nvSpPr>
          <p:cNvPr id="4" name="TextBox 3">
            <a:extLst>
              <a:ext uri="{FF2B5EF4-FFF2-40B4-BE49-F238E27FC236}">
                <a16:creationId xmlns:a16="http://schemas.microsoft.com/office/drawing/2014/main" id="{60D5D9FB-5B60-E789-CAC8-235E1807E281}"/>
              </a:ext>
            </a:extLst>
          </p:cNvPr>
          <p:cNvSpPr txBox="1"/>
          <p:nvPr/>
        </p:nvSpPr>
        <p:spPr>
          <a:xfrm>
            <a:off x="628650" y="1177131"/>
            <a:ext cx="4731626" cy="369332"/>
          </a:xfrm>
          <a:prstGeom prst="rect">
            <a:avLst/>
          </a:prstGeom>
          <a:noFill/>
        </p:spPr>
        <p:txBody>
          <a:bodyPr wrap="square" rtlCol="0">
            <a:spAutoFit/>
          </a:bodyPr>
          <a:lstStyle/>
          <a:p>
            <a:r>
              <a:rPr lang="en-US" b="1">
                <a:latin typeface="+mj-lt"/>
              </a:rPr>
              <a:t>Phase 5: Full Workflow</a:t>
            </a:r>
          </a:p>
        </p:txBody>
      </p:sp>
      <p:graphicFrame>
        <p:nvGraphicFramePr>
          <p:cNvPr id="8" name="TextBox 5">
            <a:extLst>
              <a:ext uri="{FF2B5EF4-FFF2-40B4-BE49-F238E27FC236}">
                <a16:creationId xmlns:a16="http://schemas.microsoft.com/office/drawing/2014/main" id="{6E98243F-CBE7-7258-DD9D-FD6441F3FB00}"/>
              </a:ext>
            </a:extLst>
          </p:cNvPr>
          <p:cNvGraphicFramePr/>
          <p:nvPr>
            <p:extLst>
              <p:ext uri="{D42A27DB-BD31-4B8C-83A1-F6EECF244321}">
                <p14:modId xmlns:p14="http://schemas.microsoft.com/office/powerpoint/2010/main" val="3535428861"/>
              </p:ext>
            </p:extLst>
          </p:nvPr>
        </p:nvGraphicFramePr>
        <p:xfrm>
          <a:off x="115479" y="1760156"/>
          <a:ext cx="8515350" cy="4396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9597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743E8-8CDE-65B5-2ECB-E3D9356E5658}"/>
              </a:ext>
            </a:extLst>
          </p:cNvPr>
          <p:cNvSpPr>
            <a:spLocks noGrp="1"/>
          </p:cNvSpPr>
          <p:nvPr>
            <p:ph type="title"/>
          </p:nvPr>
        </p:nvSpPr>
        <p:spPr>
          <a:xfrm>
            <a:off x="628650" y="514350"/>
            <a:ext cx="8515350" cy="1325563"/>
          </a:xfrm>
        </p:spPr>
        <p:txBody>
          <a:bodyPr/>
          <a:lstStyle/>
          <a:p>
            <a:r>
              <a:rPr lang="en-US" sz="3600"/>
              <a:t>Designing benefits coordination </a:t>
            </a:r>
          </a:p>
        </p:txBody>
      </p:sp>
      <p:sp>
        <p:nvSpPr>
          <p:cNvPr id="4" name="TextBox 3">
            <a:extLst>
              <a:ext uri="{FF2B5EF4-FFF2-40B4-BE49-F238E27FC236}">
                <a16:creationId xmlns:a16="http://schemas.microsoft.com/office/drawing/2014/main" id="{60D5D9FB-5B60-E789-CAC8-235E1807E281}"/>
              </a:ext>
            </a:extLst>
          </p:cNvPr>
          <p:cNvSpPr txBox="1"/>
          <p:nvPr/>
        </p:nvSpPr>
        <p:spPr>
          <a:xfrm>
            <a:off x="628650" y="1177131"/>
            <a:ext cx="4731626" cy="369332"/>
          </a:xfrm>
          <a:prstGeom prst="rect">
            <a:avLst/>
          </a:prstGeom>
          <a:noFill/>
        </p:spPr>
        <p:txBody>
          <a:bodyPr wrap="square" rtlCol="0">
            <a:spAutoFit/>
          </a:bodyPr>
          <a:lstStyle/>
          <a:p>
            <a:r>
              <a:rPr lang="en-US" b="1">
                <a:latin typeface="+mj-lt"/>
              </a:rPr>
              <a:t>Phase 5: Full Workflow</a:t>
            </a:r>
          </a:p>
        </p:txBody>
      </p:sp>
      <p:graphicFrame>
        <p:nvGraphicFramePr>
          <p:cNvPr id="3" name="TextBox 5">
            <a:extLst>
              <a:ext uri="{FF2B5EF4-FFF2-40B4-BE49-F238E27FC236}">
                <a16:creationId xmlns:a16="http://schemas.microsoft.com/office/drawing/2014/main" id="{4A110DCD-8A75-4EF5-79B4-0A15FE1338A7}"/>
              </a:ext>
            </a:extLst>
          </p:cNvPr>
          <p:cNvGraphicFramePr/>
          <p:nvPr>
            <p:extLst>
              <p:ext uri="{D42A27DB-BD31-4B8C-83A1-F6EECF244321}">
                <p14:modId xmlns:p14="http://schemas.microsoft.com/office/powerpoint/2010/main" val="1722672754"/>
              </p:ext>
            </p:extLst>
          </p:nvPr>
        </p:nvGraphicFramePr>
        <p:xfrm>
          <a:off x="185209" y="1649334"/>
          <a:ext cx="8773582" cy="4963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2864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838000-591D-48FE-9911-B300062CDED6}"/>
              </a:ext>
            </a:extLst>
          </p:cNvPr>
          <p:cNvSpPr txBox="1">
            <a:spLocks/>
          </p:cNvSpPr>
          <p:nvPr/>
        </p:nvSpPr>
        <p:spPr>
          <a:xfrm>
            <a:off x="0" y="1856509"/>
            <a:ext cx="9143999" cy="1528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lgn="ctr"/>
            <a:r>
              <a:rPr lang="en-US" sz="4000" dirty="0">
                <a:ea typeface="Calibri"/>
                <a:cs typeface="Calibri"/>
              </a:rPr>
              <a:t>The Work Today</a:t>
            </a:r>
          </a:p>
        </p:txBody>
      </p:sp>
      <p:pic>
        <p:nvPicPr>
          <p:cNvPr id="8" name="Picture 7">
            <a:extLst>
              <a:ext uri="{FF2B5EF4-FFF2-40B4-BE49-F238E27FC236}">
                <a16:creationId xmlns:a16="http://schemas.microsoft.com/office/drawing/2014/main" id="{088B175B-02F1-764F-BDD0-8BE626C0693F}"/>
              </a:ext>
            </a:extLst>
          </p:cNvPr>
          <p:cNvPicPr>
            <a:picLocks noChangeAspect="1"/>
          </p:cNvPicPr>
          <p:nvPr/>
        </p:nvPicPr>
        <p:blipFill>
          <a:blip r:embed="rId3"/>
          <a:stretch>
            <a:fillRect/>
          </a:stretch>
        </p:blipFill>
        <p:spPr>
          <a:xfrm>
            <a:off x="1584059" y="3463010"/>
            <a:ext cx="5748470" cy="365880"/>
          </a:xfrm>
          <a:prstGeom prst="rect">
            <a:avLst/>
          </a:prstGeom>
        </p:spPr>
      </p:pic>
      <p:sp>
        <p:nvSpPr>
          <p:cNvPr id="2" name="Title 1">
            <a:extLst>
              <a:ext uri="{FF2B5EF4-FFF2-40B4-BE49-F238E27FC236}">
                <a16:creationId xmlns:a16="http://schemas.microsoft.com/office/drawing/2014/main" id="{F88B5CD3-0C4F-1811-2E3E-D4B72C577942}"/>
              </a:ext>
            </a:extLst>
          </p:cNvPr>
          <p:cNvSpPr>
            <a:spLocks noGrp="1"/>
          </p:cNvSpPr>
          <p:nvPr>
            <p:ph type="title"/>
          </p:nvPr>
        </p:nvSpPr>
        <p:spPr>
          <a:xfrm>
            <a:off x="6172" y="1681539"/>
            <a:ext cx="9137828" cy="1336295"/>
          </a:xfrm>
        </p:spPr>
        <p:txBody>
          <a:bodyPr/>
          <a:lstStyle/>
          <a:p>
            <a:r>
              <a:rPr lang="en-US" sz="4000" dirty="0">
                <a:solidFill>
                  <a:srgbClr val="00B0F0"/>
                </a:solidFill>
              </a:rPr>
              <a:t>Implementing Benefits Coordination:</a:t>
            </a:r>
          </a:p>
        </p:txBody>
      </p:sp>
    </p:spTree>
    <p:extLst>
      <p:ext uri="{BB962C8B-B14F-4D97-AF65-F5344CB8AC3E}">
        <p14:creationId xmlns:p14="http://schemas.microsoft.com/office/powerpoint/2010/main" val="4190369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43D7B-00A2-C49B-776F-8811B3F4AA18}"/>
              </a:ext>
            </a:extLst>
          </p:cNvPr>
          <p:cNvSpPr>
            <a:spLocks noGrp="1"/>
          </p:cNvSpPr>
          <p:nvPr>
            <p:ph type="title"/>
          </p:nvPr>
        </p:nvSpPr>
        <p:spPr>
          <a:xfrm>
            <a:off x="628650" y="514350"/>
            <a:ext cx="7886700" cy="1325563"/>
          </a:xfrm>
        </p:spPr>
        <p:txBody>
          <a:bodyPr anchor="t">
            <a:normAutofit/>
          </a:bodyPr>
          <a:lstStyle/>
          <a:p>
            <a:r>
              <a:rPr lang="en-US"/>
              <a:t>Daily Responsibilities</a:t>
            </a:r>
          </a:p>
        </p:txBody>
      </p:sp>
      <p:graphicFrame>
        <p:nvGraphicFramePr>
          <p:cNvPr id="5" name="Content Placeholder 2">
            <a:extLst>
              <a:ext uri="{FF2B5EF4-FFF2-40B4-BE49-F238E27FC236}">
                <a16:creationId xmlns:a16="http://schemas.microsoft.com/office/drawing/2014/main" id="{F9D96F09-8355-BAF0-C9F0-8991AF00C7A1}"/>
              </a:ext>
            </a:extLst>
          </p:cNvPr>
          <p:cNvGraphicFramePr>
            <a:graphicFrameLocks noGrp="1"/>
          </p:cNvGraphicFramePr>
          <p:nvPr>
            <p:ph idx="1"/>
            <p:extLst>
              <p:ext uri="{D42A27DB-BD31-4B8C-83A1-F6EECF244321}">
                <p14:modId xmlns:p14="http://schemas.microsoft.com/office/powerpoint/2010/main" val="4059861832"/>
              </p:ext>
            </p:extLst>
          </p:nvPr>
        </p:nvGraphicFramePr>
        <p:xfrm>
          <a:off x="0" y="1093304"/>
          <a:ext cx="9144000" cy="5675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3193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838000-591D-48FE-9911-B300062CDED6}"/>
              </a:ext>
            </a:extLst>
          </p:cNvPr>
          <p:cNvSpPr txBox="1">
            <a:spLocks/>
          </p:cNvSpPr>
          <p:nvPr/>
        </p:nvSpPr>
        <p:spPr>
          <a:xfrm>
            <a:off x="0" y="1856509"/>
            <a:ext cx="9143999" cy="1528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lgn="ctr"/>
            <a:r>
              <a:rPr lang="en-US" sz="4000">
                <a:ea typeface="Calibri"/>
                <a:cs typeface="Calibri"/>
              </a:rPr>
              <a:t>Tracking Gaps and Barriers</a:t>
            </a:r>
            <a:endParaRPr lang="en-US"/>
          </a:p>
        </p:txBody>
      </p:sp>
      <p:pic>
        <p:nvPicPr>
          <p:cNvPr id="8" name="Picture 7">
            <a:extLst>
              <a:ext uri="{FF2B5EF4-FFF2-40B4-BE49-F238E27FC236}">
                <a16:creationId xmlns:a16="http://schemas.microsoft.com/office/drawing/2014/main" id="{088B175B-02F1-764F-BDD0-8BE626C0693F}"/>
              </a:ext>
            </a:extLst>
          </p:cNvPr>
          <p:cNvPicPr>
            <a:picLocks noChangeAspect="1"/>
          </p:cNvPicPr>
          <p:nvPr/>
        </p:nvPicPr>
        <p:blipFill>
          <a:blip r:embed="rId3"/>
          <a:stretch>
            <a:fillRect/>
          </a:stretch>
        </p:blipFill>
        <p:spPr>
          <a:xfrm>
            <a:off x="1584059" y="3463010"/>
            <a:ext cx="5748470" cy="365880"/>
          </a:xfrm>
          <a:prstGeom prst="rect">
            <a:avLst/>
          </a:prstGeom>
        </p:spPr>
      </p:pic>
      <p:sp>
        <p:nvSpPr>
          <p:cNvPr id="2" name="Title 1">
            <a:extLst>
              <a:ext uri="{FF2B5EF4-FFF2-40B4-BE49-F238E27FC236}">
                <a16:creationId xmlns:a16="http://schemas.microsoft.com/office/drawing/2014/main" id="{7BFE4431-3820-6C22-176B-D29C8CEC7B53}"/>
              </a:ext>
            </a:extLst>
          </p:cNvPr>
          <p:cNvSpPr>
            <a:spLocks noGrp="1"/>
          </p:cNvSpPr>
          <p:nvPr>
            <p:ph type="title"/>
          </p:nvPr>
        </p:nvSpPr>
        <p:spPr>
          <a:xfrm>
            <a:off x="6172" y="1681539"/>
            <a:ext cx="9137828" cy="1336295"/>
          </a:xfrm>
        </p:spPr>
        <p:txBody>
          <a:bodyPr/>
          <a:lstStyle/>
          <a:p>
            <a:r>
              <a:rPr lang="en-US" sz="4000" dirty="0">
                <a:solidFill>
                  <a:srgbClr val="00B0F0"/>
                </a:solidFill>
              </a:rPr>
              <a:t>Integrating Benefits Coordination:</a:t>
            </a:r>
          </a:p>
        </p:txBody>
      </p:sp>
    </p:spTree>
    <p:extLst>
      <p:ext uri="{BB962C8B-B14F-4D97-AF65-F5344CB8AC3E}">
        <p14:creationId xmlns:p14="http://schemas.microsoft.com/office/powerpoint/2010/main" val="3467803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7AFB0F-D922-31FE-0E10-1D3C9B53D68E}"/>
              </a:ext>
            </a:extLst>
          </p:cNvPr>
          <p:cNvSpPr>
            <a:spLocks noGrp="1"/>
          </p:cNvSpPr>
          <p:nvPr>
            <p:ph type="title"/>
          </p:nvPr>
        </p:nvSpPr>
        <p:spPr>
          <a:xfrm>
            <a:off x="628650" y="514350"/>
            <a:ext cx="7886700" cy="1325563"/>
          </a:xfrm>
        </p:spPr>
        <p:txBody>
          <a:bodyPr anchor="t">
            <a:normAutofit/>
          </a:bodyPr>
          <a:lstStyle/>
          <a:p>
            <a:r>
              <a:rPr lang="en-US"/>
              <a:t>Tracking Gaps and Barriers</a:t>
            </a:r>
          </a:p>
        </p:txBody>
      </p:sp>
      <p:graphicFrame>
        <p:nvGraphicFramePr>
          <p:cNvPr id="5" name="Content Placeholder 2">
            <a:extLst>
              <a:ext uri="{FF2B5EF4-FFF2-40B4-BE49-F238E27FC236}">
                <a16:creationId xmlns:a16="http://schemas.microsoft.com/office/drawing/2014/main" id="{8FE0C3EF-D6CB-191A-621D-EEB2B0B61108}"/>
              </a:ext>
            </a:extLst>
          </p:cNvPr>
          <p:cNvGraphicFramePr>
            <a:graphicFrameLocks noGrp="1"/>
          </p:cNvGraphicFramePr>
          <p:nvPr>
            <p:ph idx="1"/>
            <p:extLst>
              <p:ext uri="{D42A27DB-BD31-4B8C-83A1-F6EECF244321}">
                <p14:modId xmlns:p14="http://schemas.microsoft.com/office/powerpoint/2010/main" val="416683843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19286378"/>
      </p:ext>
    </p:extLst>
  </p:cSld>
  <p:clrMapOvr>
    <a:masterClrMapping/>
  </p:clrMapOvr>
  <p:extLst>
    <p:ext uri="{6950BFC3-D8DA-4A85-94F7-54DA5524770B}">
      <p188:commentRel xmlns:p188="http://schemas.microsoft.com/office/powerpoint/2018/8/main" r:id="rId3"/>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74455-A4B1-BD0C-2C64-8A4DD12C31E9}"/>
              </a:ext>
            </a:extLst>
          </p:cNvPr>
          <p:cNvSpPr>
            <a:spLocks noGrp="1"/>
          </p:cNvSpPr>
          <p:nvPr>
            <p:ph type="title"/>
          </p:nvPr>
        </p:nvSpPr>
        <p:spPr>
          <a:xfrm>
            <a:off x="628650" y="514350"/>
            <a:ext cx="7886700" cy="1325563"/>
          </a:xfrm>
        </p:spPr>
        <p:txBody>
          <a:bodyPr anchor="t">
            <a:normAutofit/>
          </a:bodyPr>
          <a:lstStyle/>
          <a:p>
            <a:r>
              <a:rPr lang="en-US"/>
              <a:t>Gaps and Barriers Tracking</a:t>
            </a:r>
          </a:p>
        </p:txBody>
      </p:sp>
      <p:pic>
        <p:nvPicPr>
          <p:cNvPr id="6" name="Picture 6" descr="Chart, bar chart&#10;&#10;Description automatically generated">
            <a:extLst>
              <a:ext uri="{FF2B5EF4-FFF2-40B4-BE49-F238E27FC236}">
                <a16:creationId xmlns:a16="http://schemas.microsoft.com/office/drawing/2014/main" id="{23221BA2-1B5B-230A-EB01-2B282D1F6162}"/>
              </a:ext>
            </a:extLst>
          </p:cNvPr>
          <p:cNvPicPr>
            <a:picLocks noGrp="1" noChangeAspect="1"/>
          </p:cNvPicPr>
          <p:nvPr>
            <p:ph idx="1"/>
          </p:nvPr>
        </p:nvPicPr>
        <p:blipFill>
          <a:blip r:embed="rId4"/>
          <a:stretch>
            <a:fillRect/>
          </a:stretch>
        </p:blipFill>
        <p:spPr>
          <a:xfrm>
            <a:off x="44562" y="1227036"/>
            <a:ext cx="9095157" cy="5306824"/>
          </a:xfrm>
        </p:spPr>
      </p:pic>
    </p:spTree>
    <p:extLst>
      <p:ext uri="{BB962C8B-B14F-4D97-AF65-F5344CB8AC3E}">
        <p14:creationId xmlns:p14="http://schemas.microsoft.com/office/powerpoint/2010/main" val="42997535"/>
      </p:ext>
    </p:extLst>
  </p:cSld>
  <p:clrMapOvr>
    <a:masterClrMapping/>
  </p:clrMapOvr>
  <p:extLst>
    <p:ext uri="{6950BFC3-D8DA-4A85-94F7-54DA5524770B}">
      <p188:commentRel xmlns:p188="http://schemas.microsoft.com/office/powerpoint/2018/8/main" r:id="rId3"/>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8D3F-C9F5-86A7-041B-7758E8713DC2}"/>
              </a:ext>
            </a:extLst>
          </p:cNvPr>
          <p:cNvSpPr>
            <a:spLocks noGrp="1"/>
          </p:cNvSpPr>
          <p:nvPr>
            <p:ph type="title"/>
          </p:nvPr>
        </p:nvSpPr>
        <p:spPr>
          <a:xfrm>
            <a:off x="628650" y="514350"/>
            <a:ext cx="7886700" cy="1325563"/>
          </a:xfrm>
        </p:spPr>
        <p:txBody>
          <a:bodyPr anchor="t">
            <a:normAutofit/>
          </a:bodyPr>
          <a:lstStyle/>
          <a:p>
            <a:r>
              <a:rPr lang="en-US"/>
              <a:t>Gaps and Barriers Tracking</a:t>
            </a:r>
          </a:p>
        </p:txBody>
      </p:sp>
      <p:pic>
        <p:nvPicPr>
          <p:cNvPr id="6" name="Picture 6" descr="Chart, bar chart&#10;&#10;Description automatically generated">
            <a:extLst>
              <a:ext uri="{FF2B5EF4-FFF2-40B4-BE49-F238E27FC236}">
                <a16:creationId xmlns:a16="http://schemas.microsoft.com/office/drawing/2014/main" id="{0F262C51-32E9-76FC-7EB1-3BC81AA6580A}"/>
              </a:ext>
            </a:extLst>
          </p:cNvPr>
          <p:cNvPicPr>
            <a:picLocks noGrp="1" noChangeAspect="1"/>
          </p:cNvPicPr>
          <p:nvPr>
            <p:ph idx="1"/>
          </p:nvPr>
        </p:nvPicPr>
        <p:blipFill rotWithShape="1">
          <a:blip r:embed="rId3"/>
          <a:srcRect l="7751" t="26602" r="23035" b="13204"/>
          <a:stretch/>
        </p:blipFill>
        <p:spPr>
          <a:xfrm>
            <a:off x="40282" y="1623633"/>
            <a:ext cx="9059529" cy="4908856"/>
          </a:xfrm>
          <a:noFill/>
        </p:spPr>
      </p:pic>
    </p:spTree>
    <p:extLst>
      <p:ext uri="{BB962C8B-B14F-4D97-AF65-F5344CB8AC3E}">
        <p14:creationId xmlns:p14="http://schemas.microsoft.com/office/powerpoint/2010/main" val="42862588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28D3F-C9F5-86A7-041B-7758E8713DC2}"/>
              </a:ext>
            </a:extLst>
          </p:cNvPr>
          <p:cNvSpPr>
            <a:spLocks noGrp="1"/>
          </p:cNvSpPr>
          <p:nvPr>
            <p:ph type="title"/>
          </p:nvPr>
        </p:nvSpPr>
        <p:spPr>
          <a:xfrm>
            <a:off x="628650" y="514350"/>
            <a:ext cx="7886700" cy="1325563"/>
          </a:xfrm>
        </p:spPr>
        <p:txBody>
          <a:bodyPr anchor="t">
            <a:normAutofit/>
          </a:bodyPr>
          <a:lstStyle/>
          <a:p>
            <a:r>
              <a:rPr lang="en-US"/>
              <a:t>Gaps and Barriers Tracking</a:t>
            </a:r>
          </a:p>
        </p:txBody>
      </p:sp>
      <p:pic>
        <p:nvPicPr>
          <p:cNvPr id="4" name="Picture 4" descr="Chart&#10;&#10;Description automatically generated">
            <a:extLst>
              <a:ext uri="{FF2B5EF4-FFF2-40B4-BE49-F238E27FC236}">
                <a16:creationId xmlns:a16="http://schemas.microsoft.com/office/drawing/2014/main" id="{DF885D8F-FC87-FC82-C849-72F04A426479}"/>
              </a:ext>
            </a:extLst>
          </p:cNvPr>
          <p:cNvPicPr>
            <a:picLocks noGrp="1" noChangeAspect="1"/>
          </p:cNvPicPr>
          <p:nvPr>
            <p:ph idx="1"/>
          </p:nvPr>
        </p:nvPicPr>
        <p:blipFill rotWithShape="1">
          <a:blip r:embed="rId2"/>
          <a:srcRect l="7107" t="10850" r="19504" b="14956"/>
          <a:stretch/>
        </p:blipFill>
        <p:spPr>
          <a:xfrm>
            <a:off x="94914" y="1297996"/>
            <a:ext cx="8955389" cy="5333766"/>
          </a:xfrm>
          <a:noFill/>
        </p:spPr>
      </p:pic>
    </p:spTree>
    <p:extLst>
      <p:ext uri="{BB962C8B-B14F-4D97-AF65-F5344CB8AC3E}">
        <p14:creationId xmlns:p14="http://schemas.microsoft.com/office/powerpoint/2010/main" val="4092516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A08941-B87B-4DF6-888B-22FD190822D4}"/>
              </a:ext>
            </a:extLst>
          </p:cNvPr>
          <p:cNvSpPr>
            <a:spLocks noGrp="1"/>
          </p:cNvSpPr>
          <p:nvPr>
            <p:ph type="title"/>
          </p:nvPr>
        </p:nvSpPr>
        <p:spPr>
          <a:xfrm>
            <a:off x="785059" y="586822"/>
            <a:ext cx="2670189" cy="1645920"/>
          </a:xfrm>
        </p:spPr>
        <p:txBody>
          <a:bodyPr vert="horz" lIns="91440" tIns="45720" rIns="91440" bIns="45720" rtlCol="0" anchor="ctr">
            <a:normAutofit/>
          </a:bodyPr>
          <a:lstStyle/>
          <a:p>
            <a:r>
              <a:rPr lang="en-US" sz="2400" kern="1200">
                <a:solidFill>
                  <a:schemeClr val="tx1"/>
                </a:solidFill>
                <a:latin typeface="+mj-lt"/>
                <a:ea typeface="+mj-ea"/>
                <a:cs typeface="+mj-cs"/>
              </a:rPr>
              <a:t>Top </a:t>
            </a:r>
            <a:r>
              <a:rPr lang="en-US" sz="2400">
                <a:solidFill>
                  <a:schemeClr val="tx1"/>
                </a:solidFill>
              </a:rPr>
              <a:t>3 Benefit</a:t>
            </a:r>
            <a:r>
              <a:rPr lang="en-US" sz="2400" kern="1200">
                <a:solidFill>
                  <a:schemeClr val="tx1"/>
                </a:solidFill>
                <a:latin typeface="+mj-lt"/>
                <a:ea typeface="+mj-ea"/>
                <a:cs typeface="+mj-cs"/>
              </a:rPr>
              <a:t> Gaps/Barriers</a:t>
            </a:r>
            <a:r>
              <a:rPr lang="en-US" sz="2400">
                <a:solidFill>
                  <a:schemeClr val="tx1"/>
                </a:solidFill>
              </a:rPr>
              <a:t>: KCP</a:t>
            </a:r>
            <a:endParaRPr lang="en-US" sz="2400" kern="1200">
              <a:solidFill>
                <a:schemeClr val="tx1"/>
              </a:solidFill>
              <a:cs typeface="Calibri Light"/>
            </a:endParaRPr>
          </a:p>
        </p:txBody>
      </p:sp>
      <p:sp>
        <p:nvSpPr>
          <p:cNvPr id="41" name="Rectangle 40">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345F204-E4DA-4482-8555-B60359160C9C}"/>
              </a:ext>
            </a:extLst>
          </p:cNvPr>
          <p:cNvSpPr>
            <a:spLocks noGrp="1"/>
          </p:cNvSpPr>
          <p:nvPr>
            <p:ph type="body" sz="half" idx="2"/>
          </p:nvPr>
        </p:nvSpPr>
        <p:spPr>
          <a:xfrm>
            <a:off x="4013373" y="474892"/>
            <a:ext cx="4501977" cy="1991477"/>
          </a:xfrm>
        </p:spPr>
        <p:txBody>
          <a:bodyPr vert="horz" lIns="91440" tIns="45720" rIns="91440" bIns="45720" rtlCol="0" anchor="ctr">
            <a:noAutofit/>
          </a:bodyPr>
          <a:lstStyle/>
          <a:p>
            <a:r>
              <a:rPr lang="en-US">
                <a:solidFill>
                  <a:schemeClr val="tx1"/>
                </a:solidFill>
                <a:ea typeface="+mn-lt"/>
                <a:cs typeface="+mn-lt"/>
              </a:rPr>
              <a:t>Caregiver has been getting the runaround from both Columbiana and Mahoning counties regarding accessing KCP. She was told by various representatives from both counties that they couldn't assist, didn't know about the program, or that the other county should be helping.</a:t>
            </a:r>
            <a:endParaRPr lang="en-US">
              <a:solidFill>
                <a:schemeClr val="tx1"/>
              </a:solidFill>
              <a:ea typeface="Calibri"/>
              <a:cs typeface="Calibri"/>
            </a:endParaRPr>
          </a:p>
          <a:p>
            <a:pPr indent="-228600">
              <a:buFont typeface="Arial" panose="020B0604020202020204" pitchFamily="34" charset="0"/>
              <a:buChar char="•"/>
            </a:pPr>
            <a:endParaRPr lang="en-US" sz="1200">
              <a:solidFill>
                <a:schemeClr val="tx1"/>
              </a:solidFill>
            </a:endParaRPr>
          </a:p>
        </p:txBody>
      </p:sp>
      <p:pic>
        <p:nvPicPr>
          <p:cNvPr id="6" name="Picture 6" descr="Chart&#10;&#10;Description automatically generated">
            <a:extLst>
              <a:ext uri="{FF2B5EF4-FFF2-40B4-BE49-F238E27FC236}">
                <a16:creationId xmlns:a16="http://schemas.microsoft.com/office/drawing/2014/main" id="{324BCA30-E4C8-5EAC-972A-CE81135C365A}"/>
              </a:ext>
            </a:extLst>
          </p:cNvPr>
          <p:cNvPicPr>
            <a:picLocks noGrp="1" noChangeAspect="1"/>
          </p:cNvPicPr>
          <p:nvPr>
            <p:ph type="pic" idx="1"/>
          </p:nvPr>
        </p:nvPicPr>
        <p:blipFill rotWithShape="1">
          <a:blip r:embed="rId3"/>
          <a:srcRect l="9465" t="20732" r="11248" b="11463"/>
          <a:stretch/>
        </p:blipFill>
        <p:spPr>
          <a:xfrm>
            <a:off x="42634" y="2734056"/>
            <a:ext cx="9100633" cy="3857924"/>
          </a:xfrm>
          <a:prstGeom prst="rect">
            <a:avLst/>
          </a:prstGeom>
        </p:spPr>
      </p:pic>
      <p:sp>
        <p:nvSpPr>
          <p:cNvPr id="4" name="Slide Number Placeholder 3">
            <a:extLst>
              <a:ext uri="{FF2B5EF4-FFF2-40B4-BE49-F238E27FC236}">
                <a16:creationId xmlns:a16="http://schemas.microsoft.com/office/drawing/2014/main" id="{2C6BC686-D2D6-42B7-A28C-1A23277F754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285470B0-2659-8E41-834A-8BD6811B770A}" type="slidenum">
              <a:rPr lang="en-US" sz="1000">
                <a:solidFill>
                  <a:schemeClr val="tx1">
                    <a:lumMod val="50000"/>
                    <a:lumOff val="50000"/>
                  </a:schemeClr>
                </a:solidFill>
              </a:rPr>
              <a:pPr defTabSz="914400">
                <a:spcAft>
                  <a:spcPts val="600"/>
                </a:spcAft>
              </a:pPr>
              <a:t>39</a:t>
            </a:fld>
            <a:endParaRPr lang="en-US" sz="1000">
              <a:solidFill>
                <a:schemeClr val="tx1">
                  <a:lumMod val="50000"/>
                  <a:lumOff val="50000"/>
                </a:schemeClr>
              </a:solidFill>
            </a:endParaRPr>
          </a:p>
        </p:txBody>
      </p:sp>
    </p:spTree>
    <p:extLst>
      <p:ext uri="{BB962C8B-B14F-4D97-AF65-F5344CB8AC3E}">
        <p14:creationId xmlns:p14="http://schemas.microsoft.com/office/powerpoint/2010/main" val="2746139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838000-591D-48FE-9911-B300062CDED6}"/>
              </a:ext>
            </a:extLst>
          </p:cNvPr>
          <p:cNvSpPr txBox="1">
            <a:spLocks/>
          </p:cNvSpPr>
          <p:nvPr/>
        </p:nvSpPr>
        <p:spPr>
          <a:xfrm>
            <a:off x="-1" y="482189"/>
            <a:ext cx="7116417" cy="8469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lgn="ctr"/>
            <a:r>
              <a:rPr lang="en-US" sz="4800">
                <a:cs typeface="Calibri" panose="020F0502020204030204" pitchFamily="34" charset="0"/>
              </a:rPr>
              <a:t>Ohio Navigator History</a:t>
            </a:r>
          </a:p>
        </p:txBody>
      </p:sp>
      <p:graphicFrame>
        <p:nvGraphicFramePr>
          <p:cNvPr id="7" name="Diagram 6">
            <a:extLst>
              <a:ext uri="{FF2B5EF4-FFF2-40B4-BE49-F238E27FC236}">
                <a16:creationId xmlns:a16="http://schemas.microsoft.com/office/drawing/2014/main" id="{79664C59-92F1-0743-98CB-17BF8CAEEBD3}"/>
              </a:ext>
            </a:extLst>
          </p:cNvPr>
          <p:cNvGraphicFramePr/>
          <p:nvPr>
            <p:extLst>
              <p:ext uri="{D42A27DB-BD31-4B8C-83A1-F6EECF244321}">
                <p14:modId xmlns:p14="http://schemas.microsoft.com/office/powerpoint/2010/main" val="599414648"/>
              </p:ext>
            </p:extLst>
          </p:nvPr>
        </p:nvGraphicFramePr>
        <p:xfrm>
          <a:off x="1590818" y="1540050"/>
          <a:ext cx="6357777" cy="4591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4674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A08941-B87B-4DF6-888B-22FD190822D4}"/>
              </a:ext>
            </a:extLst>
          </p:cNvPr>
          <p:cNvSpPr>
            <a:spLocks noGrp="1"/>
          </p:cNvSpPr>
          <p:nvPr>
            <p:ph type="title"/>
          </p:nvPr>
        </p:nvSpPr>
        <p:spPr>
          <a:xfrm>
            <a:off x="785059" y="586822"/>
            <a:ext cx="2670189" cy="1645920"/>
          </a:xfrm>
        </p:spPr>
        <p:txBody>
          <a:bodyPr vert="horz" lIns="91440" tIns="45720" rIns="91440" bIns="45720" rtlCol="0" anchor="ctr">
            <a:normAutofit/>
          </a:bodyPr>
          <a:lstStyle/>
          <a:p>
            <a:r>
              <a:rPr lang="en-US" sz="2400" kern="1200">
                <a:solidFill>
                  <a:schemeClr val="tx1"/>
                </a:solidFill>
                <a:latin typeface="+mj-lt"/>
                <a:ea typeface="+mj-ea"/>
                <a:cs typeface="+mj-cs"/>
              </a:rPr>
              <a:t>Top </a:t>
            </a:r>
            <a:r>
              <a:rPr lang="en-US" sz="2400">
                <a:solidFill>
                  <a:schemeClr val="tx1"/>
                </a:solidFill>
              </a:rPr>
              <a:t>3</a:t>
            </a:r>
            <a:r>
              <a:rPr lang="en-US" sz="2400" kern="1200">
                <a:solidFill>
                  <a:schemeClr val="tx1"/>
                </a:solidFill>
                <a:latin typeface="+mj-lt"/>
                <a:ea typeface="+mj-ea"/>
                <a:cs typeface="+mj-cs"/>
              </a:rPr>
              <a:t> Benefit Gaps/Barriers</a:t>
            </a:r>
            <a:r>
              <a:rPr lang="en-US" sz="2400">
                <a:solidFill>
                  <a:schemeClr val="tx1"/>
                </a:solidFill>
              </a:rPr>
              <a:t>: KPIP</a:t>
            </a:r>
            <a:endParaRPr lang="en-US" sz="2400" kern="1200">
              <a:solidFill>
                <a:schemeClr val="tx1"/>
              </a:solidFill>
              <a:cs typeface="Calibri Light"/>
            </a:endParaRPr>
          </a:p>
        </p:txBody>
      </p:sp>
      <p:sp>
        <p:nvSpPr>
          <p:cNvPr id="41" name="Rectangle 40">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345F204-E4DA-4482-8555-B60359160C9C}"/>
              </a:ext>
            </a:extLst>
          </p:cNvPr>
          <p:cNvSpPr>
            <a:spLocks noGrp="1"/>
          </p:cNvSpPr>
          <p:nvPr>
            <p:ph type="body" sz="half" idx="2"/>
          </p:nvPr>
        </p:nvSpPr>
        <p:spPr>
          <a:xfrm>
            <a:off x="3912385" y="406511"/>
            <a:ext cx="4501977" cy="2071221"/>
          </a:xfrm>
        </p:spPr>
        <p:txBody>
          <a:bodyPr vert="horz" lIns="91440" tIns="45720" rIns="91440" bIns="45720" rtlCol="0" anchor="ctr">
            <a:noAutofit/>
          </a:bodyPr>
          <a:lstStyle/>
          <a:p>
            <a:br>
              <a:rPr lang="en-US" sz="1400"/>
            </a:br>
            <a:r>
              <a:rPr lang="en-US">
                <a:solidFill>
                  <a:schemeClr val="tx1"/>
                </a:solidFill>
                <a:ea typeface="+mn-lt"/>
                <a:cs typeface="+mn-lt"/>
              </a:rPr>
              <a:t>A caregiver who had a service episode with us in June called twice regarding KPIP. The caregiver wanted to know the timeline as it had been around 8 weeks since the application was submitted. When the family talked to Highland County PCSA, they stated that they could not find the caregiver's application and referred the caregiver back </a:t>
            </a:r>
            <a:r>
              <a:rPr lang="en-US" err="1">
                <a:solidFill>
                  <a:schemeClr val="tx1"/>
                </a:solidFill>
                <a:ea typeface="+mn-lt"/>
                <a:cs typeface="+mn-lt"/>
              </a:rPr>
              <a:t>OhioKAN</a:t>
            </a:r>
            <a:r>
              <a:rPr lang="en-US">
                <a:solidFill>
                  <a:schemeClr val="tx1"/>
                </a:solidFill>
                <a:ea typeface="+mn-lt"/>
                <a:cs typeface="+mn-lt"/>
              </a:rPr>
              <a:t>. </a:t>
            </a:r>
            <a:endParaRPr lang="en-US">
              <a:solidFill>
                <a:schemeClr val="tx1"/>
              </a:solidFill>
              <a:cs typeface="Calibri"/>
            </a:endParaRPr>
          </a:p>
          <a:p>
            <a:pPr indent="-228600">
              <a:buFont typeface="Arial" panose="020B0604020202020204" pitchFamily="34" charset="0"/>
              <a:buChar char="•"/>
            </a:pPr>
            <a:endParaRPr lang="en-US" sz="1200">
              <a:solidFill>
                <a:schemeClr val="tx1"/>
              </a:solidFill>
            </a:endParaRPr>
          </a:p>
        </p:txBody>
      </p:sp>
      <p:pic>
        <p:nvPicPr>
          <p:cNvPr id="6" name="Picture 6" descr="A picture containing chart&#10;&#10;Description automatically generated">
            <a:extLst>
              <a:ext uri="{FF2B5EF4-FFF2-40B4-BE49-F238E27FC236}">
                <a16:creationId xmlns:a16="http://schemas.microsoft.com/office/drawing/2014/main" id="{324BCA30-E4C8-5EAC-972A-CE81135C365A}"/>
              </a:ext>
            </a:extLst>
          </p:cNvPr>
          <p:cNvPicPr>
            <a:picLocks noGrp="1" noChangeAspect="1"/>
          </p:cNvPicPr>
          <p:nvPr>
            <p:ph type="pic" idx="1"/>
          </p:nvPr>
        </p:nvPicPr>
        <p:blipFill rotWithShape="1">
          <a:blip r:embed="rId3"/>
          <a:srcRect l="10266" t="19144" r="12548" b="7432"/>
          <a:stretch/>
        </p:blipFill>
        <p:spPr>
          <a:xfrm>
            <a:off x="4684" y="2651430"/>
            <a:ext cx="9136688" cy="4039516"/>
          </a:xfrm>
          <a:prstGeom prst="rect">
            <a:avLst/>
          </a:prstGeom>
        </p:spPr>
      </p:pic>
      <p:sp>
        <p:nvSpPr>
          <p:cNvPr id="4" name="Slide Number Placeholder 3">
            <a:extLst>
              <a:ext uri="{FF2B5EF4-FFF2-40B4-BE49-F238E27FC236}">
                <a16:creationId xmlns:a16="http://schemas.microsoft.com/office/drawing/2014/main" id="{2C6BC686-D2D6-42B7-A28C-1A23277F754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285470B0-2659-8E41-834A-8BD6811B770A}" type="slidenum">
              <a:rPr lang="en-US" sz="1000">
                <a:solidFill>
                  <a:schemeClr val="tx1">
                    <a:lumMod val="50000"/>
                    <a:lumOff val="50000"/>
                  </a:schemeClr>
                </a:solidFill>
              </a:rPr>
              <a:pPr defTabSz="914400">
                <a:spcAft>
                  <a:spcPts val="600"/>
                </a:spcAft>
              </a:pPr>
              <a:t>40</a:t>
            </a:fld>
            <a:endParaRPr lang="en-US" sz="1000">
              <a:solidFill>
                <a:schemeClr val="tx1">
                  <a:lumMod val="50000"/>
                  <a:lumOff val="50000"/>
                </a:schemeClr>
              </a:solidFill>
            </a:endParaRPr>
          </a:p>
        </p:txBody>
      </p:sp>
    </p:spTree>
    <p:extLst>
      <p:ext uri="{BB962C8B-B14F-4D97-AF65-F5344CB8AC3E}">
        <p14:creationId xmlns:p14="http://schemas.microsoft.com/office/powerpoint/2010/main" val="3752187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12" y="365125"/>
            <a:ext cx="8375585"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3A08941-B87B-4DF6-888B-22FD190822D4}"/>
              </a:ext>
            </a:extLst>
          </p:cNvPr>
          <p:cNvSpPr>
            <a:spLocks noGrp="1"/>
          </p:cNvSpPr>
          <p:nvPr>
            <p:ph type="title"/>
          </p:nvPr>
        </p:nvSpPr>
        <p:spPr>
          <a:xfrm>
            <a:off x="785059" y="586822"/>
            <a:ext cx="2670189" cy="1645920"/>
          </a:xfrm>
        </p:spPr>
        <p:txBody>
          <a:bodyPr vert="horz" lIns="91440" tIns="45720" rIns="91440" bIns="45720" rtlCol="0" anchor="ctr">
            <a:normAutofit/>
          </a:bodyPr>
          <a:lstStyle/>
          <a:p>
            <a:r>
              <a:rPr lang="en-US" sz="2400" kern="1200">
                <a:solidFill>
                  <a:schemeClr val="tx1"/>
                </a:solidFill>
                <a:latin typeface="+mj-lt"/>
                <a:ea typeface="+mj-ea"/>
                <a:cs typeface="+mj-cs"/>
              </a:rPr>
              <a:t>Top </a:t>
            </a:r>
            <a:r>
              <a:rPr lang="en-US" sz="2400">
                <a:solidFill>
                  <a:schemeClr val="tx1"/>
                </a:solidFill>
              </a:rPr>
              <a:t>3</a:t>
            </a:r>
            <a:r>
              <a:rPr lang="en-US" sz="2400" kern="1200">
                <a:solidFill>
                  <a:schemeClr val="tx1"/>
                </a:solidFill>
                <a:latin typeface="+mj-lt"/>
                <a:ea typeface="+mj-ea"/>
                <a:cs typeface="+mj-cs"/>
              </a:rPr>
              <a:t> Benefit Gaps/Barriers</a:t>
            </a:r>
            <a:r>
              <a:rPr lang="en-US" sz="2400">
                <a:solidFill>
                  <a:schemeClr val="tx1"/>
                </a:solidFill>
              </a:rPr>
              <a:t>: OWF</a:t>
            </a:r>
            <a:endParaRPr lang="en-US" sz="2400" kern="1200">
              <a:solidFill>
                <a:schemeClr val="tx1"/>
              </a:solidFill>
              <a:cs typeface="Calibri Light"/>
            </a:endParaRPr>
          </a:p>
        </p:txBody>
      </p:sp>
      <p:sp>
        <p:nvSpPr>
          <p:cNvPr id="41" name="Rectangle 40">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06" y="1057739"/>
            <a:ext cx="96012"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99776" y="1402924"/>
            <a:ext cx="146304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345F204-E4DA-4482-8555-B60359160C9C}"/>
              </a:ext>
            </a:extLst>
          </p:cNvPr>
          <p:cNvSpPr>
            <a:spLocks noGrp="1"/>
          </p:cNvSpPr>
          <p:nvPr>
            <p:ph type="body" sz="half" idx="2"/>
          </p:nvPr>
        </p:nvSpPr>
        <p:spPr>
          <a:xfrm>
            <a:off x="3912385" y="889785"/>
            <a:ext cx="4501977" cy="1645920"/>
          </a:xfrm>
        </p:spPr>
        <p:txBody>
          <a:bodyPr vert="horz" lIns="91440" tIns="45720" rIns="91440" bIns="45720" rtlCol="0" anchor="ctr">
            <a:noAutofit/>
          </a:bodyPr>
          <a:lstStyle/>
          <a:p>
            <a:r>
              <a:rPr lang="en-US">
                <a:solidFill>
                  <a:schemeClr val="tx1"/>
                </a:solidFill>
                <a:ea typeface="+mn-lt"/>
                <a:cs typeface="+mn-lt"/>
              </a:rPr>
              <a:t>A caregiver in Ross County called ODJFS to apply for OWF Child-Only. The caregiver reported that the representative stated that she did not know what she was talking about and hung up on her. She was frustrated when she called us again seeking further advice on this benefit.</a:t>
            </a:r>
            <a:endParaRPr lang="en-US" b="1">
              <a:solidFill>
                <a:schemeClr val="tx1"/>
              </a:solidFill>
              <a:cs typeface="Calibri"/>
            </a:endParaRPr>
          </a:p>
          <a:p>
            <a:pPr indent="-228600">
              <a:buFont typeface="Arial" panose="020B0604020202020204" pitchFamily="34" charset="0"/>
              <a:buChar char="•"/>
            </a:pPr>
            <a:endParaRPr lang="en-US" sz="1200">
              <a:solidFill>
                <a:schemeClr val="tx1"/>
              </a:solidFill>
            </a:endParaRPr>
          </a:p>
          <a:p>
            <a:pPr indent="-228600">
              <a:buFont typeface="Arial" panose="020B0604020202020204" pitchFamily="34" charset="0"/>
              <a:buChar char="•"/>
            </a:pPr>
            <a:endParaRPr lang="en-US" sz="1200">
              <a:solidFill>
                <a:schemeClr val="tx1"/>
              </a:solidFill>
            </a:endParaRPr>
          </a:p>
        </p:txBody>
      </p:sp>
      <p:pic>
        <p:nvPicPr>
          <p:cNvPr id="6" name="Picture 6" descr="Chart&#10;&#10;Description automatically generated">
            <a:extLst>
              <a:ext uri="{FF2B5EF4-FFF2-40B4-BE49-F238E27FC236}">
                <a16:creationId xmlns:a16="http://schemas.microsoft.com/office/drawing/2014/main" id="{324BCA30-E4C8-5EAC-972A-CE81135C365A}"/>
              </a:ext>
            </a:extLst>
          </p:cNvPr>
          <p:cNvPicPr>
            <a:picLocks noGrp="1" noChangeAspect="1"/>
          </p:cNvPicPr>
          <p:nvPr>
            <p:ph type="pic" idx="1"/>
          </p:nvPr>
        </p:nvPicPr>
        <p:blipFill rotWithShape="1">
          <a:blip r:embed="rId3"/>
          <a:srcRect l="8947" t="23145" r="10517" b="6890"/>
          <a:stretch/>
        </p:blipFill>
        <p:spPr>
          <a:xfrm>
            <a:off x="6289" y="2789142"/>
            <a:ext cx="9138002" cy="3997921"/>
          </a:xfrm>
          <a:prstGeom prst="rect">
            <a:avLst/>
          </a:prstGeom>
        </p:spPr>
      </p:pic>
      <p:sp>
        <p:nvSpPr>
          <p:cNvPr id="4" name="Slide Number Placeholder 3">
            <a:extLst>
              <a:ext uri="{FF2B5EF4-FFF2-40B4-BE49-F238E27FC236}">
                <a16:creationId xmlns:a16="http://schemas.microsoft.com/office/drawing/2014/main" id="{2C6BC686-D2D6-42B7-A28C-1A23277F754E}"/>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285470B0-2659-8E41-834A-8BD6811B770A}" type="slidenum">
              <a:rPr lang="en-US" sz="1000">
                <a:solidFill>
                  <a:schemeClr val="tx1">
                    <a:lumMod val="50000"/>
                    <a:lumOff val="50000"/>
                  </a:schemeClr>
                </a:solidFill>
              </a:rPr>
              <a:pPr defTabSz="914400">
                <a:spcAft>
                  <a:spcPts val="600"/>
                </a:spcAft>
              </a:pPr>
              <a:t>41</a:t>
            </a:fld>
            <a:endParaRPr lang="en-US" sz="1000">
              <a:solidFill>
                <a:schemeClr val="tx1">
                  <a:lumMod val="50000"/>
                  <a:lumOff val="50000"/>
                </a:schemeClr>
              </a:solidFill>
            </a:endParaRPr>
          </a:p>
        </p:txBody>
      </p:sp>
    </p:spTree>
    <p:extLst>
      <p:ext uri="{BB962C8B-B14F-4D97-AF65-F5344CB8AC3E}">
        <p14:creationId xmlns:p14="http://schemas.microsoft.com/office/powerpoint/2010/main" val="17009587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838000-591D-48FE-9911-B300062CDED6}"/>
              </a:ext>
            </a:extLst>
          </p:cNvPr>
          <p:cNvSpPr txBox="1">
            <a:spLocks/>
          </p:cNvSpPr>
          <p:nvPr/>
        </p:nvSpPr>
        <p:spPr>
          <a:xfrm>
            <a:off x="0" y="1856509"/>
            <a:ext cx="9143999" cy="1528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lgn="ctr"/>
            <a:r>
              <a:rPr lang="en-US" sz="4000">
                <a:cs typeface="Calibri"/>
              </a:rPr>
              <a:t>A Look Toward The Future</a:t>
            </a:r>
            <a:endParaRPr lang="en-US"/>
          </a:p>
        </p:txBody>
      </p:sp>
      <p:pic>
        <p:nvPicPr>
          <p:cNvPr id="8" name="Picture 7">
            <a:extLst>
              <a:ext uri="{FF2B5EF4-FFF2-40B4-BE49-F238E27FC236}">
                <a16:creationId xmlns:a16="http://schemas.microsoft.com/office/drawing/2014/main" id="{088B175B-02F1-764F-BDD0-8BE626C0693F}"/>
              </a:ext>
            </a:extLst>
          </p:cNvPr>
          <p:cNvPicPr>
            <a:picLocks noChangeAspect="1"/>
          </p:cNvPicPr>
          <p:nvPr/>
        </p:nvPicPr>
        <p:blipFill>
          <a:blip r:embed="rId3"/>
          <a:stretch>
            <a:fillRect/>
          </a:stretch>
        </p:blipFill>
        <p:spPr>
          <a:xfrm>
            <a:off x="1584059" y="3463010"/>
            <a:ext cx="5748470" cy="365880"/>
          </a:xfrm>
          <a:prstGeom prst="rect">
            <a:avLst/>
          </a:prstGeom>
        </p:spPr>
      </p:pic>
      <p:sp>
        <p:nvSpPr>
          <p:cNvPr id="2" name="Title 1">
            <a:extLst>
              <a:ext uri="{FF2B5EF4-FFF2-40B4-BE49-F238E27FC236}">
                <a16:creationId xmlns:a16="http://schemas.microsoft.com/office/drawing/2014/main" id="{42771B45-CBF4-CC21-7617-22E498CB6DF6}"/>
              </a:ext>
            </a:extLst>
          </p:cNvPr>
          <p:cNvSpPr>
            <a:spLocks noGrp="1"/>
          </p:cNvSpPr>
          <p:nvPr>
            <p:ph type="title"/>
          </p:nvPr>
        </p:nvSpPr>
        <p:spPr>
          <a:xfrm>
            <a:off x="6172" y="1681539"/>
            <a:ext cx="9137828" cy="1336295"/>
          </a:xfrm>
        </p:spPr>
        <p:txBody>
          <a:bodyPr/>
          <a:lstStyle/>
          <a:p>
            <a:r>
              <a:rPr lang="en-US" sz="4000" dirty="0">
                <a:solidFill>
                  <a:srgbClr val="00B0F0"/>
                </a:solidFill>
              </a:rPr>
              <a:t>Benefits Coordination:</a:t>
            </a:r>
          </a:p>
        </p:txBody>
      </p:sp>
    </p:spTree>
    <p:extLst>
      <p:ext uri="{BB962C8B-B14F-4D97-AF65-F5344CB8AC3E}">
        <p14:creationId xmlns:p14="http://schemas.microsoft.com/office/powerpoint/2010/main" val="35737292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FF628-440E-4D3E-8110-584BDB50EE3A}"/>
              </a:ext>
            </a:extLst>
          </p:cNvPr>
          <p:cNvSpPr>
            <a:spLocks noGrp="1"/>
          </p:cNvSpPr>
          <p:nvPr>
            <p:ph type="title"/>
          </p:nvPr>
        </p:nvSpPr>
        <p:spPr>
          <a:xfrm>
            <a:off x="252153" y="496956"/>
            <a:ext cx="8444585" cy="735496"/>
          </a:xfrm>
        </p:spPr>
        <p:txBody>
          <a:bodyPr anchor="b">
            <a:normAutofit/>
          </a:bodyPr>
          <a:lstStyle/>
          <a:p>
            <a:r>
              <a:rPr lang="en-US"/>
              <a:t>Future of Benefit Coordination</a:t>
            </a:r>
          </a:p>
        </p:txBody>
      </p:sp>
      <p:graphicFrame>
        <p:nvGraphicFramePr>
          <p:cNvPr id="10" name="Content Placeholder 4">
            <a:extLst>
              <a:ext uri="{FF2B5EF4-FFF2-40B4-BE49-F238E27FC236}">
                <a16:creationId xmlns:a16="http://schemas.microsoft.com/office/drawing/2014/main" id="{67B046FE-0F5B-D5C7-A882-31CAC0EA7DFA}"/>
              </a:ext>
            </a:extLst>
          </p:cNvPr>
          <p:cNvGraphicFramePr>
            <a:graphicFrameLocks noGrp="1"/>
          </p:cNvGraphicFramePr>
          <p:nvPr>
            <p:ph idx="1"/>
            <p:extLst>
              <p:ext uri="{D42A27DB-BD31-4B8C-83A1-F6EECF244321}">
                <p14:modId xmlns:p14="http://schemas.microsoft.com/office/powerpoint/2010/main" val="906309124"/>
              </p:ext>
            </p:extLst>
          </p:nvPr>
        </p:nvGraphicFramePr>
        <p:xfrm>
          <a:off x="168965" y="1361661"/>
          <a:ext cx="8686800" cy="53373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6580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A0C27-8A1C-DF35-9417-3C6B7CA8458A}"/>
              </a:ext>
            </a:extLst>
          </p:cNvPr>
          <p:cNvSpPr>
            <a:spLocks noGrp="1"/>
          </p:cNvSpPr>
          <p:nvPr>
            <p:ph type="title"/>
          </p:nvPr>
        </p:nvSpPr>
        <p:spPr/>
        <p:txBody>
          <a:bodyPr/>
          <a:lstStyle/>
          <a:p>
            <a:r>
              <a:rPr lang="en-US"/>
              <a:t>OhioKAN Theory Of Change</a:t>
            </a:r>
          </a:p>
        </p:txBody>
      </p:sp>
      <p:pic>
        <p:nvPicPr>
          <p:cNvPr id="7" name="Picture 7" descr="Diagram&#10;&#10;Description automatically generated">
            <a:extLst>
              <a:ext uri="{FF2B5EF4-FFF2-40B4-BE49-F238E27FC236}">
                <a16:creationId xmlns:a16="http://schemas.microsoft.com/office/drawing/2014/main" id="{A36D694C-DBBD-A262-7723-1C3764AB9178}"/>
              </a:ext>
            </a:extLst>
          </p:cNvPr>
          <p:cNvPicPr>
            <a:picLocks noGrp="1" noChangeAspect="1"/>
          </p:cNvPicPr>
          <p:nvPr>
            <p:ph idx="1"/>
          </p:nvPr>
        </p:nvPicPr>
        <p:blipFill rotWithShape="1">
          <a:blip r:embed="rId3"/>
          <a:srcRect l="18856" t="13146" r="18856" b="5092"/>
          <a:stretch/>
        </p:blipFill>
        <p:spPr>
          <a:xfrm>
            <a:off x="381890" y="1299849"/>
            <a:ext cx="8463997" cy="5269710"/>
          </a:xfrm>
        </p:spPr>
      </p:pic>
    </p:spTree>
    <p:extLst>
      <p:ext uri="{BB962C8B-B14F-4D97-AF65-F5344CB8AC3E}">
        <p14:creationId xmlns:p14="http://schemas.microsoft.com/office/powerpoint/2010/main" val="27642488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838000-591D-48FE-9911-B300062CDED6}"/>
              </a:ext>
            </a:extLst>
          </p:cNvPr>
          <p:cNvSpPr txBox="1">
            <a:spLocks/>
          </p:cNvSpPr>
          <p:nvPr/>
        </p:nvSpPr>
        <p:spPr>
          <a:xfrm>
            <a:off x="1352637" y="2537550"/>
            <a:ext cx="5988205" cy="8469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lgn="ctr"/>
            <a:r>
              <a:rPr lang="en-US" sz="4000">
                <a:cs typeface="Calibri" panose="020F0502020204030204" pitchFamily="34" charset="0"/>
              </a:rPr>
              <a:t>Questions &amp; Reflections</a:t>
            </a:r>
          </a:p>
        </p:txBody>
      </p:sp>
      <p:pic>
        <p:nvPicPr>
          <p:cNvPr id="8" name="Picture 7">
            <a:extLst>
              <a:ext uri="{FF2B5EF4-FFF2-40B4-BE49-F238E27FC236}">
                <a16:creationId xmlns:a16="http://schemas.microsoft.com/office/drawing/2014/main" id="{088B175B-02F1-764F-BDD0-8BE626C0693F}"/>
              </a:ext>
            </a:extLst>
          </p:cNvPr>
          <p:cNvPicPr>
            <a:picLocks noChangeAspect="1"/>
          </p:cNvPicPr>
          <p:nvPr/>
        </p:nvPicPr>
        <p:blipFill>
          <a:blip r:embed="rId3"/>
          <a:stretch>
            <a:fillRect/>
          </a:stretch>
        </p:blipFill>
        <p:spPr>
          <a:xfrm>
            <a:off x="1584059" y="3463010"/>
            <a:ext cx="5748470" cy="365880"/>
          </a:xfrm>
          <a:prstGeom prst="rect">
            <a:avLst/>
          </a:prstGeom>
        </p:spPr>
      </p:pic>
    </p:spTree>
    <p:extLst>
      <p:ext uri="{BB962C8B-B14F-4D97-AF65-F5344CB8AC3E}">
        <p14:creationId xmlns:p14="http://schemas.microsoft.com/office/powerpoint/2010/main" val="3639443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6899F-DCA1-CE58-4A4D-ADB16A2007AD}"/>
              </a:ext>
            </a:extLst>
          </p:cNvPr>
          <p:cNvSpPr>
            <a:spLocks noGrp="1"/>
          </p:cNvSpPr>
          <p:nvPr>
            <p:ph type="title"/>
          </p:nvPr>
        </p:nvSpPr>
        <p:spPr/>
        <p:txBody>
          <a:bodyPr/>
          <a:lstStyle/>
          <a:p>
            <a:r>
              <a:rPr lang="en-US"/>
              <a:t>Citations</a:t>
            </a:r>
          </a:p>
        </p:txBody>
      </p:sp>
      <p:sp>
        <p:nvSpPr>
          <p:cNvPr id="4" name="TextBox 1">
            <a:extLst>
              <a:ext uri="{FF2B5EF4-FFF2-40B4-BE49-F238E27FC236}">
                <a16:creationId xmlns:a16="http://schemas.microsoft.com/office/drawing/2014/main" id="{E93F4DE3-2266-5D8F-67A6-0920977E1658}"/>
              </a:ext>
            </a:extLst>
          </p:cNvPr>
          <p:cNvSpPr txBox="1"/>
          <p:nvPr/>
        </p:nvSpPr>
        <p:spPr>
          <a:xfrm>
            <a:off x="184441" y="1720060"/>
            <a:ext cx="8618872" cy="3970318"/>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t>(1) </a:t>
            </a:r>
            <a:r>
              <a:rPr lang="en-US" sz="1400" dirty="0">
                <a:effectLst/>
              </a:rPr>
              <a:t>Foster, T. B., Knop, B., &amp; Bhaskar, R. (2021, February 2). </a:t>
            </a:r>
            <a:r>
              <a:rPr lang="en-US" sz="1400" i="1" dirty="0">
                <a:effectLst/>
              </a:rPr>
              <a:t>Access and Eligibility for Supplemental Nutrition Assistance Program Varies County by County</a:t>
            </a:r>
            <a:r>
              <a:rPr lang="en-US" sz="1400" dirty="0">
                <a:effectLst/>
              </a:rPr>
              <a:t>. Demographic </a:t>
            </a:r>
            <a:r>
              <a:rPr lang="en-US" sz="1400" dirty="0" err="1">
                <a:effectLst/>
              </a:rPr>
              <a:t>SNAPshot</a:t>
            </a:r>
            <a:r>
              <a:rPr lang="en-US" sz="1400" dirty="0">
                <a:effectLst/>
              </a:rPr>
              <a:t>: Not Everyone Eligible for Food Assistance Program Receives Benefits. Retrieved from https://www.census.gov/library/stories/2021/02/demographic-snapshot-not-everyone-eligible-for-food-assistance-program-receives-benefits.html </a:t>
            </a:r>
          </a:p>
          <a:p>
            <a:r>
              <a:rPr lang="en-US" sz="1400" dirty="0"/>
              <a:t>(2) Gray K., Balch-Crystal E., Giannarelli, L., and Johnson, P. (2022). National- and State-Level Estimates of the Special Supplemental Nutrition Program for Women, Infants, and Children (WIC) Eligibility and WIC Program Reach in 2019. Prepared by Insight Policy Research, Contract No AG-3198-D-16-0095. Alexandria, VA: U.S. Department of Agriculture, Food and Nutrition Service, Office of Policy Support, Project Officer: COR Grant Lovellette. Available online at: www.fns.usda.gov/research-analysis. </a:t>
            </a:r>
          </a:p>
          <a:p>
            <a:r>
              <a:rPr lang="en-US" sz="1400" dirty="0"/>
              <a:t>(3) </a:t>
            </a:r>
            <a:r>
              <a:rPr lang="en-US" sz="1400" dirty="0">
                <a:effectLst/>
              </a:rPr>
              <a:t>Shrivastava, A., &amp; Thompson, G. A. (2022, February 18). </a:t>
            </a:r>
            <a:r>
              <a:rPr lang="en-US" sz="1400" i="1" dirty="0">
                <a:effectLst/>
              </a:rPr>
              <a:t>National and State Level Estimates of WIC Eligibility and Program Reach in 2019</a:t>
            </a:r>
            <a:r>
              <a:rPr lang="en-US" sz="1400" dirty="0">
                <a:effectLst/>
              </a:rPr>
              <a:t>. TANF Cash Assistance Should Reach Millions More Families to Lessen Hardship. Retrieved from https://www.cbpp.org/research/income-security/tanf-cash-assistance-should-reach-millions-more-families-to-lessen </a:t>
            </a:r>
          </a:p>
          <a:p>
            <a:r>
              <a:rPr lang="en-US" sz="1400" dirty="0"/>
              <a:t>(4) </a:t>
            </a:r>
            <a:r>
              <a:rPr lang="en-US" sz="1400" dirty="0" err="1"/>
              <a:t>Puls</a:t>
            </a:r>
            <a:r>
              <a:rPr lang="en-US" sz="1400" dirty="0"/>
              <a:t>, H. T., Hall, M., </a:t>
            </a:r>
            <a:r>
              <a:rPr lang="en-US" sz="1400" dirty="0" err="1"/>
              <a:t>Anderst</a:t>
            </a:r>
            <a:r>
              <a:rPr lang="en-US" sz="1400" dirty="0"/>
              <a:t>, J. D., Gurley, T., Perrin, J., &amp; Chung, P. J. (2021). State spending on public benefit programs and child maltreatment. Pediatrics, 148(5), e2021050685. </a:t>
            </a:r>
          </a:p>
          <a:p>
            <a:r>
              <a:rPr lang="en-US" sz="1400" dirty="0">
                <a:ea typeface="+mn-lt"/>
                <a:cs typeface="+mn-lt"/>
              </a:rPr>
              <a:t>(5) </a:t>
            </a:r>
            <a:r>
              <a:rPr lang="en-US" sz="1400" dirty="0" err="1"/>
              <a:t>Cancian</a:t>
            </a:r>
            <a:r>
              <a:rPr lang="en-US" sz="1400" dirty="0"/>
              <a:t>, M., Yang, M. Y., &amp; Slack, K. S. (2013). The effect of additional child support income on the risk of child maltreatment. Social Science Review, 87(3), 417-438. </a:t>
            </a:r>
            <a:endParaRPr lang="en-US" sz="1400" dirty="0">
              <a:ea typeface="+mn-lt"/>
              <a:cs typeface="+mn-lt"/>
            </a:endParaRPr>
          </a:p>
        </p:txBody>
      </p:sp>
    </p:spTree>
    <p:extLst>
      <p:ext uri="{BB962C8B-B14F-4D97-AF65-F5344CB8AC3E}">
        <p14:creationId xmlns:p14="http://schemas.microsoft.com/office/powerpoint/2010/main" val="1688398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1CB5F9-7249-5F48-879C-34D7D296CD91}"/>
              </a:ext>
            </a:extLst>
          </p:cNvPr>
          <p:cNvSpPr txBox="1">
            <a:spLocks/>
          </p:cNvSpPr>
          <p:nvPr/>
        </p:nvSpPr>
        <p:spPr>
          <a:xfrm>
            <a:off x="161271" y="2111440"/>
            <a:ext cx="3058297" cy="3461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lgn="ctr"/>
            <a:r>
              <a:rPr lang="en-US" sz="4800">
                <a:latin typeface="Calibri" panose="020F0502020204030204" pitchFamily="34" charset="0"/>
                <a:cs typeface="Calibri" panose="020F0502020204030204" pitchFamily="34" charset="0"/>
              </a:rPr>
              <a:t>#1</a:t>
            </a:r>
            <a:br>
              <a:rPr lang="en-US" sz="4800" b="0">
                <a:latin typeface="Calibri" panose="020F0502020204030204" pitchFamily="34" charset="0"/>
                <a:cs typeface="Calibri" panose="020F0502020204030204" pitchFamily="34" charset="0"/>
              </a:rPr>
            </a:br>
            <a:r>
              <a:rPr lang="en-US" sz="4800" b="0">
                <a:latin typeface="Calibri" panose="020F0502020204030204" pitchFamily="34" charset="0"/>
                <a:cs typeface="Calibri" panose="020F0502020204030204" pitchFamily="34" charset="0"/>
              </a:rPr>
              <a:t>Who OhioKAN Serves</a:t>
            </a:r>
          </a:p>
        </p:txBody>
      </p:sp>
      <p:sp>
        <p:nvSpPr>
          <p:cNvPr id="5" name="Oval 4">
            <a:extLst>
              <a:ext uri="{FF2B5EF4-FFF2-40B4-BE49-F238E27FC236}">
                <a16:creationId xmlns:a16="http://schemas.microsoft.com/office/drawing/2014/main" id="{A66511CA-CA8C-254C-B06C-0CBC30BBE682}"/>
              </a:ext>
            </a:extLst>
          </p:cNvPr>
          <p:cNvSpPr/>
          <p:nvPr/>
        </p:nvSpPr>
        <p:spPr>
          <a:xfrm>
            <a:off x="3331890" y="2343653"/>
            <a:ext cx="2661110" cy="2568921"/>
          </a:xfrm>
          <a:custGeom>
            <a:avLst/>
            <a:gdLst>
              <a:gd name="connsiteX0" fmla="*/ 0 w 2661110"/>
              <a:gd name="connsiteY0" fmla="*/ 1284461 h 2568921"/>
              <a:gd name="connsiteX1" fmla="*/ 1330555 w 2661110"/>
              <a:gd name="connsiteY1" fmla="*/ 0 h 2568921"/>
              <a:gd name="connsiteX2" fmla="*/ 2661110 w 2661110"/>
              <a:gd name="connsiteY2" fmla="*/ 1284461 h 2568921"/>
              <a:gd name="connsiteX3" fmla="*/ 1330555 w 2661110"/>
              <a:gd name="connsiteY3" fmla="*/ 2568922 h 2568921"/>
              <a:gd name="connsiteX4" fmla="*/ 0 w 2661110"/>
              <a:gd name="connsiteY4" fmla="*/ 1284461 h 256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1110" h="2568921" fill="none" extrusionOk="0">
                <a:moveTo>
                  <a:pt x="0" y="1284461"/>
                </a:moveTo>
                <a:cubicBezTo>
                  <a:pt x="59415" y="582121"/>
                  <a:pt x="613637" y="-36894"/>
                  <a:pt x="1330555" y="0"/>
                </a:cubicBezTo>
                <a:cubicBezTo>
                  <a:pt x="1999759" y="-10052"/>
                  <a:pt x="2631244" y="603192"/>
                  <a:pt x="2661110" y="1284461"/>
                </a:cubicBezTo>
                <a:cubicBezTo>
                  <a:pt x="2654638" y="1932129"/>
                  <a:pt x="2047302" y="2594073"/>
                  <a:pt x="1330555" y="2568922"/>
                </a:cubicBezTo>
                <a:cubicBezTo>
                  <a:pt x="647299" y="2597804"/>
                  <a:pt x="63221" y="2009050"/>
                  <a:pt x="0" y="1284461"/>
                </a:cubicBezTo>
                <a:close/>
              </a:path>
              <a:path w="2661110" h="2568921" stroke="0" extrusionOk="0">
                <a:moveTo>
                  <a:pt x="0" y="1284461"/>
                </a:moveTo>
                <a:cubicBezTo>
                  <a:pt x="-72806" y="530165"/>
                  <a:pt x="501021" y="35538"/>
                  <a:pt x="1330555" y="0"/>
                </a:cubicBezTo>
                <a:cubicBezTo>
                  <a:pt x="2161105" y="20148"/>
                  <a:pt x="2570316" y="577960"/>
                  <a:pt x="2661110" y="1284461"/>
                </a:cubicBezTo>
                <a:cubicBezTo>
                  <a:pt x="2648347" y="2006313"/>
                  <a:pt x="2060610" y="2595398"/>
                  <a:pt x="1330555" y="2568922"/>
                </a:cubicBezTo>
                <a:cubicBezTo>
                  <a:pt x="471892" y="2501178"/>
                  <a:pt x="108107" y="2045503"/>
                  <a:pt x="0" y="1284461"/>
                </a:cubicBezTo>
                <a:close/>
              </a:path>
            </a:pathLst>
          </a:custGeom>
          <a:solidFill>
            <a:srgbClr val="00AEEF"/>
          </a:solidFill>
          <a:ln w="28575">
            <a:solidFill>
              <a:srgbClr val="045182"/>
            </a:solidFill>
            <a:extLst>
              <a:ext uri="{C807C97D-BFC1-408E-A445-0C87EB9F89A2}">
                <ask:lineSketchStyleProps xmlns:ask="http://schemas.microsoft.com/office/drawing/2018/sketchyshapes" sd="1219033472">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Calibri" panose="020F0502020204030204" pitchFamily="34" charset="0"/>
                <a:cs typeface="Calibri" panose="020F0502020204030204" pitchFamily="34" charset="0"/>
              </a:rPr>
              <a:t>Any kinship and adoptive family residing in Ohio </a:t>
            </a:r>
          </a:p>
        </p:txBody>
      </p:sp>
      <p:sp>
        <p:nvSpPr>
          <p:cNvPr id="7" name="Oval 6">
            <a:extLst>
              <a:ext uri="{FF2B5EF4-FFF2-40B4-BE49-F238E27FC236}">
                <a16:creationId xmlns:a16="http://schemas.microsoft.com/office/drawing/2014/main" id="{08FBBF1C-2A29-3B46-A978-B7F6F76F8EBD}"/>
              </a:ext>
            </a:extLst>
          </p:cNvPr>
          <p:cNvSpPr/>
          <p:nvPr/>
        </p:nvSpPr>
        <p:spPr>
          <a:xfrm>
            <a:off x="5788734" y="789152"/>
            <a:ext cx="2545437" cy="2568921"/>
          </a:xfrm>
          <a:custGeom>
            <a:avLst/>
            <a:gdLst>
              <a:gd name="connsiteX0" fmla="*/ 0 w 2545437"/>
              <a:gd name="connsiteY0" fmla="*/ 1284461 h 2568921"/>
              <a:gd name="connsiteX1" fmla="*/ 1272719 w 2545437"/>
              <a:gd name="connsiteY1" fmla="*/ 0 h 2568921"/>
              <a:gd name="connsiteX2" fmla="*/ 2545438 w 2545437"/>
              <a:gd name="connsiteY2" fmla="*/ 1284461 h 2568921"/>
              <a:gd name="connsiteX3" fmla="*/ 1272719 w 2545437"/>
              <a:gd name="connsiteY3" fmla="*/ 2568922 h 2568921"/>
              <a:gd name="connsiteX4" fmla="*/ 0 w 2545437"/>
              <a:gd name="connsiteY4" fmla="*/ 1284461 h 25689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5437" h="2568921" fill="none" extrusionOk="0">
                <a:moveTo>
                  <a:pt x="0" y="1284461"/>
                </a:moveTo>
                <a:cubicBezTo>
                  <a:pt x="29969" y="546589"/>
                  <a:pt x="632305" y="4124"/>
                  <a:pt x="1272719" y="0"/>
                </a:cubicBezTo>
                <a:cubicBezTo>
                  <a:pt x="1985971" y="17689"/>
                  <a:pt x="2419106" y="572359"/>
                  <a:pt x="2545438" y="1284461"/>
                </a:cubicBezTo>
                <a:cubicBezTo>
                  <a:pt x="2642419" y="2007913"/>
                  <a:pt x="1948077" y="2556351"/>
                  <a:pt x="1272719" y="2568922"/>
                </a:cubicBezTo>
                <a:cubicBezTo>
                  <a:pt x="519951" y="2583802"/>
                  <a:pt x="23274" y="1962299"/>
                  <a:pt x="0" y="1284461"/>
                </a:cubicBezTo>
                <a:close/>
              </a:path>
              <a:path w="2545437" h="2568921" stroke="0" extrusionOk="0">
                <a:moveTo>
                  <a:pt x="0" y="1284461"/>
                </a:moveTo>
                <a:cubicBezTo>
                  <a:pt x="-36149" y="638494"/>
                  <a:pt x="526140" y="-18035"/>
                  <a:pt x="1272719" y="0"/>
                </a:cubicBezTo>
                <a:cubicBezTo>
                  <a:pt x="2111741" y="-20095"/>
                  <a:pt x="2540194" y="584624"/>
                  <a:pt x="2545438" y="1284461"/>
                </a:cubicBezTo>
                <a:cubicBezTo>
                  <a:pt x="2493117" y="2011336"/>
                  <a:pt x="1943536" y="2606864"/>
                  <a:pt x="1272719" y="2568922"/>
                </a:cubicBezTo>
                <a:cubicBezTo>
                  <a:pt x="675678" y="2500414"/>
                  <a:pt x="-42775" y="2003661"/>
                  <a:pt x="0" y="1284461"/>
                </a:cubicBezTo>
                <a:close/>
              </a:path>
            </a:pathLst>
          </a:custGeom>
          <a:solidFill>
            <a:srgbClr val="00AEEF"/>
          </a:solidFill>
          <a:ln w="28575">
            <a:solidFill>
              <a:srgbClr val="045182"/>
            </a:solidFill>
            <a:extLst>
              <a:ext uri="{C807C97D-BFC1-408E-A445-0C87EB9F89A2}">
                <ask:lineSketchStyleProps xmlns:ask="http://schemas.microsoft.com/office/drawing/2018/sketchyshapes" sd="981765707">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Calibri" panose="020F0502020204030204" pitchFamily="34" charset="0"/>
                <a:cs typeface="Calibri" panose="020F0502020204030204" pitchFamily="34" charset="0"/>
              </a:rPr>
              <a:t>Both formal and informal kinship families </a:t>
            </a:r>
          </a:p>
        </p:txBody>
      </p:sp>
      <p:sp>
        <p:nvSpPr>
          <p:cNvPr id="8" name="Oval 7">
            <a:extLst>
              <a:ext uri="{FF2B5EF4-FFF2-40B4-BE49-F238E27FC236}">
                <a16:creationId xmlns:a16="http://schemas.microsoft.com/office/drawing/2014/main" id="{5F0FC280-1551-6A45-9F19-000B005B70CB}"/>
              </a:ext>
            </a:extLst>
          </p:cNvPr>
          <p:cNvSpPr/>
          <p:nvPr/>
        </p:nvSpPr>
        <p:spPr>
          <a:xfrm>
            <a:off x="5924434" y="3628113"/>
            <a:ext cx="2625969" cy="2625969"/>
          </a:xfrm>
          <a:custGeom>
            <a:avLst/>
            <a:gdLst>
              <a:gd name="connsiteX0" fmla="*/ 0 w 2625969"/>
              <a:gd name="connsiteY0" fmla="*/ 1312985 h 2625969"/>
              <a:gd name="connsiteX1" fmla="*/ 1312985 w 2625969"/>
              <a:gd name="connsiteY1" fmla="*/ 0 h 2625969"/>
              <a:gd name="connsiteX2" fmla="*/ 2625970 w 2625969"/>
              <a:gd name="connsiteY2" fmla="*/ 1312985 h 2625969"/>
              <a:gd name="connsiteX3" fmla="*/ 1312985 w 2625969"/>
              <a:gd name="connsiteY3" fmla="*/ 2625970 h 2625969"/>
              <a:gd name="connsiteX4" fmla="*/ 0 w 2625969"/>
              <a:gd name="connsiteY4" fmla="*/ 1312985 h 262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5969" h="2625969" fill="none" extrusionOk="0">
                <a:moveTo>
                  <a:pt x="0" y="1312985"/>
                </a:moveTo>
                <a:cubicBezTo>
                  <a:pt x="65148" y="642287"/>
                  <a:pt x="521901" y="-82695"/>
                  <a:pt x="1312985" y="0"/>
                </a:cubicBezTo>
                <a:cubicBezTo>
                  <a:pt x="1987842" y="3157"/>
                  <a:pt x="2593100" y="720675"/>
                  <a:pt x="2625970" y="1312985"/>
                </a:cubicBezTo>
                <a:cubicBezTo>
                  <a:pt x="2626400" y="1910086"/>
                  <a:pt x="1973623" y="2648044"/>
                  <a:pt x="1312985" y="2625970"/>
                </a:cubicBezTo>
                <a:cubicBezTo>
                  <a:pt x="568435" y="2600858"/>
                  <a:pt x="66544" y="2000805"/>
                  <a:pt x="0" y="1312985"/>
                </a:cubicBezTo>
                <a:close/>
              </a:path>
              <a:path w="2625969" h="2625969" stroke="0" extrusionOk="0">
                <a:moveTo>
                  <a:pt x="0" y="1312985"/>
                </a:moveTo>
                <a:cubicBezTo>
                  <a:pt x="-8152" y="572811"/>
                  <a:pt x="643940" y="-25017"/>
                  <a:pt x="1312985" y="0"/>
                </a:cubicBezTo>
                <a:cubicBezTo>
                  <a:pt x="2042891" y="10099"/>
                  <a:pt x="2560053" y="618576"/>
                  <a:pt x="2625970" y="1312985"/>
                </a:cubicBezTo>
                <a:cubicBezTo>
                  <a:pt x="2572101" y="1991381"/>
                  <a:pt x="2076185" y="2611825"/>
                  <a:pt x="1312985" y="2625970"/>
                </a:cubicBezTo>
                <a:cubicBezTo>
                  <a:pt x="577663" y="2615360"/>
                  <a:pt x="26758" y="2058403"/>
                  <a:pt x="0" y="1312985"/>
                </a:cubicBezTo>
                <a:close/>
              </a:path>
            </a:pathLst>
          </a:custGeom>
          <a:solidFill>
            <a:srgbClr val="00AEEF"/>
          </a:solidFill>
          <a:ln w="28575">
            <a:solidFill>
              <a:srgbClr val="045182"/>
            </a:solidFill>
            <a:extLst>
              <a:ext uri="{C807C97D-BFC1-408E-A445-0C87EB9F89A2}">
                <ask:lineSketchStyleProps xmlns:ask="http://schemas.microsoft.com/office/drawing/2018/sketchyshapes" sd="3978248048">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Calibri" panose="020F0502020204030204" pitchFamily="34" charset="0"/>
                <a:cs typeface="Calibri" panose="020F0502020204030204" pitchFamily="34" charset="0"/>
              </a:rPr>
              <a:t>Families who have adopted privately, publicly or internationally</a:t>
            </a:r>
          </a:p>
        </p:txBody>
      </p:sp>
      <p:sp>
        <p:nvSpPr>
          <p:cNvPr id="2" name="Title 1">
            <a:extLst>
              <a:ext uri="{FF2B5EF4-FFF2-40B4-BE49-F238E27FC236}">
                <a16:creationId xmlns:a16="http://schemas.microsoft.com/office/drawing/2014/main" id="{B125149A-4A06-C927-5B39-8B0C35E6F65C}"/>
              </a:ext>
            </a:extLst>
          </p:cNvPr>
          <p:cNvSpPr txBox="1">
            <a:spLocks/>
          </p:cNvSpPr>
          <p:nvPr/>
        </p:nvSpPr>
        <p:spPr>
          <a:xfrm>
            <a:off x="0" y="523601"/>
            <a:ext cx="6077376" cy="1095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lgn="ctr"/>
            <a:r>
              <a:rPr lang="en-US" sz="4800">
                <a:cs typeface="Calibri" panose="020F0502020204030204" pitchFamily="34" charset="0"/>
              </a:rPr>
              <a:t>Program Highlights</a:t>
            </a:r>
          </a:p>
        </p:txBody>
      </p:sp>
    </p:spTree>
    <p:extLst>
      <p:ext uri="{BB962C8B-B14F-4D97-AF65-F5344CB8AC3E}">
        <p14:creationId xmlns:p14="http://schemas.microsoft.com/office/powerpoint/2010/main" val="264917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1CE62EF6-98E5-4D46-A8F5-9FB7053C1B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6158" y="1828799"/>
            <a:ext cx="3853761" cy="4215217"/>
          </a:xfrm>
          <a:prstGeom prst="rect">
            <a:avLst/>
          </a:prstGeom>
        </p:spPr>
      </p:pic>
      <p:sp>
        <p:nvSpPr>
          <p:cNvPr id="6" name="Title 1">
            <a:extLst>
              <a:ext uri="{FF2B5EF4-FFF2-40B4-BE49-F238E27FC236}">
                <a16:creationId xmlns:a16="http://schemas.microsoft.com/office/drawing/2014/main" id="{071CB5F9-7249-5F48-879C-34D7D296CD91}"/>
              </a:ext>
            </a:extLst>
          </p:cNvPr>
          <p:cNvSpPr txBox="1">
            <a:spLocks/>
          </p:cNvSpPr>
          <p:nvPr/>
        </p:nvSpPr>
        <p:spPr>
          <a:xfrm>
            <a:off x="735227" y="2111441"/>
            <a:ext cx="3058297" cy="3461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lgn="ctr"/>
            <a:r>
              <a:rPr lang="en-US" sz="4800">
                <a:latin typeface="Calibri" panose="020F0502020204030204" pitchFamily="34" charset="0"/>
                <a:cs typeface="Calibri" panose="020F0502020204030204" pitchFamily="34" charset="0"/>
              </a:rPr>
              <a:t>#2</a:t>
            </a:r>
            <a:br>
              <a:rPr lang="en-US" sz="4800" b="0">
                <a:latin typeface="Calibri" panose="020F0502020204030204" pitchFamily="34" charset="0"/>
                <a:cs typeface="Calibri" panose="020F0502020204030204" pitchFamily="34" charset="0"/>
              </a:rPr>
            </a:br>
            <a:r>
              <a:rPr lang="en-US" sz="4800" b="0">
                <a:latin typeface="Calibri" panose="020F0502020204030204" pitchFamily="34" charset="0"/>
                <a:cs typeface="Calibri" panose="020F0502020204030204" pitchFamily="34" charset="0"/>
              </a:rPr>
              <a:t>Statewide Program</a:t>
            </a:r>
          </a:p>
        </p:txBody>
      </p:sp>
      <p:sp>
        <p:nvSpPr>
          <p:cNvPr id="2" name="Title 1">
            <a:extLst>
              <a:ext uri="{FF2B5EF4-FFF2-40B4-BE49-F238E27FC236}">
                <a16:creationId xmlns:a16="http://schemas.microsoft.com/office/drawing/2014/main" id="{56E0813F-4A35-1B77-37E6-EEC812DE4D0B}"/>
              </a:ext>
            </a:extLst>
          </p:cNvPr>
          <p:cNvSpPr txBox="1">
            <a:spLocks/>
          </p:cNvSpPr>
          <p:nvPr/>
        </p:nvSpPr>
        <p:spPr>
          <a:xfrm>
            <a:off x="0" y="523601"/>
            <a:ext cx="6077376" cy="1095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lgn="ctr"/>
            <a:r>
              <a:rPr lang="en-US" sz="4800">
                <a:cs typeface="Calibri" panose="020F0502020204030204" pitchFamily="34" charset="0"/>
              </a:rPr>
              <a:t>Program Highlights</a:t>
            </a:r>
          </a:p>
        </p:txBody>
      </p:sp>
    </p:spTree>
    <p:extLst>
      <p:ext uri="{BB962C8B-B14F-4D97-AF65-F5344CB8AC3E}">
        <p14:creationId xmlns:p14="http://schemas.microsoft.com/office/powerpoint/2010/main" val="45763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1CB5F9-7249-5F48-879C-34D7D296CD91}"/>
              </a:ext>
            </a:extLst>
          </p:cNvPr>
          <p:cNvSpPr txBox="1">
            <a:spLocks/>
          </p:cNvSpPr>
          <p:nvPr/>
        </p:nvSpPr>
        <p:spPr>
          <a:xfrm>
            <a:off x="352168" y="1787467"/>
            <a:ext cx="3288807" cy="232733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lgn="ctr"/>
            <a:r>
              <a:rPr lang="en-US" sz="4800">
                <a:latin typeface="Calibri" panose="020F0502020204030204" pitchFamily="34" charset="0"/>
                <a:cs typeface="Calibri" panose="020F0502020204030204" pitchFamily="34" charset="0"/>
              </a:rPr>
              <a:t>#3</a:t>
            </a:r>
            <a:br>
              <a:rPr lang="en-US" sz="4800" b="0">
                <a:latin typeface="Calibri" panose="020F0502020204030204" pitchFamily="34" charset="0"/>
                <a:cs typeface="Calibri" panose="020F0502020204030204" pitchFamily="34" charset="0"/>
              </a:rPr>
            </a:br>
            <a:r>
              <a:rPr lang="en-US" sz="4800" b="0">
                <a:latin typeface="Calibri" panose="020F0502020204030204" pitchFamily="34" charset="0"/>
                <a:cs typeface="Calibri" panose="020F0502020204030204" pitchFamily="34" charset="0"/>
              </a:rPr>
              <a:t>Three Levels of Service</a:t>
            </a:r>
          </a:p>
        </p:txBody>
      </p:sp>
      <p:sp>
        <p:nvSpPr>
          <p:cNvPr id="2" name="Rectangle 1">
            <a:extLst>
              <a:ext uri="{FF2B5EF4-FFF2-40B4-BE49-F238E27FC236}">
                <a16:creationId xmlns:a16="http://schemas.microsoft.com/office/drawing/2014/main" id="{148C0AB2-AC2A-3A4C-8C14-B48684A321DC}"/>
              </a:ext>
            </a:extLst>
          </p:cNvPr>
          <p:cNvSpPr/>
          <p:nvPr/>
        </p:nvSpPr>
        <p:spPr>
          <a:xfrm>
            <a:off x="584980" y="5049212"/>
            <a:ext cx="2277687" cy="1064245"/>
          </a:xfrm>
          <a:prstGeom prst="rect">
            <a:avLst/>
          </a:prstGeom>
          <a:solidFill>
            <a:schemeClr val="accent2"/>
          </a:solidFill>
          <a:ln w="28575">
            <a:solidFill>
              <a:srgbClr val="05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INFORM</a:t>
            </a:r>
          </a:p>
        </p:txBody>
      </p:sp>
      <p:sp>
        <p:nvSpPr>
          <p:cNvPr id="7" name="Rectangle 6">
            <a:extLst>
              <a:ext uri="{FF2B5EF4-FFF2-40B4-BE49-F238E27FC236}">
                <a16:creationId xmlns:a16="http://schemas.microsoft.com/office/drawing/2014/main" id="{AE4D7BCC-5891-D44B-AE73-C0197EBFF6BF}"/>
              </a:ext>
            </a:extLst>
          </p:cNvPr>
          <p:cNvSpPr/>
          <p:nvPr/>
        </p:nvSpPr>
        <p:spPr>
          <a:xfrm>
            <a:off x="3084022" y="5049212"/>
            <a:ext cx="2277687" cy="1064245"/>
          </a:xfrm>
          <a:prstGeom prst="rect">
            <a:avLst/>
          </a:prstGeom>
          <a:solidFill>
            <a:schemeClr val="accent2"/>
          </a:solidFill>
          <a:ln w="28575">
            <a:solidFill>
              <a:srgbClr val="05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CONNECT</a:t>
            </a:r>
          </a:p>
        </p:txBody>
      </p:sp>
      <p:sp>
        <p:nvSpPr>
          <p:cNvPr id="8" name="Rectangle 7">
            <a:extLst>
              <a:ext uri="{FF2B5EF4-FFF2-40B4-BE49-F238E27FC236}">
                <a16:creationId xmlns:a16="http://schemas.microsoft.com/office/drawing/2014/main" id="{0F370AB4-542F-4E48-A813-1ECC2C1EB8BE}"/>
              </a:ext>
            </a:extLst>
          </p:cNvPr>
          <p:cNvSpPr/>
          <p:nvPr/>
        </p:nvSpPr>
        <p:spPr>
          <a:xfrm>
            <a:off x="5649565" y="5049211"/>
            <a:ext cx="2360814" cy="1064245"/>
          </a:xfrm>
          <a:prstGeom prst="rect">
            <a:avLst/>
          </a:prstGeom>
          <a:solidFill>
            <a:schemeClr val="accent2"/>
          </a:solidFill>
          <a:ln w="28575">
            <a:solidFill>
              <a:srgbClr val="0551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t>COLLABORATE</a:t>
            </a:r>
          </a:p>
        </p:txBody>
      </p:sp>
      <p:pic>
        <p:nvPicPr>
          <p:cNvPr id="11" name="Picture 2" descr="siblings2">
            <a:extLst>
              <a:ext uri="{FF2B5EF4-FFF2-40B4-BE49-F238E27FC236}">
                <a16:creationId xmlns:a16="http://schemas.microsoft.com/office/drawing/2014/main" id="{02B99FA4-6A74-8D45-B6B1-910B916C0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423" y="1921583"/>
            <a:ext cx="3858823" cy="2561830"/>
          </a:xfrm>
          <a:prstGeom prst="round2DiagRect">
            <a:avLst/>
          </a:prstGeom>
          <a:noFill/>
          <a:ln w="28575">
            <a:solidFill>
              <a:schemeClr val="accent2"/>
            </a:solidFill>
          </a:ln>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8773D3A6-D911-363E-6C4D-76263562E5A8}"/>
              </a:ext>
            </a:extLst>
          </p:cNvPr>
          <p:cNvSpPr txBox="1">
            <a:spLocks/>
          </p:cNvSpPr>
          <p:nvPr/>
        </p:nvSpPr>
        <p:spPr>
          <a:xfrm>
            <a:off x="0" y="523601"/>
            <a:ext cx="6077376" cy="1095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lgn="ctr"/>
            <a:r>
              <a:rPr lang="en-US" sz="4800">
                <a:cs typeface="Calibri" panose="020F0502020204030204" pitchFamily="34" charset="0"/>
              </a:rPr>
              <a:t>Program Highlights</a:t>
            </a:r>
          </a:p>
        </p:txBody>
      </p:sp>
    </p:spTree>
    <p:extLst>
      <p:ext uri="{BB962C8B-B14F-4D97-AF65-F5344CB8AC3E}">
        <p14:creationId xmlns:p14="http://schemas.microsoft.com/office/powerpoint/2010/main" val="2730791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390C937-F9F2-274C-BBD3-32A9FAA1F106}"/>
              </a:ext>
            </a:extLst>
          </p:cNvPr>
          <p:cNvSpPr txBox="1">
            <a:spLocks/>
          </p:cNvSpPr>
          <p:nvPr/>
        </p:nvSpPr>
        <p:spPr>
          <a:xfrm>
            <a:off x="0" y="523601"/>
            <a:ext cx="6077376" cy="1095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lgn="ctr"/>
            <a:r>
              <a:rPr lang="en-US" sz="4800">
                <a:cs typeface="Calibri" panose="020F0502020204030204" pitchFamily="34" charset="0"/>
              </a:rPr>
              <a:t>Program Highlights</a:t>
            </a:r>
          </a:p>
        </p:txBody>
      </p:sp>
      <p:sp>
        <p:nvSpPr>
          <p:cNvPr id="6" name="Title 1">
            <a:extLst>
              <a:ext uri="{FF2B5EF4-FFF2-40B4-BE49-F238E27FC236}">
                <a16:creationId xmlns:a16="http://schemas.microsoft.com/office/drawing/2014/main" id="{071CB5F9-7249-5F48-879C-34D7D296CD91}"/>
              </a:ext>
            </a:extLst>
          </p:cNvPr>
          <p:cNvSpPr txBox="1">
            <a:spLocks/>
          </p:cNvSpPr>
          <p:nvPr/>
        </p:nvSpPr>
        <p:spPr>
          <a:xfrm>
            <a:off x="376881" y="2075423"/>
            <a:ext cx="3231291" cy="3461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lgn="ctr"/>
            <a:r>
              <a:rPr lang="en-US" sz="4800">
                <a:latin typeface="Calibri" panose="020F0502020204030204" pitchFamily="34" charset="0"/>
                <a:cs typeface="Calibri" panose="020F0502020204030204" pitchFamily="34" charset="0"/>
              </a:rPr>
              <a:t>#4</a:t>
            </a:r>
            <a:br>
              <a:rPr lang="en-US" sz="4800" b="0">
                <a:latin typeface="Calibri" panose="020F0502020204030204" pitchFamily="34" charset="0"/>
                <a:cs typeface="Calibri" panose="020F0502020204030204" pitchFamily="34" charset="0"/>
              </a:rPr>
            </a:br>
            <a:r>
              <a:rPr lang="en-US" sz="4800" b="0">
                <a:latin typeface="Calibri" panose="020F0502020204030204" pitchFamily="34" charset="0"/>
                <a:cs typeface="Calibri" panose="020F0502020204030204" pitchFamily="34" charset="0"/>
              </a:rPr>
              <a:t>Community Capacity Building</a:t>
            </a:r>
          </a:p>
        </p:txBody>
      </p:sp>
      <p:pic>
        <p:nvPicPr>
          <p:cNvPr id="10" name="Picture 2" descr="OhioKAN - Resource Review">
            <a:extLst>
              <a:ext uri="{FF2B5EF4-FFF2-40B4-BE49-F238E27FC236}">
                <a16:creationId xmlns:a16="http://schemas.microsoft.com/office/drawing/2014/main" id="{D5DA6DA2-356D-0E4F-B7F2-C92C90FF6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2699" y="2373040"/>
            <a:ext cx="4096074" cy="2866223"/>
          </a:xfrm>
          <a:prstGeom prst="round2DiagRect">
            <a:avLst/>
          </a:prstGeom>
          <a:noFill/>
          <a:ln w="38100">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450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A838000-591D-48FE-9911-B300062CDED6}"/>
              </a:ext>
            </a:extLst>
          </p:cNvPr>
          <p:cNvSpPr txBox="1">
            <a:spLocks/>
          </p:cNvSpPr>
          <p:nvPr/>
        </p:nvSpPr>
        <p:spPr>
          <a:xfrm>
            <a:off x="1352637" y="1856509"/>
            <a:ext cx="5988205" cy="152802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B405B"/>
                </a:solidFill>
                <a:latin typeface="+mj-lt"/>
                <a:ea typeface="+mj-ea"/>
                <a:cs typeface="+mj-cs"/>
              </a:defRPr>
            </a:lvl1pPr>
          </a:lstStyle>
          <a:p>
            <a:pPr algn="ctr"/>
            <a:r>
              <a:rPr lang="en-US" sz="4800" dirty="0">
                <a:cs typeface="Calibri" panose="020F0502020204030204" pitchFamily="34" charset="0"/>
              </a:rPr>
              <a:t>The Data</a:t>
            </a:r>
          </a:p>
        </p:txBody>
      </p:sp>
      <p:sp>
        <p:nvSpPr>
          <p:cNvPr id="3" name="Title 1">
            <a:extLst>
              <a:ext uri="{FF2B5EF4-FFF2-40B4-BE49-F238E27FC236}">
                <a16:creationId xmlns:a16="http://schemas.microsoft.com/office/drawing/2014/main" id="{09A9E132-EBCA-0EA8-5161-39841321A23D}"/>
              </a:ext>
            </a:extLst>
          </p:cNvPr>
          <p:cNvSpPr>
            <a:spLocks noGrp="1"/>
          </p:cNvSpPr>
          <p:nvPr>
            <p:ph type="title"/>
          </p:nvPr>
        </p:nvSpPr>
        <p:spPr>
          <a:xfrm>
            <a:off x="6172" y="1596478"/>
            <a:ext cx="9137828" cy="1336295"/>
          </a:xfrm>
        </p:spPr>
        <p:txBody>
          <a:bodyPr/>
          <a:lstStyle/>
          <a:p>
            <a:r>
              <a:rPr lang="en-US" sz="4000" dirty="0">
                <a:solidFill>
                  <a:srgbClr val="00B0F0"/>
                </a:solidFill>
              </a:rPr>
              <a:t>Designing</a:t>
            </a:r>
            <a:r>
              <a:rPr lang="en-US" sz="4000" dirty="0"/>
              <a:t> </a:t>
            </a:r>
            <a:r>
              <a:rPr lang="en-US" sz="4000" dirty="0">
                <a:solidFill>
                  <a:srgbClr val="00B0F0"/>
                </a:solidFill>
              </a:rPr>
              <a:t>Benefits Coordination: </a:t>
            </a:r>
          </a:p>
        </p:txBody>
      </p:sp>
      <p:pic>
        <p:nvPicPr>
          <p:cNvPr id="4" name="Picture 3">
            <a:extLst>
              <a:ext uri="{FF2B5EF4-FFF2-40B4-BE49-F238E27FC236}">
                <a16:creationId xmlns:a16="http://schemas.microsoft.com/office/drawing/2014/main" id="{E6187729-8509-3DAD-EC1D-3A75089E9237}"/>
              </a:ext>
            </a:extLst>
          </p:cNvPr>
          <p:cNvPicPr>
            <a:picLocks noChangeAspect="1"/>
          </p:cNvPicPr>
          <p:nvPr/>
        </p:nvPicPr>
        <p:blipFill>
          <a:blip r:embed="rId3"/>
          <a:stretch>
            <a:fillRect/>
          </a:stretch>
        </p:blipFill>
        <p:spPr>
          <a:xfrm>
            <a:off x="1584059" y="3463010"/>
            <a:ext cx="5748470" cy="365880"/>
          </a:xfrm>
          <a:prstGeom prst="rect">
            <a:avLst/>
          </a:prstGeom>
        </p:spPr>
      </p:pic>
    </p:spTree>
    <p:extLst>
      <p:ext uri="{BB962C8B-B14F-4D97-AF65-F5344CB8AC3E}">
        <p14:creationId xmlns:p14="http://schemas.microsoft.com/office/powerpoint/2010/main" val="151900783"/>
      </p:ext>
    </p:extLst>
  </p:cSld>
  <p:clrMapOvr>
    <a:masterClrMapping/>
  </p:clrMapOvr>
</p:sld>
</file>

<file path=ppt/theme/theme1.xml><?xml version="1.0" encoding="utf-8"?>
<a:theme xmlns:a="http://schemas.openxmlformats.org/drawingml/2006/main" name="2020_OhioKAN_PowerPoint-theme">
  <a:themeElements>
    <a:clrScheme name="OhioKAN">
      <a:dk1>
        <a:sysClr val="windowText" lastClr="000000"/>
      </a:dk1>
      <a:lt1>
        <a:sysClr val="window" lastClr="FFFFFF"/>
      </a:lt1>
      <a:dk2>
        <a:srgbClr val="5A7583"/>
      </a:dk2>
      <a:lt2>
        <a:srgbClr val="8EAAB8"/>
      </a:lt2>
      <a:accent1>
        <a:srgbClr val="045182"/>
      </a:accent1>
      <a:accent2>
        <a:srgbClr val="00A6E8"/>
      </a:accent2>
      <a:accent3>
        <a:srgbClr val="8CC63F"/>
      </a:accent3>
      <a:accent4>
        <a:srgbClr val="FEC039"/>
      </a:accent4>
      <a:accent5>
        <a:srgbClr val="71CFEC"/>
      </a:accent5>
      <a:accent6>
        <a:srgbClr val="023656"/>
      </a:accent6>
      <a:hlink>
        <a:srgbClr val="0068B3"/>
      </a:hlink>
      <a:folHlink>
        <a:srgbClr val="8EAAB8"/>
      </a:folHlink>
    </a:clrScheme>
    <a:fontScheme name="OhioKAN">
      <a:majorFont>
        <a:latin typeface="Nunito ExtraBold"/>
        <a:ea typeface=""/>
        <a:cs typeface=""/>
      </a:majorFont>
      <a:minorFont>
        <a:latin typeface="Nunit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_OhioKAN_PowerPoint-theme" id="{254D8614-0293-4263-B368-D1AB91D66B5B}" vid="{05456E29-00E0-47FC-97D8-1156EFAEC1AC}"/>
    </a:ext>
  </a:extLst>
</a:theme>
</file>

<file path=ppt/theme/theme2.xml><?xml version="1.0" encoding="utf-8"?>
<a:theme xmlns:a="http://schemas.openxmlformats.org/drawingml/2006/main" name="Compatable Font">
  <a:themeElements>
    <a:clrScheme name="OhioKAN">
      <a:dk1>
        <a:sysClr val="windowText" lastClr="000000"/>
      </a:dk1>
      <a:lt1>
        <a:sysClr val="window" lastClr="FFFFFF"/>
      </a:lt1>
      <a:dk2>
        <a:srgbClr val="5A7583"/>
      </a:dk2>
      <a:lt2>
        <a:srgbClr val="8EAAB8"/>
      </a:lt2>
      <a:accent1>
        <a:srgbClr val="045182"/>
      </a:accent1>
      <a:accent2>
        <a:srgbClr val="00A6E8"/>
      </a:accent2>
      <a:accent3>
        <a:srgbClr val="8CC63F"/>
      </a:accent3>
      <a:accent4>
        <a:srgbClr val="FEC039"/>
      </a:accent4>
      <a:accent5>
        <a:srgbClr val="71CFEC"/>
      </a:accent5>
      <a:accent6>
        <a:srgbClr val="023656"/>
      </a:accent6>
      <a:hlink>
        <a:srgbClr val="0068B3"/>
      </a:hlink>
      <a:folHlink>
        <a:srgbClr val="8EAA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2020_OhioKAN_PowerPoint-theme">
  <a:themeElements>
    <a:clrScheme name="OhioKAN">
      <a:dk1>
        <a:sysClr val="windowText" lastClr="000000"/>
      </a:dk1>
      <a:lt1>
        <a:sysClr val="window" lastClr="FFFFFF"/>
      </a:lt1>
      <a:dk2>
        <a:srgbClr val="5A7583"/>
      </a:dk2>
      <a:lt2>
        <a:srgbClr val="8EAAB8"/>
      </a:lt2>
      <a:accent1>
        <a:srgbClr val="045182"/>
      </a:accent1>
      <a:accent2>
        <a:srgbClr val="00A6E8"/>
      </a:accent2>
      <a:accent3>
        <a:srgbClr val="8CC63F"/>
      </a:accent3>
      <a:accent4>
        <a:srgbClr val="FEC039"/>
      </a:accent4>
      <a:accent5>
        <a:srgbClr val="71CFEC"/>
      </a:accent5>
      <a:accent6>
        <a:srgbClr val="023656"/>
      </a:accent6>
      <a:hlink>
        <a:srgbClr val="0068B3"/>
      </a:hlink>
      <a:folHlink>
        <a:srgbClr val="8EAAB8"/>
      </a:folHlink>
    </a:clrScheme>
    <a:fontScheme name="OhioKAN">
      <a:majorFont>
        <a:latin typeface="Nunito ExtraBold"/>
        <a:ea typeface=""/>
        <a:cs typeface=""/>
      </a:majorFont>
      <a:minorFont>
        <a:latin typeface="Nunito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_OhioKAN_PowerPoint-theme" id="{254D8614-0293-4263-B368-D1AB91D66B5B}" vid="{05456E29-00E0-47FC-97D8-1156EFAEC1AC}"/>
    </a:ext>
  </a:extLst>
</a:theme>
</file>

<file path=ppt/theme/theme4.xml><?xml version="1.0" encoding="utf-8"?>
<a:theme xmlns:a="http://schemas.openxmlformats.org/drawingml/2006/main" name="1_Compatable Font">
  <a:themeElements>
    <a:clrScheme name="OhioKAN">
      <a:dk1>
        <a:sysClr val="windowText" lastClr="000000"/>
      </a:dk1>
      <a:lt1>
        <a:sysClr val="window" lastClr="FFFFFF"/>
      </a:lt1>
      <a:dk2>
        <a:srgbClr val="5A7583"/>
      </a:dk2>
      <a:lt2>
        <a:srgbClr val="8EAAB8"/>
      </a:lt2>
      <a:accent1>
        <a:srgbClr val="045182"/>
      </a:accent1>
      <a:accent2>
        <a:srgbClr val="00A6E8"/>
      </a:accent2>
      <a:accent3>
        <a:srgbClr val="8CC63F"/>
      </a:accent3>
      <a:accent4>
        <a:srgbClr val="FEC039"/>
      </a:accent4>
      <a:accent5>
        <a:srgbClr val="71CFEC"/>
      </a:accent5>
      <a:accent6>
        <a:srgbClr val="023656"/>
      </a:accent6>
      <a:hlink>
        <a:srgbClr val="0068B3"/>
      </a:hlink>
      <a:folHlink>
        <a:srgbClr val="8EAAB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hioKAN">
      <a:dk1>
        <a:sysClr val="windowText" lastClr="000000"/>
      </a:dk1>
      <a:lt1>
        <a:sysClr val="window" lastClr="FFFFFF"/>
      </a:lt1>
      <a:dk2>
        <a:srgbClr val="5A7583"/>
      </a:dk2>
      <a:lt2>
        <a:srgbClr val="8EAAB8"/>
      </a:lt2>
      <a:accent1>
        <a:srgbClr val="045182"/>
      </a:accent1>
      <a:accent2>
        <a:srgbClr val="00A6E8"/>
      </a:accent2>
      <a:accent3>
        <a:srgbClr val="8CC63F"/>
      </a:accent3>
      <a:accent4>
        <a:srgbClr val="FEC039"/>
      </a:accent4>
      <a:accent5>
        <a:srgbClr val="71CFEC"/>
      </a:accent5>
      <a:accent6>
        <a:srgbClr val="023656"/>
      </a:accent6>
      <a:hlink>
        <a:srgbClr val="0068B3"/>
      </a:hlink>
      <a:folHlink>
        <a:srgbClr val="8EAAB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683DB7E45F9A4390D206F6DBD799AE" ma:contentTypeVersion="17" ma:contentTypeDescription="Create a new document." ma:contentTypeScope="" ma:versionID="34b0ee6c04585f8da696b1804bf3bfff">
  <xsd:schema xmlns:xsd="http://www.w3.org/2001/XMLSchema" xmlns:xs="http://www.w3.org/2001/XMLSchema" xmlns:p="http://schemas.microsoft.com/office/2006/metadata/properties" xmlns:ns2="42dc5bc0-df53-4b57-a8f7-de59c037db25" xmlns:ns3="530822fb-696f-488c-8b5a-f54b3bf71ebc" targetNamespace="http://schemas.microsoft.com/office/2006/metadata/properties" ma:root="true" ma:fieldsID="e7ea2e0d008c0a9b44523f1ed5c93ad2" ns2:_="" ns3:_="">
    <xsd:import namespace="42dc5bc0-df53-4b57-a8f7-de59c037db25"/>
    <xsd:import namespace="530822fb-696f-488c-8b5a-f54b3bf71eb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TypeofDocument" minOccurs="0"/>
                <xsd:element ref="ns2: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c5bc0-df53-4b57-a8f7-de59c037d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TypeofDocument" ma:index="20" nillable="true" ma:displayName="Type of Document" ma:format="Dropdown" ma:internalName="TypeofDocument">
      <xsd:simpleType>
        <xsd:restriction base="dms:Note">
          <xsd:maxLength value="255"/>
        </xsd:restriction>
      </xsd:simpleType>
    </xsd:element>
    <xsd:element name="Status" ma:index="21" nillable="true" ma:displayName="Status" ma:format="Dropdown" ma:internalName="Status">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dada7c3-aacb-455f-bd03-6005df5ea7e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30822fb-696f-488c-8b5a-f54b3bf71e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c7f4e4b-8932-42a4-845e-0182edf7028e}" ma:internalName="TaxCatchAll" ma:showField="CatchAllData" ma:web="530822fb-696f-488c-8b5a-f54b3bf71e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DC7144-7988-454D-8223-48327AA9B194}">
  <ds:schemaRefs>
    <ds:schemaRef ds:uri="42dc5bc0-df53-4b57-a8f7-de59c037db25"/>
    <ds:schemaRef ds:uri="530822fb-696f-488c-8b5a-f54b3bf71e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7EA0C8-F743-42EA-8E34-198CAB2EE3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2020_OhioKAN_PowerPoint-theme</Template>
  <TotalTime>240</TotalTime>
  <Words>4230</Words>
  <Application>Microsoft Office PowerPoint</Application>
  <PresentationFormat>On-screen Show (4:3)</PresentationFormat>
  <Paragraphs>380</Paragraphs>
  <Slides>46</Slides>
  <Notes>41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46</vt:i4>
      </vt:variant>
    </vt:vector>
  </HeadingPairs>
  <TitlesOfParts>
    <vt:vector size="59" baseType="lpstr">
      <vt:lpstr>Arial</vt:lpstr>
      <vt:lpstr>Arial,Sans-Serif</vt:lpstr>
      <vt:lpstr>Calibri</vt:lpstr>
      <vt:lpstr>Calibri Light</vt:lpstr>
      <vt:lpstr>Nunito ExtraBold</vt:lpstr>
      <vt:lpstr>Nunito Light</vt:lpstr>
      <vt:lpstr>Nunito SemiBold</vt:lpstr>
      <vt:lpstr>Times New Roman</vt:lpstr>
      <vt:lpstr>2020_OhioKAN_PowerPoint-theme</vt:lpstr>
      <vt:lpstr>Compatable Font</vt:lpstr>
      <vt:lpstr>1_2020_OhioKAN_PowerPoint-theme</vt:lpstr>
      <vt:lpstr>1_Compatable Font</vt:lpstr>
      <vt:lpstr>Office Theme</vt:lpstr>
      <vt:lpstr>Designing and Integrating  Benefits Coordination into a  Kinship Navigator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Designing Benefits Coordination: </vt:lpstr>
      <vt:lpstr>Designing benefits coordination </vt:lpstr>
      <vt:lpstr>Designing benefits coordination </vt:lpstr>
      <vt:lpstr>Designing benefits coordination </vt:lpstr>
      <vt:lpstr>Designing Benefits Coordination: </vt:lpstr>
      <vt:lpstr>Designing benefits coordination </vt:lpstr>
      <vt:lpstr>Designing benefits coordination </vt:lpstr>
      <vt:lpstr>Learning Spreadsheet</vt:lpstr>
      <vt:lpstr>Learning Spreadsheet</vt:lpstr>
      <vt:lpstr>Navigator One Sheets </vt:lpstr>
      <vt:lpstr>Family One Sheets </vt:lpstr>
      <vt:lpstr>Federal Poverty Guideline &amp; Benefits Cheat Sheet</vt:lpstr>
      <vt:lpstr>Designing benefits coordination </vt:lpstr>
      <vt:lpstr>Benefits Trainings</vt:lpstr>
      <vt:lpstr>Benefits Trainings</vt:lpstr>
      <vt:lpstr>Designing benefits coordination </vt:lpstr>
      <vt:lpstr>Designing benefits coordination </vt:lpstr>
      <vt:lpstr>PowerPoint Presentation</vt:lpstr>
      <vt:lpstr>Designing benefits coordination </vt:lpstr>
      <vt:lpstr>Designing benefits coordination </vt:lpstr>
      <vt:lpstr>Designing benefits coordination </vt:lpstr>
      <vt:lpstr>Designing benefits coordination </vt:lpstr>
      <vt:lpstr>Designing benefits coordination </vt:lpstr>
      <vt:lpstr>Implementing Benefits Coordination:</vt:lpstr>
      <vt:lpstr>Daily Responsibilities</vt:lpstr>
      <vt:lpstr>Integrating Benefits Coordination:</vt:lpstr>
      <vt:lpstr>Tracking Gaps and Barriers</vt:lpstr>
      <vt:lpstr>Gaps and Barriers Tracking</vt:lpstr>
      <vt:lpstr>Gaps and Barriers Tracking</vt:lpstr>
      <vt:lpstr>Gaps and Barriers Tracking</vt:lpstr>
      <vt:lpstr>Top 3 Benefit Gaps/Barriers: KCP</vt:lpstr>
      <vt:lpstr>Top 3 Benefit Gaps/Barriers: KPIP</vt:lpstr>
      <vt:lpstr>Top 3 Benefit Gaps/Barriers: OWF</vt:lpstr>
      <vt:lpstr>Benefits Coordination:</vt:lpstr>
      <vt:lpstr>Future of Benefit Coordination</vt:lpstr>
      <vt:lpstr>OhioKAN Theory Of Change</vt:lpstr>
      <vt:lpstr>PowerPoint Presentation</vt:lpstr>
      <vt:lpstr>Citations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Adiletta</dc:creator>
  <cp:lastModifiedBy>Steinmetz, Samantha</cp:lastModifiedBy>
  <cp:revision>1</cp:revision>
  <dcterms:created xsi:type="dcterms:W3CDTF">2020-09-21T17:23:19Z</dcterms:created>
  <dcterms:modified xsi:type="dcterms:W3CDTF">2023-03-31T19:17:12Z</dcterms:modified>
</cp:coreProperties>
</file>