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731" r:id="rId2"/>
    <p:sldMasterId id="2147483792" r:id="rId3"/>
  </p:sldMasterIdLst>
  <p:notesMasterIdLst>
    <p:notesMasterId r:id="rId31"/>
  </p:notesMasterIdLst>
  <p:handoutMasterIdLst>
    <p:handoutMasterId r:id="rId32"/>
  </p:handoutMasterIdLst>
  <p:sldIdLst>
    <p:sldId id="256" r:id="rId4"/>
    <p:sldId id="257" r:id="rId5"/>
    <p:sldId id="351" r:id="rId6"/>
    <p:sldId id="340" r:id="rId7"/>
    <p:sldId id="343" r:id="rId8"/>
    <p:sldId id="327" r:id="rId9"/>
    <p:sldId id="352" r:id="rId10"/>
    <p:sldId id="353" r:id="rId11"/>
    <p:sldId id="358" r:id="rId12"/>
    <p:sldId id="344" r:id="rId13"/>
    <p:sldId id="272" r:id="rId14"/>
    <p:sldId id="349" r:id="rId15"/>
    <p:sldId id="348" r:id="rId16"/>
    <p:sldId id="347" r:id="rId17"/>
    <p:sldId id="346" r:id="rId18"/>
    <p:sldId id="359" r:id="rId19"/>
    <p:sldId id="360" r:id="rId20"/>
    <p:sldId id="331" r:id="rId21"/>
    <p:sldId id="333" r:id="rId22"/>
    <p:sldId id="336" r:id="rId23"/>
    <p:sldId id="334" r:id="rId24"/>
    <p:sldId id="361" r:id="rId25"/>
    <p:sldId id="354" r:id="rId26"/>
    <p:sldId id="355" r:id="rId27"/>
    <p:sldId id="362" r:id="rId28"/>
    <p:sldId id="270" r:id="rId29"/>
    <p:sldId id="320" r:id="rId30"/>
  </p:sldIdLst>
  <p:sldSz cx="12192000" cy="6858000"/>
  <p:notesSz cx="6985000" cy="9283700"/>
  <p:embeddedFontLst>
    <p:embeddedFont>
      <p:font typeface="Arial Narrow" panose="020B0606020202030204" pitchFamily="34" charset="0"/>
      <p:regular r:id="rId33"/>
      <p:bold r:id="rId34"/>
      <p:italic r:id="rId35"/>
      <p:boldItalic r:id="rId36"/>
    </p:embeddedFont>
    <p:embeddedFont>
      <p:font typeface="Helvetica" panose="020B0604020202020204" pitchFamily="34" charset="0"/>
      <p:regular r:id="rId37"/>
      <p:bold r:id="rId38"/>
      <p:italic r:id="rId39"/>
      <p:boldItalic r:id="rId40"/>
    </p:embeddedFont>
    <p:embeddedFont>
      <p:font typeface="Franklin Gothic Medium" panose="020B0603020102020204" pitchFamily="34" charset="0"/>
      <p:regular r:id="rId41"/>
      <p:italic r:id="rId42"/>
    </p:embeddedFont>
    <p:embeddedFont>
      <p:font typeface="Poppins" panose="020B0604020202020204" charset="0"/>
      <p:regular r:id="rId43"/>
      <p:bold r:id="rId44"/>
      <p:italic r:id="rId45"/>
      <p:bold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5" roundtripDataSignature="AMtx7mgfy/5Aud97yXonpRxgPzPBmQ/V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0000"/>
    <a:srgbClr val="427E93"/>
    <a:srgbClr val="FFFFFF"/>
    <a:srgbClr val="D14905"/>
    <a:srgbClr val="4156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45" autoAdjust="0"/>
    <p:restoredTop sz="59169" autoAdjust="0"/>
  </p:normalViewPr>
  <p:slideViewPr>
    <p:cSldViewPr snapToGrid="0">
      <p:cViewPr varScale="1">
        <p:scale>
          <a:sx n="40" d="100"/>
          <a:sy n="40" d="100"/>
        </p:scale>
        <p:origin x="1924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9" d="100"/>
        <a:sy n="79" d="100"/>
      </p:scale>
      <p:origin x="0" y="0"/>
    </p:cViewPr>
  </p:sorterViewPr>
  <p:notesViewPr>
    <p:cSldViewPr snapToGrid="0">
      <p:cViewPr varScale="1">
        <p:scale>
          <a:sx n="37" d="100"/>
          <a:sy n="37" d="100"/>
        </p:scale>
        <p:origin x="2308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76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9.fntdata"/><Relationship Id="rId75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79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78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77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5ED2D8-3095-4531-A38D-935DC79CBB7E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612398F-14AE-4A96-933D-B7680B799B47}">
      <dgm:prSet phldrT="[Text]"/>
      <dgm:spPr>
        <a:xfrm>
          <a:off x="279861" y="202479"/>
          <a:ext cx="3918065" cy="826560"/>
        </a:xfrm>
        <a:prstGeom prst="roundRect">
          <a:avLst/>
        </a:prstGeom>
        <a:solidFill>
          <a:srgbClr val="1F497D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Child Welfare Family Advisory Council</a:t>
          </a:r>
        </a:p>
      </dgm:t>
    </dgm:pt>
    <dgm:pt modelId="{210A98F8-63A0-4C9E-AE81-6BD84BEDC658}" type="parTrans" cxnId="{9DDBA186-166A-461D-B279-DDBA859AEF3C}">
      <dgm:prSet/>
      <dgm:spPr/>
      <dgm:t>
        <a:bodyPr/>
        <a:lstStyle/>
        <a:p>
          <a:endParaRPr lang="en-US"/>
        </a:p>
      </dgm:t>
    </dgm:pt>
    <dgm:pt modelId="{C5AFAE52-9B38-46FB-9EBA-E02F4AF73941}" type="sibTrans" cxnId="{9DDBA186-166A-461D-B279-DDBA859AEF3C}">
      <dgm:prSet/>
      <dgm:spPr/>
      <dgm:t>
        <a:bodyPr/>
        <a:lstStyle/>
        <a:p>
          <a:endParaRPr lang="en-US"/>
        </a:p>
      </dgm:t>
    </dgm:pt>
    <dgm:pt modelId="{44A376D5-A6CB-400D-9F2E-41A8BA974400}">
      <dgm:prSet phldrT="[Text]"/>
      <dgm:spPr>
        <a:xfrm>
          <a:off x="279861" y="1472559"/>
          <a:ext cx="3918065" cy="826560"/>
        </a:xfrm>
        <a:prstGeom prst="roundRect">
          <a:avLst/>
        </a:prstGeom>
        <a:solidFill>
          <a:srgbClr val="1F497D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Strong Able Youth Speaking Out (SaySo)</a:t>
          </a:r>
        </a:p>
      </dgm:t>
    </dgm:pt>
    <dgm:pt modelId="{EF39B999-3C3B-41FA-92D1-B21D6E20EED1}" type="parTrans" cxnId="{35875253-9BA7-4BBF-94F9-B4A8DB0A8C10}">
      <dgm:prSet/>
      <dgm:spPr/>
      <dgm:t>
        <a:bodyPr/>
        <a:lstStyle/>
        <a:p>
          <a:endParaRPr lang="en-US"/>
        </a:p>
      </dgm:t>
    </dgm:pt>
    <dgm:pt modelId="{BF6411A3-3834-4471-929C-52BA150E2D1F}" type="sibTrans" cxnId="{35875253-9BA7-4BBF-94F9-B4A8DB0A8C10}">
      <dgm:prSet/>
      <dgm:spPr/>
      <dgm:t>
        <a:bodyPr/>
        <a:lstStyle/>
        <a:p>
          <a:endParaRPr lang="en-US"/>
        </a:p>
      </dgm:t>
    </dgm:pt>
    <dgm:pt modelId="{C5E4C5DF-5FB0-4F8B-BCB2-48AAC4F36E8E}">
      <dgm:prSet phldrT="[Text]"/>
      <dgm:spPr>
        <a:xfrm>
          <a:off x="279861" y="2742640"/>
          <a:ext cx="3918065" cy="826560"/>
        </a:xfrm>
        <a:prstGeom prst="roundRect">
          <a:avLst/>
        </a:prstGeom>
        <a:solidFill>
          <a:srgbClr val="1F497D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Foster Family Alliance of North Carolina</a:t>
          </a:r>
        </a:p>
      </dgm:t>
    </dgm:pt>
    <dgm:pt modelId="{766DBB2B-EAA2-4398-B4E8-0D250B5C34FD}" type="parTrans" cxnId="{EE27E97E-0DEE-4E03-ADA4-2DFE491FEB38}">
      <dgm:prSet/>
      <dgm:spPr/>
      <dgm:t>
        <a:bodyPr/>
        <a:lstStyle/>
        <a:p>
          <a:endParaRPr lang="en-US"/>
        </a:p>
      </dgm:t>
    </dgm:pt>
    <dgm:pt modelId="{1241799D-D0B8-4AC4-AA3F-610FFBEB49AB}" type="sibTrans" cxnId="{EE27E97E-0DEE-4E03-ADA4-2DFE491FEB38}">
      <dgm:prSet/>
      <dgm:spPr/>
      <dgm:t>
        <a:bodyPr/>
        <a:lstStyle/>
        <a:p>
          <a:endParaRPr lang="en-US"/>
        </a:p>
      </dgm:t>
    </dgm:pt>
    <dgm:pt modelId="{0BF28CC3-CDD5-4EBB-884A-D70B5BD5FBAA}" type="pres">
      <dgm:prSet presAssocID="{245ED2D8-3095-4531-A38D-935DC79CBB7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A1C25F-713F-4A7F-BCCB-1D725698736F}" type="pres">
      <dgm:prSet presAssocID="{D612398F-14AE-4A96-933D-B7680B799B47}" presName="parentLin" presStyleCnt="0"/>
      <dgm:spPr/>
    </dgm:pt>
    <dgm:pt modelId="{BF7CE124-3EB2-4AF5-A652-218B80430B17}" type="pres">
      <dgm:prSet presAssocID="{D612398F-14AE-4A96-933D-B7680B799B47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AC64FD05-471D-4088-A5A4-D31DE7B6F2C8}" type="pres">
      <dgm:prSet presAssocID="{D612398F-14AE-4A96-933D-B7680B799B47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81CB81-0A01-49F9-AF46-1CA9B2F1D3A3}" type="pres">
      <dgm:prSet presAssocID="{D612398F-14AE-4A96-933D-B7680B799B47}" presName="negativeSpace" presStyleCnt="0"/>
      <dgm:spPr/>
    </dgm:pt>
    <dgm:pt modelId="{2C3DDB5B-DB27-41B3-B5D0-D7E12C75A71C}" type="pres">
      <dgm:prSet presAssocID="{D612398F-14AE-4A96-933D-B7680B799B47}" presName="childText" presStyleLbl="conFgAcc1" presStyleIdx="0" presStyleCnt="3">
        <dgm:presLayoutVars>
          <dgm:bulletEnabled val="1"/>
        </dgm:presLayoutVars>
      </dgm:prSet>
      <dgm:spPr>
        <a:xfrm>
          <a:off x="0" y="615759"/>
          <a:ext cx="5597235" cy="705600"/>
        </a:xfrm>
        <a:prstGeom prst="rect">
          <a:avLst/>
        </a:prstGeom>
        <a:solidFill>
          <a:srgbClr val="EEECE1"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1F497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555864A-03A2-433F-924C-5CAA5EFD9D70}" type="pres">
      <dgm:prSet presAssocID="{C5AFAE52-9B38-46FB-9EBA-E02F4AF73941}" presName="spaceBetweenRectangles" presStyleCnt="0"/>
      <dgm:spPr/>
    </dgm:pt>
    <dgm:pt modelId="{23D05EAF-8ADA-4559-A6F8-89A5C86CECC0}" type="pres">
      <dgm:prSet presAssocID="{44A376D5-A6CB-400D-9F2E-41A8BA974400}" presName="parentLin" presStyleCnt="0"/>
      <dgm:spPr/>
    </dgm:pt>
    <dgm:pt modelId="{33DD146E-3EC3-4A20-9991-F12194D90430}" type="pres">
      <dgm:prSet presAssocID="{44A376D5-A6CB-400D-9F2E-41A8BA974400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B3481810-0702-4D09-B631-9D4029089766}" type="pres">
      <dgm:prSet presAssocID="{44A376D5-A6CB-400D-9F2E-41A8BA97440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27EC70-3EC2-45D1-B410-10A37005CA67}" type="pres">
      <dgm:prSet presAssocID="{44A376D5-A6CB-400D-9F2E-41A8BA974400}" presName="negativeSpace" presStyleCnt="0"/>
      <dgm:spPr/>
    </dgm:pt>
    <dgm:pt modelId="{CE11EEFA-A648-4C8A-AA77-A86FB4651A85}" type="pres">
      <dgm:prSet presAssocID="{44A376D5-A6CB-400D-9F2E-41A8BA974400}" presName="childText" presStyleLbl="conFgAcc1" presStyleIdx="1" presStyleCnt="3">
        <dgm:presLayoutVars>
          <dgm:bulletEnabled val="1"/>
        </dgm:presLayoutVars>
      </dgm:prSet>
      <dgm:spPr>
        <a:xfrm>
          <a:off x="0" y="1885840"/>
          <a:ext cx="5597235" cy="705600"/>
        </a:xfrm>
        <a:prstGeom prst="rect">
          <a:avLst/>
        </a:prstGeom>
        <a:solidFill>
          <a:srgbClr val="EEECE1"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1F497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C8EE1916-6A72-4BC3-AA78-97361CF7444A}" type="pres">
      <dgm:prSet presAssocID="{BF6411A3-3834-4471-929C-52BA150E2D1F}" presName="spaceBetweenRectangles" presStyleCnt="0"/>
      <dgm:spPr/>
    </dgm:pt>
    <dgm:pt modelId="{E59DB194-8567-4743-9A02-6C28349C24A7}" type="pres">
      <dgm:prSet presAssocID="{C5E4C5DF-5FB0-4F8B-BCB2-48AAC4F36E8E}" presName="parentLin" presStyleCnt="0"/>
      <dgm:spPr/>
    </dgm:pt>
    <dgm:pt modelId="{F3A09624-03AA-49B3-B446-99B4B6B13CD7}" type="pres">
      <dgm:prSet presAssocID="{C5E4C5DF-5FB0-4F8B-BCB2-48AAC4F36E8E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F6C49998-C6F1-47E2-AF34-DAEF61ED51B0}" type="pres">
      <dgm:prSet presAssocID="{C5E4C5DF-5FB0-4F8B-BCB2-48AAC4F36E8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F1FDD9-78F7-4509-AB72-DEB8B511A390}" type="pres">
      <dgm:prSet presAssocID="{C5E4C5DF-5FB0-4F8B-BCB2-48AAC4F36E8E}" presName="negativeSpace" presStyleCnt="0"/>
      <dgm:spPr/>
    </dgm:pt>
    <dgm:pt modelId="{6A674BDC-E231-4042-BEEC-68E9B2F0CD83}" type="pres">
      <dgm:prSet presAssocID="{C5E4C5DF-5FB0-4F8B-BCB2-48AAC4F36E8E}" presName="childText" presStyleLbl="conFgAcc1" presStyleIdx="2" presStyleCnt="3">
        <dgm:presLayoutVars>
          <dgm:bulletEnabled val="1"/>
        </dgm:presLayoutVars>
      </dgm:prSet>
      <dgm:spPr>
        <a:xfrm>
          <a:off x="0" y="3155920"/>
          <a:ext cx="5597235" cy="705600"/>
        </a:xfrm>
        <a:prstGeom prst="rect">
          <a:avLst/>
        </a:prstGeom>
        <a:solidFill>
          <a:srgbClr val="EEECE1"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1F497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</dgm:ptLst>
  <dgm:cxnLst>
    <dgm:cxn modelId="{A3305783-F878-43A9-B216-C95F48852FDC}" type="presOf" srcId="{C5E4C5DF-5FB0-4F8B-BCB2-48AAC4F36E8E}" destId="{F3A09624-03AA-49B3-B446-99B4B6B13CD7}" srcOrd="0" destOrd="0" presId="urn:microsoft.com/office/officeart/2005/8/layout/list1"/>
    <dgm:cxn modelId="{1AD8E269-EE9B-429B-AEAB-901C71FE191E}" type="presOf" srcId="{44A376D5-A6CB-400D-9F2E-41A8BA974400}" destId="{33DD146E-3EC3-4A20-9991-F12194D90430}" srcOrd="0" destOrd="0" presId="urn:microsoft.com/office/officeart/2005/8/layout/list1"/>
    <dgm:cxn modelId="{29763F82-B671-4B62-81CB-3E7BF45D5ECC}" type="presOf" srcId="{245ED2D8-3095-4531-A38D-935DC79CBB7E}" destId="{0BF28CC3-CDD5-4EBB-884A-D70B5BD5FBAA}" srcOrd="0" destOrd="0" presId="urn:microsoft.com/office/officeart/2005/8/layout/list1"/>
    <dgm:cxn modelId="{D1767268-9151-4466-B49F-80732233754E}" type="presOf" srcId="{C5E4C5DF-5FB0-4F8B-BCB2-48AAC4F36E8E}" destId="{F6C49998-C6F1-47E2-AF34-DAEF61ED51B0}" srcOrd="1" destOrd="0" presId="urn:microsoft.com/office/officeart/2005/8/layout/list1"/>
    <dgm:cxn modelId="{CF7E8A12-F416-418F-87CE-87CD5844BA1D}" type="presOf" srcId="{44A376D5-A6CB-400D-9F2E-41A8BA974400}" destId="{B3481810-0702-4D09-B631-9D4029089766}" srcOrd="1" destOrd="0" presId="urn:microsoft.com/office/officeart/2005/8/layout/list1"/>
    <dgm:cxn modelId="{54C4DC4F-E0F2-4E75-9C6D-78B773815F25}" type="presOf" srcId="{D612398F-14AE-4A96-933D-B7680B799B47}" destId="{AC64FD05-471D-4088-A5A4-D31DE7B6F2C8}" srcOrd="1" destOrd="0" presId="urn:microsoft.com/office/officeart/2005/8/layout/list1"/>
    <dgm:cxn modelId="{9DDBA186-166A-461D-B279-DDBA859AEF3C}" srcId="{245ED2D8-3095-4531-A38D-935DC79CBB7E}" destId="{D612398F-14AE-4A96-933D-B7680B799B47}" srcOrd="0" destOrd="0" parTransId="{210A98F8-63A0-4C9E-AE81-6BD84BEDC658}" sibTransId="{C5AFAE52-9B38-46FB-9EBA-E02F4AF73941}"/>
    <dgm:cxn modelId="{EE27E97E-0DEE-4E03-ADA4-2DFE491FEB38}" srcId="{245ED2D8-3095-4531-A38D-935DC79CBB7E}" destId="{C5E4C5DF-5FB0-4F8B-BCB2-48AAC4F36E8E}" srcOrd="2" destOrd="0" parTransId="{766DBB2B-EAA2-4398-B4E8-0D250B5C34FD}" sibTransId="{1241799D-D0B8-4AC4-AA3F-610FFBEB49AB}"/>
    <dgm:cxn modelId="{1F2FFEF4-C6F9-4739-BDE5-7EC0B0FA65A1}" type="presOf" srcId="{D612398F-14AE-4A96-933D-B7680B799B47}" destId="{BF7CE124-3EB2-4AF5-A652-218B80430B17}" srcOrd="0" destOrd="0" presId="urn:microsoft.com/office/officeart/2005/8/layout/list1"/>
    <dgm:cxn modelId="{35875253-9BA7-4BBF-94F9-B4A8DB0A8C10}" srcId="{245ED2D8-3095-4531-A38D-935DC79CBB7E}" destId="{44A376D5-A6CB-400D-9F2E-41A8BA974400}" srcOrd="1" destOrd="0" parTransId="{EF39B999-3C3B-41FA-92D1-B21D6E20EED1}" sibTransId="{BF6411A3-3834-4471-929C-52BA150E2D1F}"/>
    <dgm:cxn modelId="{0D04989E-BC20-4ECB-B688-CA0D5EEC6636}" type="presParOf" srcId="{0BF28CC3-CDD5-4EBB-884A-D70B5BD5FBAA}" destId="{BCA1C25F-713F-4A7F-BCCB-1D725698736F}" srcOrd="0" destOrd="0" presId="urn:microsoft.com/office/officeart/2005/8/layout/list1"/>
    <dgm:cxn modelId="{4F85426B-DD9D-4B7C-A5D4-024FED1324CA}" type="presParOf" srcId="{BCA1C25F-713F-4A7F-BCCB-1D725698736F}" destId="{BF7CE124-3EB2-4AF5-A652-218B80430B17}" srcOrd="0" destOrd="0" presId="urn:microsoft.com/office/officeart/2005/8/layout/list1"/>
    <dgm:cxn modelId="{62FF05BF-5267-4E46-AC55-E7041F1D9F62}" type="presParOf" srcId="{BCA1C25F-713F-4A7F-BCCB-1D725698736F}" destId="{AC64FD05-471D-4088-A5A4-D31DE7B6F2C8}" srcOrd="1" destOrd="0" presId="urn:microsoft.com/office/officeart/2005/8/layout/list1"/>
    <dgm:cxn modelId="{F7BE3B09-23CA-47CB-8C92-26B4475CCA87}" type="presParOf" srcId="{0BF28CC3-CDD5-4EBB-884A-D70B5BD5FBAA}" destId="{4B81CB81-0A01-49F9-AF46-1CA9B2F1D3A3}" srcOrd="1" destOrd="0" presId="urn:microsoft.com/office/officeart/2005/8/layout/list1"/>
    <dgm:cxn modelId="{A4B5B895-9457-42C8-BD00-A3971AB1C547}" type="presParOf" srcId="{0BF28CC3-CDD5-4EBB-884A-D70B5BD5FBAA}" destId="{2C3DDB5B-DB27-41B3-B5D0-D7E12C75A71C}" srcOrd="2" destOrd="0" presId="urn:microsoft.com/office/officeart/2005/8/layout/list1"/>
    <dgm:cxn modelId="{D19C9CC5-BE8F-4B19-879B-CCDE00BB2DF2}" type="presParOf" srcId="{0BF28CC3-CDD5-4EBB-884A-D70B5BD5FBAA}" destId="{0555864A-03A2-433F-924C-5CAA5EFD9D70}" srcOrd="3" destOrd="0" presId="urn:microsoft.com/office/officeart/2005/8/layout/list1"/>
    <dgm:cxn modelId="{6F083CBB-0F64-4FA4-AAC2-CEEF92C95203}" type="presParOf" srcId="{0BF28CC3-CDD5-4EBB-884A-D70B5BD5FBAA}" destId="{23D05EAF-8ADA-4559-A6F8-89A5C86CECC0}" srcOrd="4" destOrd="0" presId="urn:microsoft.com/office/officeart/2005/8/layout/list1"/>
    <dgm:cxn modelId="{691E4C4E-E73C-4177-BBD5-EC23F33E47C6}" type="presParOf" srcId="{23D05EAF-8ADA-4559-A6F8-89A5C86CECC0}" destId="{33DD146E-3EC3-4A20-9991-F12194D90430}" srcOrd="0" destOrd="0" presId="urn:microsoft.com/office/officeart/2005/8/layout/list1"/>
    <dgm:cxn modelId="{9AAE2B96-5B09-45BA-8671-212B006B8751}" type="presParOf" srcId="{23D05EAF-8ADA-4559-A6F8-89A5C86CECC0}" destId="{B3481810-0702-4D09-B631-9D4029089766}" srcOrd="1" destOrd="0" presId="urn:microsoft.com/office/officeart/2005/8/layout/list1"/>
    <dgm:cxn modelId="{F32D4295-FCD8-4D5E-9249-C69BBC6F77DD}" type="presParOf" srcId="{0BF28CC3-CDD5-4EBB-884A-D70B5BD5FBAA}" destId="{3627EC70-3EC2-45D1-B410-10A37005CA67}" srcOrd="5" destOrd="0" presId="urn:microsoft.com/office/officeart/2005/8/layout/list1"/>
    <dgm:cxn modelId="{5898EE23-51FD-4291-96A2-823DEC8D9E42}" type="presParOf" srcId="{0BF28CC3-CDD5-4EBB-884A-D70B5BD5FBAA}" destId="{CE11EEFA-A648-4C8A-AA77-A86FB4651A85}" srcOrd="6" destOrd="0" presId="urn:microsoft.com/office/officeart/2005/8/layout/list1"/>
    <dgm:cxn modelId="{CE13C01A-E58E-47F8-A138-A7CF7D8FC032}" type="presParOf" srcId="{0BF28CC3-CDD5-4EBB-884A-D70B5BD5FBAA}" destId="{C8EE1916-6A72-4BC3-AA78-97361CF7444A}" srcOrd="7" destOrd="0" presId="urn:microsoft.com/office/officeart/2005/8/layout/list1"/>
    <dgm:cxn modelId="{E4A872FB-0EC3-4A81-8C66-7ACEFF054F6A}" type="presParOf" srcId="{0BF28CC3-CDD5-4EBB-884A-D70B5BD5FBAA}" destId="{E59DB194-8567-4743-9A02-6C28349C24A7}" srcOrd="8" destOrd="0" presId="urn:microsoft.com/office/officeart/2005/8/layout/list1"/>
    <dgm:cxn modelId="{F1C4E206-D889-426A-8F91-BA6E6422059C}" type="presParOf" srcId="{E59DB194-8567-4743-9A02-6C28349C24A7}" destId="{F3A09624-03AA-49B3-B446-99B4B6B13CD7}" srcOrd="0" destOrd="0" presId="urn:microsoft.com/office/officeart/2005/8/layout/list1"/>
    <dgm:cxn modelId="{C03F221B-E63F-4EDB-9030-38BAB6EF0746}" type="presParOf" srcId="{E59DB194-8567-4743-9A02-6C28349C24A7}" destId="{F6C49998-C6F1-47E2-AF34-DAEF61ED51B0}" srcOrd="1" destOrd="0" presId="urn:microsoft.com/office/officeart/2005/8/layout/list1"/>
    <dgm:cxn modelId="{4EE402AE-9D9A-4D78-AF8D-521B6B7B0225}" type="presParOf" srcId="{0BF28CC3-CDD5-4EBB-884A-D70B5BD5FBAA}" destId="{00F1FDD9-78F7-4509-AB72-DEB8B511A390}" srcOrd="9" destOrd="0" presId="urn:microsoft.com/office/officeart/2005/8/layout/list1"/>
    <dgm:cxn modelId="{2EF98298-3543-4C1D-A6DD-21EA700BFFB6}" type="presParOf" srcId="{0BF28CC3-CDD5-4EBB-884A-D70B5BD5FBAA}" destId="{6A674BDC-E231-4042-BEEC-68E9B2F0CD8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DA9F13-7CBC-4912-AF4E-B820037AF6F9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1FFB47-A04F-4F27-A763-DC99C228DB78}">
      <dgm:prSet phldrT="[Text]"/>
      <dgm:spPr>
        <a:xfrm>
          <a:off x="2362297" y="2713574"/>
          <a:ext cx="1769747" cy="155128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Tier One: Family Leadership 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Exploration</a:t>
          </a:r>
        </a:p>
      </dgm:t>
    </dgm:pt>
    <dgm:pt modelId="{D4481F7F-55F7-4381-ADE6-885B0820B1EB}" type="parTrans" cxnId="{15E6BCA2-DEC3-475D-8706-33AB3FF1651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05FBB2-9C28-4844-B401-71D2BF6CE34E}" type="sibTrans" cxnId="{15E6BCA2-DEC3-475D-8706-33AB3FF1651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777015-B233-4F77-A184-F79732ACEE0D}">
      <dgm:prSet phldrT="[Text]"/>
      <dgm:spPr>
        <a:xfrm>
          <a:off x="4528813" y="2177468"/>
          <a:ext cx="1769747" cy="155128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Tier Two: Family Leadership 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Development </a:t>
          </a:r>
        </a:p>
      </dgm:t>
    </dgm:pt>
    <dgm:pt modelId="{2DD725CF-6901-4FE5-A2FD-BF8EAD3AFD43}" type="parTrans" cxnId="{39E827AA-77E9-4B09-A5FA-01EB228111D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2AE9C3-2A3D-480C-AF0E-248664B8EDC8}" type="sibTrans" cxnId="{39E827AA-77E9-4B09-A5FA-01EB228111D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581FB8-802A-4C02-AFD1-DC6F46AF9CCE}">
      <dgm:prSet phldrT="[Text]"/>
      <dgm:spPr>
        <a:xfrm>
          <a:off x="6720610" y="1641361"/>
          <a:ext cx="2023971" cy="155128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Tier Three: Family Leadership 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Council </a:t>
          </a:r>
        </a:p>
      </dgm:t>
    </dgm:pt>
    <dgm:pt modelId="{FAFECFDA-6C3D-4CFF-8419-5687F0FAE239}" type="parTrans" cxnId="{EAD22C22-B0EF-4743-9ECF-32020FA3377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EA7EF9-E122-458D-8F22-A8ED014E2BC6}" type="sibTrans" cxnId="{EAD22C22-B0EF-4743-9ECF-32020FA3377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852FCA-D79A-4BDF-A554-3CDCBBC9109E}">
      <dgm:prSet phldrT="[Text]"/>
      <dgm:spPr>
        <a:xfrm>
          <a:off x="195781" y="3249681"/>
          <a:ext cx="1769747" cy="155128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Foundation: Family-Centered 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Practice</a:t>
          </a:r>
        </a:p>
      </dgm:t>
    </dgm:pt>
    <dgm:pt modelId="{6A87B71D-8330-48AA-8616-5C6C722EE73D}" type="parTrans" cxnId="{8CE53102-4242-4106-8F47-33E6236606B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6508A4-CF0E-4B72-A355-60861F503CEF}" type="sibTrans" cxnId="{8CE53102-4242-4106-8F47-33E6236606B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D05384-1F97-4B86-9F1C-40114F36C992}">
      <dgm:prSet phldrT="[Text]"/>
      <dgm:spPr>
        <a:xfrm>
          <a:off x="8861845" y="1105254"/>
          <a:ext cx="1769747" cy="155128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Agency-Led</a:t>
          </a: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Governance</a:t>
          </a:r>
        </a:p>
      </dgm:t>
    </dgm:pt>
    <dgm:pt modelId="{D65C5384-B5C1-4FF1-80C8-102AA868A40A}" type="parTrans" cxnId="{FE860F90-06EC-4491-A3EC-BA1C286399A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DE4287-9F58-4BF8-8DD2-19769A0B0742}" type="sibTrans" cxnId="{FE860F90-06EC-4491-A3EC-BA1C286399A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67629C-7CBA-4043-A934-6EA3FBD9F843}" type="pres">
      <dgm:prSet presAssocID="{39DA9F13-7CBC-4912-AF4E-B820037AF6F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3D948F6-496F-4B97-A21B-326410AFE556}" type="pres">
      <dgm:prSet presAssocID="{BA852FCA-D79A-4BDF-A554-3CDCBBC9109E}" presName="composite" presStyleCnt="0"/>
      <dgm:spPr/>
    </dgm:pt>
    <dgm:pt modelId="{F8B1F470-8068-48B0-B839-356E162F6828}" type="pres">
      <dgm:prSet presAssocID="{BA852FCA-D79A-4BDF-A554-3CDCBBC9109E}" presName="LShape" presStyleLbl="alignNode1" presStyleIdx="0" presStyleCnt="9"/>
      <dgm:spPr>
        <a:xfrm rot="5400000">
          <a:off x="392429" y="2663981"/>
          <a:ext cx="1178065" cy="1960274"/>
        </a:xfrm>
        <a:prstGeom prst="corner">
          <a:avLst>
            <a:gd name="adj1" fmla="val 16120"/>
            <a:gd name="adj2" fmla="val 1611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A6876A92-006F-463A-8482-9BCC7FD69B8C}" type="pres">
      <dgm:prSet presAssocID="{BA852FCA-D79A-4BDF-A554-3CDCBBC9109E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F2E949-8609-48EB-AFF1-F86C8E7F599B}" type="pres">
      <dgm:prSet presAssocID="{BA852FCA-D79A-4BDF-A554-3CDCBBC9109E}" presName="Triangle" presStyleLbl="alignNode1" presStyleIdx="1" presStyleCnt="9"/>
      <dgm:spPr>
        <a:xfrm>
          <a:off x="1631613" y="2519663"/>
          <a:ext cx="333914" cy="333914"/>
        </a:xfrm>
        <a:prstGeom prst="triangle">
          <a:avLst>
            <a:gd name="adj" fmla="val 10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FD24F43-5580-4DE0-B628-6750D7DA4B74}" type="pres">
      <dgm:prSet presAssocID="{3E6508A4-CF0E-4B72-A355-60861F503CEF}" presName="sibTrans" presStyleCnt="0"/>
      <dgm:spPr/>
    </dgm:pt>
    <dgm:pt modelId="{1F79BECA-3338-417B-A5A4-B0E834E08BD8}" type="pres">
      <dgm:prSet presAssocID="{3E6508A4-CF0E-4B72-A355-60861F503CEF}" presName="space" presStyleCnt="0"/>
      <dgm:spPr/>
    </dgm:pt>
    <dgm:pt modelId="{BD524087-6528-422D-BCBF-B969D48293AA}" type="pres">
      <dgm:prSet presAssocID="{C31FFB47-A04F-4F27-A763-DC99C228DB78}" presName="composite" presStyleCnt="0"/>
      <dgm:spPr/>
    </dgm:pt>
    <dgm:pt modelId="{7BA12CC6-2F2C-4DEC-AB27-78E2CD8EC325}" type="pres">
      <dgm:prSet presAssocID="{C31FFB47-A04F-4F27-A763-DC99C228DB78}" presName="LShape" presStyleLbl="alignNode1" presStyleIdx="2" presStyleCnt="9"/>
      <dgm:spPr>
        <a:xfrm rot="5400000">
          <a:off x="2558945" y="2127874"/>
          <a:ext cx="1178065" cy="1960274"/>
        </a:xfrm>
        <a:prstGeom prst="corner">
          <a:avLst>
            <a:gd name="adj1" fmla="val 16120"/>
            <a:gd name="adj2" fmla="val 16110"/>
          </a:avLst>
        </a:prstGeom>
        <a:solidFill>
          <a:srgbClr val="8064A2">
            <a:lumMod val="75000"/>
          </a:srgbClr>
        </a:solidFill>
        <a:ln w="25400" cap="flat" cmpd="sng" algn="ctr">
          <a:solidFill>
            <a:srgbClr val="8064A2">
              <a:lumMod val="75000"/>
            </a:srgbClr>
          </a:solidFill>
          <a:prstDash val="solid"/>
        </a:ln>
        <a:effectLst/>
      </dgm:spPr>
    </dgm:pt>
    <dgm:pt modelId="{5BF71CD6-384F-4F7A-A711-1277CF5A0C68}" type="pres">
      <dgm:prSet presAssocID="{C31FFB47-A04F-4F27-A763-DC99C228DB78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3F04B2-E8B5-4CB0-889C-F7B3629427B0}" type="pres">
      <dgm:prSet presAssocID="{C31FFB47-A04F-4F27-A763-DC99C228DB78}" presName="Triangle" presStyleLbl="alignNode1" presStyleIdx="3" presStyleCnt="9"/>
      <dgm:spPr>
        <a:xfrm>
          <a:off x="3798129" y="1983557"/>
          <a:ext cx="333914" cy="333914"/>
        </a:xfrm>
        <a:prstGeom prst="triangle">
          <a:avLst>
            <a:gd name="adj" fmla="val 10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2111B83E-B90F-4A39-A034-E72E95B25317}" type="pres">
      <dgm:prSet presAssocID="{6505FBB2-9C28-4844-B401-71D2BF6CE34E}" presName="sibTrans" presStyleCnt="0"/>
      <dgm:spPr/>
    </dgm:pt>
    <dgm:pt modelId="{92D378FF-8B31-4771-9E4B-1386B6176B67}" type="pres">
      <dgm:prSet presAssocID="{6505FBB2-9C28-4844-B401-71D2BF6CE34E}" presName="space" presStyleCnt="0"/>
      <dgm:spPr/>
    </dgm:pt>
    <dgm:pt modelId="{650DD64A-9A1B-4395-9831-D1D0B3D523A6}" type="pres">
      <dgm:prSet presAssocID="{C9777015-B233-4F77-A184-F79732ACEE0D}" presName="composite" presStyleCnt="0"/>
      <dgm:spPr/>
    </dgm:pt>
    <dgm:pt modelId="{8531BD49-1B43-4FD1-87AA-266F5AD33E37}" type="pres">
      <dgm:prSet presAssocID="{C9777015-B233-4F77-A184-F79732ACEE0D}" presName="LShape" presStyleLbl="alignNode1" presStyleIdx="4" presStyleCnt="9"/>
      <dgm:spPr>
        <a:xfrm rot="5400000">
          <a:off x="4725461" y="1591768"/>
          <a:ext cx="1178065" cy="1960274"/>
        </a:xfrm>
        <a:prstGeom prst="corner">
          <a:avLst>
            <a:gd name="adj1" fmla="val 16120"/>
            <a:gd name="adj2" fmla="val 16110"/>
          </a:avLst>
        </a:prstGeom>
        <a:solidFill>
          <a:srgbClr val="C0504D">
            <a:lumMod val="75000"/>
          </a:srgbClr>
        </a:solidFill>
        <a:ln w="25400" cap="flat" cmpd="sng" algn="ctr">
          <a:solidFill>
            <a:srgbClr val="C0504D">
              <a:lumMod val="60000"/>
              <a:lumOff val="40000"/>
            </a:srgbClr>
          </a:solidFill>
          <a:prstDash val="solid"/>
        </a:ln>
        <a:effectLst/>
      </dgm:spPr>
    </dgm:pt>
    <dgm:pt modelId="{0C06F201-274C-4813-BEB4-2640A131542F}" type="pres">
      <dgm:prSet presAssocID="{C9777015-B233-4F77-A184-F79732ACEE0D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35F1FB-8DE2-49BC-BED8-89CE9E7B6881}" type="pres">
      <dgm:prSet presAssocID="{C9777015-B233-4F77-A184-F79732ACEE0D}" presName="Triangle" presStyleLbl="alignNode1" presStyleIdx="5" presStyleCnt="9"/>
      <dgm:spPr>
        <a:xfrm>
          <a:off x="5964646" y="1447450"/>
          <a:ext cx="333914" cy="333914"/>
        </a:xfrm>
        <a:prstGeom prst="triangle">
          <a:avLst>
            <a:gd name="adj" fmla="val 10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4F3EA496-3A5F-4C95-884B-EE6D3ECA6F8C}" type="pres">
      <dgm:prSet presAssocID="{3F2AE9C3-2A3D-480C-AF0E-248664B8EDC8}" presName="sibTrans" presStyleCnt="0"/>
      <dgm:spPr/>
    </dgm:pt>
    <dgm:pt modelId="{DC1BB56C-2E36-4F20-A2F8-5716B5B1A0DD}" type="pres">
      <dgm:prSet presAssocID="{3F2AE9C3-2A3D-480C-AF0E-248664B8EDC8}" presName="space" presStyleCnt="0"/>
      <dgm:spPr/>
    </dgm:pt>
    <dgm:pt modelId="{59F565D9-C632-404F-B7A1-E764EE69F00E}" type="pres">
      <dgm:prSet presAssocID="{46581FB8-802A-4C02-AFD1-DC6F46AF9CCE}" presName="composite" presStyleCnt="0"/>
      <dgm:spPr/>
    </dgm:pt>
    <dgm:pt modelId="{78BA68E7-7A9E-4076-9980-3054D6B42132}" type="pres">
      <dgm:prSet presAssocID="{46581FB8-802A-4C02-AFD1-DC6F46AF9CCE}" presName="LShape" presStyleLbl="alignNode1" presStyleIdx="6" presStyleCnt="9"/>
      <dgm:spPr>
        <a:xfrm rot="5400000">
          <a:off x="6891978" y="1055661"/>
          <a:ext cx="1178065" cy="1960274"/>
        </a:xfrm>
        <a:prstGeom prst="corner">
          <a:avLst>
            <a:gd name="adj1" fmla="val 16120"/>
            <a:gd name="adj2" fmla="val 16110"/>
          </a:avLst>
        </a:prstGeom>
        <a:solidFill>
          <a:srgbClr val="FF0000"/>
        </a:solidFill>
        <a:ln w="25400" cap="flat" cmpd="sng" algn="ctr">
          <a:solidFill>
            <a:srgbClr val="C00000"/>
          </a:solidFill>
          <a:prstDash val="solid"/>
        </a:ln>
        <a:effectLst/>
      </dgm:spPr>
    </dgm:pt>
    <dgm:pt modelId="{7B32BDEE-FC4B-465C-815B-2D334BC34893}" type="pres">
      <dgm:prSet presAssocID="{46581FB8-802A-4C02-AFD1-DC6F46AF9CCE}" presName="ParentText" presStyleLbl="revTx" presStyleIdx="3" presStyleCnt="5" custScaleX="114365" custLinFactNeighborX="86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5FE885-ADA7-49F7-B289-9C1DF4F10DDF}" type="pres">
      <dgm:prSet presAssocID="{46581FB8-802A-4C02-AFD1-DC6F46AF9CCE}" presName="Triangle" presStyleLbl="alignNode1" presStyleIdx="7" presStyleCnt="9"/>
      <dgm:spPr>
        <a:xfrm>
          <a:off x="8131162" y="911344"/>
          <a:ext cx="333914" cy="333914"/>
        </a:xfrm>
        <a:prstGeom prst="triangle">
          <a:avLst>
            <a:gd name="adj" fmla="val 10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2C3805B-CB6A-4FF7-89A4-0B165B473F7D}" type="pres">
      <dgm:prSet presAssocID="{36EA7EF9-E122-458D-8F22-A8ED014E2BC6}" presName="sibTrans" presStyleCnt="0"/>
      <dgm:spPr/>
    </dgm:pt>
    <dgm:pt modelId="{825982A1-18E7-43B7-8454-1F1DD876294E}" type="pres">
      <dgm:prSet presAssocID="{36EA7EF9-E122-458D-8F22-A8ED014E2BC6}" presName="space" presStyleCnt="0"/>
      <dgm:spPr/>
    </dgm:pt>
    <dgm:pt modelId="{7B1A2AE5-D240-43F3-9B76-BE2721FBA3D4}" type="pres">
      <dgm:prSet presAssocID="{BBD05384-1F97-4B86-9F1C-40114F36C992}" presName="composite" presStyleCnt="0"/>
      <dgm:spPr/>
    </dgm:pt>
    <dgm:pt modelId="{4F6F4DC2-EF5A-49C8-8801-D06F7D8E2FD1}" type="pres">
      <dgm:prSet presAssocID="{BBD05384-1F97-4B86-9F1C-40114F36C992}" presName="LShape" presStyleLbl="alignNode1" presStyleIdx="8" presStyleCnt="9"/>
      <dgm:spPr>
        <a:xfrm rot="5400000">
          <a:off x="9058494" y="519555"/>
          <a:ext cx="1178065" cy="1960274"/>
        </a:xfrm>
        <a:prstGeom prst="corner">
          <a:avLst>
            <a:gd name="adj1" fmla="val 16120"/>
            <a:gd name="adj2" fmla="val 1611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9700F630-7E89-495D-BAF5-7A1213651B37}" type="pres">
      <dgm:prSet presAssocID="{BBD05384-1F97-4B86-9F1C-40114F36C992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E53102-4242-4106-8F47-33E6236606B8}" srcId="{39DA9F13-7CBC-4912-AF4E-B820037AF6F9}" destId="{BA852FCA-D79A-4BDF-A554-3CDCBBC9109E}" srcOrd="0" destOrd="0" parTransId="{6A87B71D-8330-48AA-8616-5C6C722EE73D}" sibTransId="{3E6508A4-CF0E-4B72-A355-60861F503CEF}"/>
    <dgm:cxn modelId="{39E827AA-77E9-4B09-A5FA-01EB228111DA}" srcId="{39DA9F13-7CBC-4912-AF4E-B820037AF6F9}" destId="{C9777015-B233-4F77-A184-F79732ACEE0D}" srcOrd="2" destOrd="0" parTransId="{2DD725CF-6901-4FE5-A2FD-BF8EAD3AFD43}" sibTransId="{3F2AE9C3-2A3D-480C-AF0E-248664B8EDC8}"/>
    <dgm:cxn modelId="{12CEB37B-7917-4F99-8FCF-F9669CD76887}" type="presOf" srcId="{BA852FCA-D79A-4BDF-A554-3CDCBBC9109E}" destId="{A6876A92-006F-463A-8482-9BCC7FD69B8C}" srcOrd="0" destOrd="0" presId="urn:microsoft.com/office/officeart/2009/3/layout/StepUpProcess"/>
    <dgm:cxn modelId="{FE860F90-06EC-4491-A3EC-BA1C286399A6}" srcId="{39DA9F13-7CBC-4912-AF4E-B820037AF6F9}" destId="{BBD05384-1F97-4B86-9F1C-40114F36C992}" srcOrd="4" destOrd="0" parTransId="{D65C5384-B5C1-4FF1-80C8-102AA868A40A}" sibTransId="{88DE4287-9F58-4BF8-8DD2-19769A0B0742}"/>
    <dgm:cxn modelId="{F48305A2-42DD-4064-ADF2-652D1B65FCDE}" type="presOf" srcId="{BBD05384-1F97-4B86-9F1C-40114F36C992}" destId="{9700F630-7E89-495D-BAF5-7A1213651B37}" srcOrd="0" destOrd="0" presId="urn:microsoft.com/office/officeart/2009/3/layout/StepUpProcess"/>
    <dgm:cxn modelId="{7DF1C45D-5C27-4975-9EB4-7A2D140FCB45}" type="presOf" srcId="{39DA9F13-7CBC-4912-AF4E-B820037AF6F9}" destId="{D567629C-7CBA-4043-A934-6EA3FBD9F843}" srcOrd="0" destOrd="0" presId="urn:microsoft.com/office/officeart/2009/3/layout/StepUpProcess"/>
    <dgm:cxn modelId="{EAD22C22-B0EF-4743-9ECF-32020FA3377D}" srcId="{39DA9F13-7CBC-4912-AF4E-B820037AF6F9}" destId="{46581FB8-802A-4C02-AFD1-DC6F46AF9CCE}" srcOrd="3" destOrd="0" parTransId="{FAFECFDA-6C3D-4CFF-8419-5687F0FAE239}" sibTransId="{36EA7EF9-E122-458D-8F22-A8ED014E2BC6}"/>
    <dgm:cxn modelId="{8AE1274F-86AD-4820-983C-9E64ECF2B435}" type="presOf" srcId="{C31FFB47-A04F-4F27-A763-DC99C228DB78}" destId="{5BF71CD6-384F-4F7A-A711-1277CF5A0C68}" srcOrd="0" destOrd="0" presId="urn:microsoft.com/office/officeart/2009/3/layout/StepUpProcess"/>
    <dgm:cxn modelId="{15E6BCA2-DEC3-475D-8706-33AB3FF16515}" srcId="{39DA9F13-7CBC-4912-AF4E-B820037AF6F9}" destId="{C31FFB47-A04F-4F27-A763-DC99C228DB78}" srcOrd="1" destOrd="0" parTransId="{D4481F7F-55F7-4381-ADE6-885B0820B1EB}" sibTransId="{6505FBB2-9C28-4844-B401-71D2BF6CE34E}"/>
    <dgm:cxn modelId="{D2D13B9A-7EBC-470C-A9D2-3D04280D1C4C}" type="presOf" srcId="{C9777015-B233-4F77-A184-F79732ACEE0D}" destId="{0C06F201-274C-4813-BEB4-2640A131542F}" srcOrd="0" destOrd="0" presId="urn:microsoft.com/office/officeart/2009/3/layout/StepUpProcess"/>
    <dgm:cxn modelId="{D15CE84E-3535-43F9-B1AE-E3F85EF24D30}" type="presOf" srcId="{46581FB8-802A-4C02-AFD1-DC6F46AF9CCE}" destId="{7B32BDEE-FC4B-465C-815B-2D334BC34893}" srcOrd="0" destOrd="0" presId="urn:microsoft.com/office/officeart/2009/3/layout/StepUpProcess"/>
    <dgm:cxn modelId="{303AC608-0E8D-4F37-BAF9-D0C00A305752}" type="presParOf" srcId="{D567629C-7CBA-4043-A934-6EA3FBD9F843}" destId="{03D948F6-496F-4B97-A21B-326410AFE556}" srcOrd="0" destOrd="0" presId="urn:microsoft.com/office/officeart/2009/3/layout/StepUpProcess"/>
    <dgm:cxn modelId="{8EEDFD2A-F5BA-4DCF-9E9A-B0B661B21F1F}" type="presParOf" srcId="{03D948F6-496F-4B97-A21B-326410AFE556}" destId="{F8B1F470-8068-48B0-B839-356E162F6828}" srcOrd="0" destOrd="0" presId="urn:microsoft.com/office/officeart/2009/3/layout/StepUpProcess"/>
    <dgm:cxn modelId="{B3805D3B-30B5-4D97-91BB-6C8D0B8D9EA7}" type="presParOf" srcId="{03D948F6-496F-4B97-A21B-326410AFE556}" destId="{A6876A92-006F-463A-8482-9BCC7FD69B8C}" srcOrd="1" destOrd="0" presId="urn:microsoft.com/office/officeart/2009/3/layout/StepUpProcess"/>
    <dgm:cxn modelId="{B91BE76E-81B8-4564-8F99-1BB057352A55}" type="presParOf" srcId="{03D948F6-496F-4B97-A21B-326410AFE556}" destId="{A3F2E949-8609-48EB-AFF1-F86C8E7F599B}" srcOrd="2" destOrd="0" presId="urn:microsoft.com/office/officeart/2009/3/layout/StepUpProcess"/>
    <dgm:cxn modelId="{29C0B026-9052-482C-A0B0-62C86FAABC54}" type="presParOf" srcId="{D567629C-7CBA-4043-A934-6EA3FBD9F843}" destId="{8FD24F43-5580-4DE0-B628-6750D7DA4B74}" srcOrd="1" destOrd="0" presId="urn:microsoft.com/office/officeart/2009/3/layout/StepUpProcess"/>
    <dgm:cxn modelId="{11E48697-0992-4A39-9D9D-62566BE252F1}" type="presParOf" srcId="{8FD24F43-5580-4DE0-B628-6750D7DA4B74}" destId="{1F79BECA-3338-417B-A5A4-B0E834E08BD8}" srcOrd="0" destOrd="0" presId="urn:microsoft.com/office/officeart/2009/3/layout/StepUpProcess"/>
    <dgm:cxn modelId="{1398742B-A8DD-4044-9952-DDD1BD7B7894}" type="presParOf" srcId="{D567629C-7CBA-4043-A934-6EA3FBD9F843}" destId="{BD524087-6528-422D-BCBF-B969D48293AA}" srcOrd="2" destOrd="0" presId="urn:microsoft.com/office/officeart/2009/3/layout/StepUpProcess"/>
    <dgm:cxn modelId="{5C26C19F-0D8D-4AA6-8DAF-701782101D31}" type="presParOf" srcId="{BD524087-6528-422D-BCBF-B969D48293AA}" destId="{7BA12CC6-2F2C-4DEC-AB27-78E2CD8EC325}" srcOrd="0" destOrd="0" presId="urn:microsoft.com/office/officeart/2009/3/layout/StepUpProcess"/>
    <dgm:cxn modelId="{98ECAF6B-106F-4CDD-89BA-630B623AE4DF}" type="presParOf" srcId="{BD524087-6528-422D-BCBF-B969D48293AA}" destId="{5BF71CD6-384F-4F7A-A711-1277CF5A0C68}" srcOrd="1" destOrd="0" presId="urn:microsoft.com/office/officeart/2009/3/layout/StepUpProcess"/>
    <dgm:cxn modelId="{19CA558C-231A-4672-B2E6-BAF0CAF56B26}" type="presParOf" srcId="{BD524087-6528-422D-BCBF-B969D48293AA}" destId="{FF3F04B2-E8B5-4CB0-889C-F7B3629427B0}" srcOrd="2" destOrd="0" presId="urn:microsoft.com/office/officeart/2009/3/layout/StepUpProcess"/>
    <dgm:cxn modelId="{13FC6006-EE2D-4181-A56F-086D408C22BB}" type="presParOf" srcId="{D567629C-7CBA-4043-A934-6EA3FBD9F843}" destId="{2111B83E-B90F-4A39-A034-E72E95B25317}" srcOrd="3" destOrd="0" presId="urn:microsoft.com/office/officeart/2009/3/layout/StepUpProcess"/>
    <dgm:cxn modelId="{12DFDB64-CCC5-4921-AC95-7B0E58D81723}" type="presParOf" srcId="{2111B83E-B90F-4A39-A034-E72E95B25317}" destId="{92D378FF-8B31-4771-9E4B-1386B6176B67}" srcOrd="0" destOrd="0" presId="urn:microsoft.com/office/officeart/2009/3/layout/StepUpProcess"/>
    <dgm:cxn modelId="{1F90555F-B524-43CE-82D1-97900CC54E39}" type="presParOf" srcId="{D567629C-7CBA-4043-A934-6EA3FBD9F843}" destId="{650DD64A-9A1B-4395-9831-D1D0B3D523A6}" srcOrd="4" destOrd="0" presId="urn:microsoft.com/office/officeart/2009/3/layout/StepUpProcess"/>
    <dgm:cxn modelId="{825C46AC-2464-456F-A146-E2F4F756C414}" type="presParOf" srcId="{650DD64A-9A1B-4395-9831-D1D0B3D523A6}" destId="{8531BD49-1B43-4FD1-87AA-266F5AD33E37}" srcOrd="0" destOrd="0" presId="urn:microsoft.com/office/officeart/2009/3/layout/StepUpProcess"/>
    <dgm:cxn modelId="{144A5210-FA7F-4B37-88B2-B6C1359E761E}" type="presParOf" srcId="{650DD64A-9A1B-4395-9831-D1D0B3D523A6}" destId="{0C06F201-274C-4813-BEB4-2640A131542F}" srcOrd="1" destOrd="0" presId="urn:microsoft.com/office/officeart/2009/3/layout/StepUpProcess"/>
    <dgm:cxn modelId="{E11D980E-C713-4397-9621-8B381C1BC81B}" type="presParOf" srcId="{650DD64A-9A1B-4395-9831-D1D0B3D523A6}" destId="{4735F1FB-8DE2-49BC-BED8-89CE9E7B6881}" srcOrd="2" destOrd="0" presId="urn:microsoft.com/office/officeart/2009/3/layout/StepUpProcess"/>
    <dgm:cxn modelId="{F19B332D-B7B9-4E53-8CD8-8C56E7981308}" type="presParOf" srcId="{D567629C-7CBA-4043-A934-6EA3FBD9F843}" destId="{4F3EA496-3A5F-4C95-884B-EE6D3ECA6F8C}" srcOrd="5" destOrd="0" presId="urn:microsoft.com/office/officeart/2009/3/layout/StepUpProcess"/>
    <dgm:cxn modelId="{A6F7089A-384B-41C4-AA74-8003D1DBA480}" type="presParOf" srcId="{4F3EA496-3A5F-4C95-884B-EE6D3ECA6F8C}" destId="{DC1BB56C-2E36-4F20-A2F8-5716B5B1A0DD}" srcOrd="0" destOrd="0" presId="urn:microsoft.com/office/officeart/2009/3/layout/StepUpProcess"/>
    <dgm:cxn modelId="{4244956C-A2D8-42CC-988C-6520977E6C17}" type="presParOf" srcId="{D567629C-7CBA-4043-A934-6EA3FBD9F843}" destId="{59F565D9-C632-404F-B7A1-E764EE69F00E}" srcOrd="6" destOrd="0" presId="urn:microsoft.com/office/officeart/2009/3/layout/StepUpProcess"/>
    <dgm:cxn modelId="{9728C302-4DF9-40FD-83ED-B855D6279379}" type="presParOf" srcId="{59F565D9-C632-404F-B7A1-E764EE69F00E}" destId="{78BA68E7-7A9E-4076-9980-3054D6B42132}" srcOrd="0" destOrd="0" presId="urn:microsoft.com/office/officeart/2009/3/layout/StepUpProcess"/>
    <dgm:cxn modelId="{914FE53D-1D31-427B-8147-7DC50117A7AD}" type="presParOf" srcId="{59F565D9-C632-404F-B7A1-E764EE69F00E}" destId="{7B32BDEE-FC4B-465C-815B-2D334BC34893}" srcOrd="1" destOrd="0" presId="urn:microsoft.com/office/officeart/2009/3/layout/StepUpProcess"/>
    <dgm:cxn modelId="{37C10A27-A45A-49DA-99FB-681BE4C974AB}" type="presParOf" srcId="{59F565D9-C632-404F-B7A1-E764EE69F00E}" destId="{C35FE885-ADA7-49F7-B289-9C1DF4F10DDF}" srcOrd="2" destOrd="0" presId="urn:microsoft.com/office/officeart/2009/3/layout/StepUpProcess"/>
    <dgm:cxn modelId="{049E90C9-4849-44BB-AF80-E92B584153D3}" type="presParOf" srcId="{D567629C-7CBA-4043-A934-6EA3FBD9F843}" destId="{02C3805B-CB6A-4FF7-89A4-0B165B473F7D}" srcOrd="7" destOrd="0" presId="urn:microsoft.com/office/officeart/2009/3/layout/StepUpProcess"/>
    <dgm:cxn modelId="{386B3CB5-9121-453E-AD64-BACADC1370DF}" type="presParOf" srcId="{02C3805B-CB6A-4FF7-89A4-0B165B473F7D}" destId="{825982A1-18E7-43B7-8454-1F1DD876294E}" srcOrd="0" destOrd="0" presId="urn:microsoft.com/office/officeart/2009/3/layout/StepUpProcess"/>
    <dgm:cxn modelId="{304BB6FB-07E1-4640-9947-623529E2A4F5}" type="presParOf" srcId="{D567629C-7CBA-4043-A934-6EA3FBD9F843}" destId="{7B1A2AE5-D240-43F3-9B76-BE2721FBA3D4}" srcOrd="8" destOrd="0" presId="urn:microsoft.com/office/officeart/2009/3/layout/StepUpProcess"/>
    <dgm:cxn modelId="{0A208413-781A-4DE8-93F1-B9D10B8ECAB1}" type="presParOf" srcId="{7B1A2AE5-D240-43F3-9B76-BE2721FBA3D4}" destId="{4F6F4DC2-EF5A-49C8-8801-D06F7D8E2FD1}" srcOrd="0" destOrd="0" presId="urn:microsoft.com/office/officeart/2009/3/layout/StepUpProcess"/>
    <dgm:cxn modelId="{E670E497-DF62-451B-BB52-F9571424E3CC}" type="presParOf" srcId="{7B1A2AE5-D240-43F3-9B76-BE2721FBA3D4}" destId="{9700F630-7E89-495D-BAF5-7A1213651B3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3DDB5B-DB27-41B3-B5D0-D7E12C75A71C}">
      <dsp:nvSpPr>
        <dsp:cNvPr id="0" name=""/>
        <dsp:cNvSpPr/>
      </dsp:nvSpPr>
      <dsp:spPr>
        <a:xfrm>
          <a:off x="0" y="615759"/>
          <a:ext cx="5597235" cy="705600"/>
        </a:xfrm>
        <a:prstGeom prst="rect">
          <a:avLst/>
        </a:prstGeom>
        <a:solidFill>
          <a:srgbClr val="EEECE1"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1F497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64FD05-471D-4088-A5A4-D31DE7B6F2C8}">
      <dsp:nvSpPr>
        <dsp:cNvPr id="0" name=""/>
        <dsp:cNvSpPr/>
      </dsp:nvSpPr>
      <dsp:spPr>
        <a:xfrm>
          <a:off x="279861" y="202479"/>
          <a:ext cx="3918065" cy="826560"/>
        </a:xfrm>
        <a:prstGeom prst="roundRect">
          <a:avLst/>
        </a:prstGeom>
        <a:solidFill>
          <a:srgbClr val="1F497D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094" tIns="0" rIns="148094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Child Welfare Family Advisory Council</a:t>
          </a:r>
        </a:p>
      </dsp:txBody>
      <dsp:txXfrm>
        <a:off x="320210" y="242828"/>
        <a:ext cx="3837367" cy="745862"/>
      </dsp:txXfrm>
    </dsp:sp>
    <dsp:sp modelId="{CE11EEFA-A648-4C8A-AA77-A86FB4651A85}">
      <dsp:nvSpPr>
        <dsp:cNvPr id="0" name=""/>
        <dsp:cNvSpPr/>
      </dsp:nvSpPr>
      <dsp:spPr>
        <a:xfrm>
          <a:off x="0" y="1885840"/>
          <a:ext cx="5597235" cy="705600"/>
        </a:xfrm>
        <a:prstGeom prst="rect">
          <a:avLst/>
        </a:prstGeom>
        <a:solidFill>
          <a:srgbClr val="EEECE1"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1F497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481810-0702-4D09-B631-9D4029089766}">
      <dsp:nvSpPr>
        <dsp:cNvPr id="0" name=""/>
        <dsp:cNvSpPr/>
      </dsp:nvSpPr>
      <dsp:spPr>
        <a:xfrm>
          <a:off x="279861" y="1472559"/>
          <a:ext cx="3918065" cy="826560"/>
        </a:xfrm>
        <a:prstGeom prst="roundRect">
          <a:avLst/>
        </a:prstGeom>
        <a:solidFill>
          <a:srgbClr val="1F497D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094" tIns="0" rIns="148094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Strong Able Youth Speaking Out (SaySo)</a:t>
          </a:r>
        </a:p>
      </dsp:txBody>
      <dsp:txXfrm>
        <a:off x="320210" y="1512908"/>
        <a:ext cx="3837367" cy="745862"/>
      </dsp:txXfrm>
    </dsp:sp>
    <dsp:sp modelId="{6A674BDC-E231-4042-BEEC-68E9B2F0CD83}">
      <dsp:nvSpPr>
        <dsp:cNvPr id="0" name=""/>
        <dsp:cNvSpPr/>
      </dsp:nvSpPr>
      <dsp:spPr>
        <a:xfrm>
          <a:off x="0" y="3155920"/>
          <a:ext cx="5597235" cy="705600"/>
        </a:xfrm>
        <a:prstGeom prst="rect">
          <a:avLst/>
        </a:prstGeom>
        <a:solidFill>
          <a:srgbClr val="EEECE1"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1F497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C49998-C6F1-47E2-AF34-DAEF61ED51B0}">
      <dsp:nvSpPr>
        <dsp:cNvPr id="0" name=""/>
        <dsp:cNvSpPr/>
      </dsp:nvSpPr>
      <dsp:spPr>
        <a:xfrm>
          <a:off x="279861" y="2742640"/>
          <a:ext cx="3918065" cy="826560"/>
        </a:xfrm>
        <a:prstGeom prst="roundRect">
          <a:avLst/>
        </a:prstGeom>
        <a:solidFill>
          <a:srgbClr val="1F497D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094" tIns="0" rIns="148094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Foster Family Alliance of North Carolina</a:t>
          </a:r>
        </a:p>
      </dsp:txBody>
      <dsp:txXfrm>
        <a:off x="320210" y="2782989"/>
        <a:ext cx="3837367" cy="7458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B1F470-8068-48B0-B839-356E162F6828}">
      <dsp:nvSpPr>
        <dsp:cNvPr id="0" name=""/>
        <dsp:cNvSpPr/>
      </dsp:nvSpPr>
      <dsp:spPr>
        <a:xfrm rot="5400000">
          <a:off x="392429" y="2663981"/>
          <a:ext cx="1178065" cy="1960274"/>
        </a:xfrm>
        <a:prstGeom prst="corner">
          <a:avLst>
            <a:gd name="adj1" fmla="val 16120"/>
            <a:gd name="adj2" fmla="val 1611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876A92-006F-463A-8482-9BCC7FD69B8C}">
      <dsp:nvSpPr>
        <dsp:cNvPr id="0" name=""/>
        <dsp:cNvSpPr/>
      </dsp:nvSpPr>
      <dsp:spPr>
        <a:xfrm>
          <a:off x="195781" y="3249681"/>
          <a:ext cx="1769747" cy="1551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Foundation: Family-Centered </a:t>
          </a:r>
          <a:r>
            <a:rPr lang="en-U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Practice</a:t>
          </a:r>
        </a:p>
      </dsp:txBody>
      <dsp:txXfrm>
        <a:off x="195781" y="3249681"/>
        <a:ext cx="1769747" cy="1551287"/>
      </dsp:txXfrm>
    </dsp:sp>
    <dsp:sp modelId="{A3F2E949-8609-48EB-AFF1-F86C8E7F599B}">
      <dsp:nvSpPr>
        <dsp:cNvPr id="0" name=""/>
        <dsp:cNvSpPr/>
      </dsp:nvSpPr>
      <dsp:spPr>
        <a:xfrm>
          <a:off x="1631613" y="2519663"/>
          <a:ext cx="333914" cy="333914"/>
        </a:xfrm>
        <a:prstGeom prst="triangle">
          <a:avLst>
            <a:gd name="adj" fmla="val 10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A12CC6-2F2C-4DEC-AB27-78E2CD8EC325}">
      <dsp:nvSpPr>
        <dsp:cNvPr id="0" name=""/>
        <dsp:cNvSpPr/>
      </dsp:nvSpPr>
      <dsp:spPr>
        <a:xfrm rot="5400000">
          <a:off x="2558945" y="2127874"/>
          <a:ext cx="1178065" cy="1960274"/>
        </a:xfrm>
        <a:prstGeom prst="corner">
          <a:avLst>
            <a:gd name="adj1" fmla="val 16120"/>
            <a:gd name="adj2" fmla="val 16110"/>
          </a:avLst>
        </a:prstGeom>
        <a:solidFill>
          <a:srgbClr val="8064A2">
            <a:lumMod val="75000"/>
          </a:srgbClr>
        </a:solidFill>
        <a:ln w="25400" cap="flat" cmpd="sng" algn="ctr">
          <a:solidFill>
            <a:srgbClr val="8064A2">
              <a:lumMod val="75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F71CD6-384F-4F7A-A711-1277CF5A0C68}">
      <dsp:nvSpPr>
        <dsp:cNvPr id="0" name=""/>
        <dsp:cNvSpPr/>
      </dsp:nvSpPr>
      <dsp:spPr>
        <a:xfrm>
          <a:off x="2362297" y="2713574"/>
          <a:ext cx="1769747" cy="1551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Tier One: Family Leadership </a:t>
          </a:r>
          <a:r>
            <a:rPr lang="en-U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Exploration</a:t>
          </a:r>
        </a:p>
      </dsp:txBody>
      <dsp:txXfrm>
        <a:off x="2362297" y="2713574"/>
        <a:ext cx="1769747" cy="1551287"/>
      </dsp:txXfrm>
    </dsp:sp>
    <dsp:sp modelId="{FF3F04B2-E8B5-4CB0-889C-F7B3629427B0}">
      <dsp:nvSpPr>
        <dsp:cNvPr id="0" name=""/>
        <dsp:cNvSpPr/>
      </dsp:nvSpPr>
      <dsp:spPr>
        <a:xfrm>
          <a:off x="3798129" y="1983557"/>
          <a:ext cx="333914" cy="333914"/>
        </a:xfrm>
        <a:prstGeom prst="triangle">
          <a:avLst>
            <a:gd name="adj" fmla="val 10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1BD49-1B43-4FD1-87AA-266F5AD33E37}">
      <dsp:nvSpPr>
        <dsp:cNvPr id="0" name=""/>
        <dsp:cNvSpPr/>
      </dsp:nvSpPr>
      <dsp:spPr>
        <a:xfrm rot="5400000">
          <a:off x="4725461" y="1591768"/>
          <a:ext cx="1178065" cy="1960274"/>
        </a:xfrm>
        <a:prstGeom prst="corner">
          <a:avLst>
            <a:gd name="adj1" fmla="val 16120"/>
            <a:gd name="adj2" fmla="val 16110"/>
          </a:avLst>
        </a:prstGeom>
        <a:solidFill>
          <a:srgbClr val="C0504D">
            <a:lumMod val="75000"/>
          </a:srgbClr>
        </a:solidFill>
        <a:ln w="25400" cap="flat" cmpd="sng" algn="ctr">
          <a:solidFill>
            <a:srgbClr val="C0504D">
              <a:lumMod val="60000"/>
              <a:lumOff val="4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06F201-274C-4813-BEB4-2640A131542F}">
      <dsp:nvSpPr>
        <dsp:cNvPr id="0" name=""/>
        <dsp:cNvSpPr/>
      </dsp:nvSpPr>
      <dsp:spPr>
        <a:xfrm>
          <a:off x="4528813" y="2177468"/>
          <a:ext cx="1769747" cy="1551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Tier Two: Family Leadership </a:t>
          </a:r>
          <a:r>
            <a:rPr lang="en-U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Development </a:t>
          </a:r>
        </a:p>
      </dsp:txBody>
      <dsp:txXfrm>
        <a:off x="4528813" y="2177468"/>
        <a:ext cx="1769747" cy="1551287"/>
      </dsp:txXfrm>
    </dsp:sp>
    <dsp:sp modelId="{4735F1FB-8DE2-49BC-BED8-89CE9E7B6881}">
      <dsp:nvSpPr>
        <dsp:cNvPr id="0" name=""/>
        <dsp:cNvSpPr/>
      </dsp:nvSpPr>
      <dsp:spPr>
        <a:xfrm>
          <a:off x="5964646" y="1447450"/>
          <a:ext cx="333914" cy="333914"/>
        </a:xfrm>
        <a:prstGeom prst="triangle">
          <a:avLst>
            <a:gd name="adj" fmla="val 10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BA68E7-7A9E-4076-9980-3054D6B42132}">
      <dsp:nvSpPr>
        <dsp:cNvPr id="0" name=""/>
        <dsp:cNvSpPr/>
      </dsp:nvSpPr>
      <dsp:spPr>
        <a:xfrm rot="5400000">
          <a:off x="6891978" y="1055661"/>
          <a:ext cx="1178065" cy="1960274"/>
        </a:xfrm>
        <a:prstGeom prst="corner">
          <a:avLst>
            <a:gd name="adj1" fmla="val 16120"/>
            <a:gd name="adj2" fmla="val 16110"/>
          </a:avLst>
        </a:prstGeom>
        <a:solidFill>
          <a:srgbClr val="FF0000"/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32BDEE-FC4B-465C-815B-2D334BC34893}">
      <dsp:nvSpPr>
        <dsp:cNvPr id="0" name=""/>
        <dsp:cNvSpPr/>
      </dsp:nvSpPr>
      <dsp:spPr>
        <a:xfrm>
          <a:off x="6720610" y="1641361"/>
          <a:ext cx="2023971" cy="1551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Tier Three: Family Leadership </a:t>
          </a:r>
          <a:r>
            <a:rPr lang="en-U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Council </a:t>
          </a:r>
        </a:p>
      </dsp:txBody>
      <dsp:txXfrm>
        <a:off x="6720610" y="1641361"/>
        <a:ext cx="2023971" cy="1551287"/>
      </dsp:txXfrm>
    </dsp:sp>
    <dsp:sp modelId="{C35FE885-ADA7-49F7-B289-9C1DF4F10DDF}">
      <dsp:nvSpPr>
        <dsp:cNvPr id="0" name=""/>
        <dsp:cNvSpPr/>
      </dsp:nvSpPr>
      <dsp:spPr>
        <a:xfrm>
          <a:off x="8131162" y="911344"/>
          <a:ext cx="333914" cy="333914"/>
        </a:xfrm>
        <a:prstGeom prst="triangle">
          <a:avLst>
            <a:gd name="adj" fmla="val 10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6F4DC2-EF5A-49C8-8801-D06F7D8E2FD1}">
      <dsp:nvSpPr>
        <dsp:cNvPr id="0" name=""/>
        <dsp:cNvSpPr/>
      </dsp:nvSpPr>
      <dsp:spPr>
        <a:xfrm rot="5400000">
          <a:off x="9058494" y="519555"/>
          <a:ext cx="1178065" cy="1960274"/>
        </a:xfrm>
        <a:prstGeom prst="corner">
          <a:avLst>
            <a:gd name="adj1" fmla="val 16120"/>
            <a:gd name="adj2" fmla="val 1611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00F630-7E89-495D-BAF5-7A1213651B37}">
      <dsp:nvSpPr>
        <dsp:cNvPr id="0" name=""/>
        <dsp:cNvSpPr/>
      </dsp:nvSpPr>
      <dsp:spPr>
        <a:xfrm>
          <a:off x="8861845" y="1105254"/>
          <a:ext cx="1769747" cy="1551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Agency-Led</a:t>
          </a: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Governance</a:t>
          </a:r>
        </a:p>
      </dsp:txBody>
      <dsp:txXfrm>
        <a:off x="8861845" y="1105254"/>
        <a:ext cx="1769747" cy="15512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27137" cy="465106"/>
          </a:xfrm>
          <a:prstGeom prst="rect">
            <a:avLst/>
          </a:prstGeom>
        </p:spPr>
        <p:txBody>
          <a:bodyPr vert="horz" lIns="87938" tIns="43969" rIns="87938" bIns="4396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348" y="1"/>
            <a:ext cx="3027137" cy="465106"/>
          </a:xfrm>
          <a:prstGeom prst="rect">
            <a:avLst/>
          </a:prstGeom>
        </p:spPr>
        <p:txBody>
          <a:bodyPr vert="horz" lIns="87938" tIns="43969" rIns="87938" bIns="43969" rtlCol="0"/>
          <a:lstStyle>
            <a:lvl1pPr algn="r">
              <a:defRPr sz="1200"/>
            </a:lvl1pPr>
          </a:lstStyle>
          <a:p>
            <a:fld id="{6AB642C9-22B1-4F22-A260-0989E48288D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94"/>
            <a:ext cx="3027137" cy="465106"/>
          </a:xfrm>
          <a:prstGeom prst="rect">
            <a:avLst/>
          </a:prstGeom>
        </p:spPr>
        <p:txBody>
          <a:bodyPr vert="horz" lIns="87938" tIns="43969" rIns="87938" bIns="4396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348" y="8818594"/>
            <a:ext cx="3027137" cy="465106"/>
          </a:xfrm>
          <a:prstGeom prst="rect">
            <a:avLst/>
          </a:prstGeom>
        </p:spPr>
        <p:txBody>
          <a:bodyPr vert="horz" lIns="87938" tIns="43969" rIns="87938" bIns="43969" rtlCol="0" anchor="b"/>
          <a:lstStyle>
            <a:lvl1pPr algn="r">
              <a:defRPr sz="1200"/>
            </a:lvl1pPr>
          </a:lstStyle>
          <a:p>
            <a:fld id="{0D49B9BF-E31E-4C21-9C43-C9F6A7E32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46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1"/>
            <a:ext cx="3026833" cy="465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41" tIns="46458" rIns="92941" bIns="46458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56550" y="1"/>
            <a:ext cx="3026833" cy="465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41" tIns="46458" rIns="92941" bIns="46458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08025" y="1160463"/>
            <a:ext cx="5568950" cy="3133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98500" y="4467782"/>
            <a:ext cx="5588000" cy="3655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41" tIns="46458" rIns="92941" bIns="46458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17904"/>
            <a:ext cx="3026833" cy="46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41" tIns="46458" rIns="92941" bIns="46458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41" tIns="46458" rIns="92941" bIns="46458" anchor="b" anchorCtr="0">
            <a:noAutofit/>
          </a:bodyPr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p1:notes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41" tIns="92941" rIns="92941" bIns="92941" anchor="t" anchorCtr="0">
            <a:noAutofit/>
          </a:bodyPr>
          <a:lstStyle/>
          <a:p>
            <a:pPr marL="464779" indent="-232389">
              <a:buClr>
                <a:schemeClr val="dk1"/>
              </a:buClr>
            </a:pPr>
            <a:endParaRPr lang="en-US" baseline="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390" indent="0" defTabSz="929556"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10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0106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4779" indent="-232389" defTabSz="92955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11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6450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8188" y="1179513"/>
            <a:ext cx="5662612" cy="3184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95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DBCC7D24-0DC9-4E9C-89C0-35D79A09D3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295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32018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endParaRPr lang="en-US" dirty="0"/>
          </a:p>
        </p:txBody>
      </p:sp>
      <p:sp>
        <p:nvSpPr>
          <p:cNvPr id="275" name="Google Shape;27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79102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14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6137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15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79239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16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91614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eec5853393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60463"/>
            <a:ext cx="5568950" cy="3133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eec5853393_0_390:notes"/>
          <p:cNvSpPr txBox="1">
            <a:spLocks noGrp="1"/>
          </p:cNvSpPr>
          <p:nvPr>
            <p:ph type="body" idx="1"/>
          </p:nvPr>
        </p:nvSpPr>
        <p:spPr>
          <a:xfrm>
            <a:off x="698500" y="4467781"/>
            <a:ext cx="5588000" cy="3655609"/>
          </a:xfrm>
          <a:prstGeom prst="rect">
            <a:avLst/>
          </a:prstGeom>
        </p:spPr>
        <p:txBody>
          <a:bodyPr spcFirstLastPara="1" wrap="square" lIns="92941" tIns="46458" rIns="92941" bIns="4645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486" name="Google Shape;486;geec5853393_0_390:notes"/>
          <p:cNvSpPr txBox="1">
            <a:spLocks noGrp="1"/>
          </p:cNvSpPr>
          <p:nvPr>
            <p:ph type="sldNum" idx="12"/>
          </p:nvPr>
        </p:nvSpPr>
        <p:spPr>
          <a:xfrm>
            <a:off x="3956550" y="8817905"/>
            <a:ext cx="3026833" cy="465708"/>
          </a:xfrm>
          <a:prstGeom prst="rect">
            <a:avLst/>
          </a:prstGeom>
        </p:spPr>
        <p:txBody>
          <a:bodyPr spcFirstLastPara="1" wrap="square" lIns="92941" tIns="46458" rIns="92941" bIns="4645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43327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18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3051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19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356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1301750"/>
            <a:ext cx="6240463" cy="3511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p2:notes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41" tIns="92941" rIns="92941" bIns="92941" anchor="t" anchorCtr="0">
            <a:noAutofit/>
          </a:bodyPr>
          <a:lstStyle/>
          <a:p>
            <a:pPr marL="0" indent="0"/>
            <a:endParaRPr lang="en-US" baseline="0" dirty="0"/>
          </a:p>
        </p:txBody>
      </p:sp>
      <p:sp>
        <p:nvSpPr>
          <p:cNvPr id="379" name="Google Shape;379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55556" cy="3045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41" tIns="46458" rIns="92941" bIns="46458" anchor="t" anchorCtr="0">
            <a:noAutofit/>
          </a:bodyPr>
          <a:lstStyle/>
          <a:p>
            <a:pPr>
              <a:buSzPts val="1300"/>
            </a:pPr>
            <a:fld id="{00000000-1234-1234-1234-123412341234}" type="slidenum">
              <a:rPr lang="en-US">
                <a:latin typeface="Calibri"/>
                <a:ea typeface="Calibri"/>
                <a:cs typeface="Calibri"/>
                <a:sym typeface="Calibri"/>
              </a:rPr>
              <a:pPr>
                <a:buSzPts val="1300"/>
              </a:pPr>
              <a:t>2</a:t>
            </a:fld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20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71906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594" indent="0">
              <a:buFont typeface="Arial" panose="020B0604020202020204" pitchFamily="34" charset="0"/>
              <a:buNone/>
            </a:pPr>
            <a:endParaRPr lang="en-US" u="non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21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34639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eec5853393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60463"/>
            <a:ext cx="5568950" cy="3133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eec5853393_0_390:notes"/>
          <p:cNvSpPr txBox="1">
            <a:spLocks noGrp="1"/>
          </p:cNvSpPr>
          <p:nvPr>
            <p:ph type="body" idx="1"/>
          </p:nvPr>
        </p:nvSpPr>
        <p:spPr>
          <a:xfrm>
            <a:off x="698500" y="4467781"/>
            <a:ext cx="5588000" cy="3655609"/>
          </a:xfrm>
          <a:prstGeom prst="rect">
            <a:avLst/>
          </a:prstGeom>
        </p:spPr>
        <p:txBody>
          <a:bodyPr spcFirstLastPara="1" wrap="square" lIns="92941" tIns="46458" rIns="92941" bIns="4645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486" name="Google Shape;486;geec5853393_0_390:notes"/>
          <p:cNvSpPr txBox="1">
            <a:spLocks noGrp="1"/>
          </p:cNvSpPr>
          <p:nvPr>
            <p:ph type="sldNum" idx="12"/>
          </p:nvPr>
        </p:nvSpPr>
        <p:spPr>
          <a:xfrm>
            <a:off x="3956550" y="8817905"/>
            <a:ext cx="3026833" cy="465708"/>
          </a:xfrm>
          <a:prstGeom prst="rect">
            <a:avLst/>
          </a:prstGeom>
        </p:spPr>
        <p:txBody>
          <a:bodyPr spcFirstLastPara="1" wrap="square" lIns="92941" tIns="46458" rIns="92941" bIns="4645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22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0109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 defTabSz="929579">
              <a:defRPr/>
            </a:pPr>
            <a:fld id="{00000000-1234-1234-1234-123412341234}" type="slidenum">
              <a:rPr lang="en-US" sz="1200">
                <a:latin typeface="Calibri"/>
                <a:ea typeface="Calibri"/>
                <a:cs typeface="Calibri"/>
                <a:sym typeface="Calibri"/>
              </a:rPr>
              <a:pPr algn="r" defTabSz="929579">
                <a:defRPr/>
              </a:pPr>
              <a:t>23</a:t>
            </a:fld>
            <a:endParaRPr lang="en-US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74535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 defTabSz="929579">
              <a:defRPr/>
            </a:pPr>
            <a:fld id="{00000000-1234-1234-1234-123412341234}" type="slidenum">
              <a:rPr lang="en-US" sz="1200">
                <a:latin typeface="Calibri"/>
                <a:ea typeface="Calibri"/>
                <a:cs typeface="Calibri"/>
                <a:sym typeface="Calibri"/>
              </a:rPr>
              <a:pPr algn="r" defTabSz="929579">
                <a:defRPr/>
              </a:pPr>
              <a:t>24</a:t>
            </a:fld>
            <a:endParaRPr lang="en-US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43829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25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7441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eec5853393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60463"/>
            <a:ext cx="5568950" cy="3133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eec5853393_0_390:notes"/>
          <p:cNvSpPr txBox="1">
            <a:spLocks noGrp="1"/>
          </p:cNvSpPr>
          <p:nvPr>
            <p:ph type="body" idx="1"/>
          </p:nvPr>
        </p:nvSpPr>
        <p:spPr>
          <a:xfrm>
            <a:off x="698500" y="4467781"/>
            <a:ext cx="5588000" cy="3655609"/>
          </a:xfrm>
          <a:prstGeom prst="rect">
            <a:avLst/>
          </a:prstGeom>
        </p:spPr>
        <p:txBody>
          <a:bodyPr spcFirstLastPara="1" wrap="square" lIns="92941" tIns="46458" rIns="92941" bIns="4645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486" name="Google Shape;486;geec5853393_0_390:notes"/>
          <p:cNvSpPr txBox="1">
            <a:spLocks noGrp="1"/>
          </p:cNvSpPr>
          <p:nvPr>
            <p:ph type="sldNum" idx="12"/>
          </p:nvPr>
        </p:nvSpPr>
        <p:spPr>
          <a:xfrm>
            <a:off x="3956550" y="8817905"/>
            <a:ext cx="3026833" cy="465708"/>
          </a:xfrm>
          <a:prstGeom prst="rect">
            <a:avLst/>
          </a:prstGeom>
        </p:spPr>
        <p:txBody>
          <a:bodyPr spcFirstLastPara="1" wrap="square" lIns="92941" tIns="46458" rIns="92941" bIns="4645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26</a:t>
            </a:fld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60463"/>
            <a:ext cx="5568950" cy="3133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1" name="Google Shape;491;p14:notes"/>
          <p:cNvSpPr txBox="1">
            <a:spLocks noGrp="1"/>
          </p:cNvSpPr>
          <p:nvPr>
            <p:ph type="body" idx="1"/>
          </p:nvPr>
        </p:nvSpPr>
        <p:spPr>
          <a:xfrm>
            <a:off x="698500" y="4467781"/>
            <a:ext cx="5588000" cy="365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41" tIns="46458" rIns="92941" bIns="46458" anchor="t" anchorCtr="0">
            <a:noAutofit/>
          </a:bodyPr>
          <a:lstStyle/>
          <a:p>
            <a:pPr marL="0" indent="0">
              <a:buClr>
                <a:schemeClr val="dk1"/>
              </a:buClr>
              <a:buSzPts val="1200"/>
            </a:pPr>
            <a:endParaRPr lang="en-US" dirty="0"/>
          </a:p>
        </p:txBody>
      </p:sp>
      <p:sp>
        <p:nvSpPr>
          <p:cNvPr id="492" name="Google Shape;492;p14:notes"/>
          <p:cNvSpPr txBox="1">
            <a:spLocks noGrp="1"/>
          </p:cNvSpPr>
          <p:nvPr>
            <p:ph type="sldNum" idx="12"/>
          </p:nvPr>
        </p:nvSpPr>
        <p:spPr>
          <a:xfrm>
            <a:off x="3956550" y="8817905"/>
            <a:ext cx="3026833" cy="465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41" tIns="46458" rIns="92941" bIns="46458" anchor="b" anchorCtr="0">
            <a:noAutofit/>
          </a:bodyPr>
          <a:lstStyle/>
          <a:p>
            <a:pPr algn="r" defTabSz="929556">
              <a:buSzPts val="1200"/>
              <a:defRPr/>
            </a:pPr>
            <a:fld id="{00000000-1234-1234-1234-123412341234}" type="slidenum">
              <a:rPr lang="en-US"/>
              <a:pPr algn="r" defTabSz="929556">
                <a:buSzPts val="1200"/>
                <a:defRPr/>
              </a:pPr>
              <a:t>27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9392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3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6351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4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4928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5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6720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6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3138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7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0916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8188" y="1179513"/>
            <a:ext cx="5662612" cy="3184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29579">
              <a:buClrTx/>
              <a:defRPr/>
            </a:pPr>
            <a:fld id="{DBCC7D24-0DC9-4E9C-89C0-35D79A09D337}" type="slidenum">
              <a: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defTabSz="929579">
                <a:buClrTx/>
                <a:defRPr/>
              </a:pPr>
              <a:t>8</a:t>
            </a:fld>
            <a:endParaRPr lang="en-US" sz="1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529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9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886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jp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jp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jp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jp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jp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jp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jp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jp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blog.wheelock.edu/social-worker-job-description/" TargetMode="External"/><Relationship Id="rId4" Type="http://schemas.openxmlformats.org/officeDocument/2006/relationships/image" Target="../media/image28.jp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jpe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hyperlink" Target="http://www.flickr.com/photos/57570482@N06/5299266966/" TargetMode="External"/><Relationship Id="rId4" Type="http://schemas.openxmlformats.org/officeDocument/2006/relationships/image" Target="../media/image30.jp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www.flickr.com/photos/verkeorg/24760975789" TargetMode="External"/><Relationship Id="rId4" Type="http://schemas.openxmlformats.org/officeDocument/2006/relationships/image" Target="../media/image31.jp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jpe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3.jpe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4.jpe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jpe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6.jpe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7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8.jpe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/>
          <p:nvPr/>
        </p:nvSpPr>
        <p:spPr>
          <a:xfrm>
            <a:off x="2672000" y="280200"/>
            <a:ext cx="6571200" cy="6297600"/>
          </a:xfrm>
          <a:prstGeom prst="ellipse">
            <a:avLst/>
          </a:prstGeom>
          <a:solidFill>
            <a:srgbClr val="000000">
              <a:alpha val="4352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0"/>
          <p:cNvSpPr txBox="1">
            <a:spLocks noGrp="1"/>
          </p:cNvSpPr>
          <p:nvPr>
            <p:ph type="ctrTitle"/>
          </p:nvPr>
        </p:nvSpPr>
        <p:spPr>
          <a:xfrm>
            <a:off x="2810400" y="2757400"/>
            <a:ext cx="6294400" cy="1546400"/>
          </a:xfrm>
          <a:prstGeom prst="rect">
            <a:avLst/>
          </a:prstGeom>
          <a:noFill/>
          <a:ln>
            <a:noFill/>
          </a:ln>
          <a:effectLst>
            <a:outerShdw blurRad="85725" dist="19050" dir="5400000" algn="bl" rotWithShape="0">
              <a:srgbClr val="000000">
                <a:alpha val="823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  <a:defRPr sz="693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6" name="Google Shape;31;p21"/>
          <p:cNvPicPr preferRelativeResize="0">
            <a:picLocks noChangeAspect="1"/>
          </p:cNvPicPr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41567" y="139494"/>
            <a:ext cx="3017520" cy="1009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2;p21"/>
          <p:cNvPicPr preferRelativeResize="0">
            <a:picLocks noChangeAspect="1"/>
          </p:cNvPicPr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433847" y="415417"/>
            <a:ext cx="3572219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big image 1" preserve="1">
  <p:cSld name="1_Title + 1 column + big image 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4"/>
          <p:cNvSpPr/>
          <p:nvPr/>
        </p:nvSpPr>
        <p:spPr>
          <a:xfrm>
            <a:off x="7341400" y="1462867"/>
            <a:ext cx="4805600" cy="4761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4"/>
          <p:cNvSpPr txBox="1">
            <a:spLocks noGrp="1"/>
          </p:cNvSpPr>
          <p:nvPr>
            <p:ph type="body" idx="1"/>
          </p:nvPr>
        </p:nvSpPr>
        <p:spPr>
          <a:xfrm>
            <a:off x="609772" y="3311467"/>
            <a:ext cx="53020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￮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￮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￮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60" name="Google Shape;60;p24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61" name="Google Shape;61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0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4" y="262768"/>
            <a:ext cx="2473933" cy="3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871" y="1694827"/>
            <a:ext cx="4376657" cy="42976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3507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big image 1" preserve="1">
  <p:cSld name="1_Title + 1 column + big image 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4"/>
          <p:cNvSpPr txBox="1">
            <a:spLocks noGrp="1"/>
          </p:cNvSpPr>
          <p:nvPr>
            <p:ph type="body" idx="1"/>
          </p:nvPr>
        </p:nvSpPr>
        <p:spPr>
          <a:xfrm>
            <a:off x="609772" y="3311467"/>
            <a:ext cx="53020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￮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￮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￮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60" name="Google Shape;60;p24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61" name="Google Shape;61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0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4" y="262768"/>
            <a:ext cx="2473933" cy="3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443" y="1694827"/>
            <a:ext cx="4523514" cy="42976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0234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big image 1" preserve="1">
  <p:cSld name="1_Title + 1 column + big image 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4"/>
          <p:cNvSpPr txBox="1">
            <a:spLocks noGrp="1"/>
          </p:cNvSpPr>
          <p:nvPr>
            <p:ph type="body" idx="1"/>
          </p:nvPr>
        </p:nvSpPr>
        <p:spPr>
          <a:xfrm>
            <a:off x="609772" y="3311467"/>
            <a:ext cx="53020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￮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￮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￮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60" name="Google Shape;60;p24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61" name="Google Shape;61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0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4" y="262768"/>
            <a:ext cx="2473933" cy="3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291" y="1633560"/>
            <a:ext cx="4445876" cy="42976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4945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big image 1" preserve="1">
  <p:cSld name="1_Title + 1 column + big image 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4"/>
          <p:cNvSpPr txBox="1">
            <a:spLocks noGrp="1"/>
          </p:cNvSpPr>
          <p:nvPr>
            <p:ph type="body" idx="1"/>
          </p:nvPr>
        </p:nvSpPr>
        <p:spPr>
          <a:xfrm>
            <a:off x="609772" y="3311467"/>
            <a:ext cx="53020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￮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￮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￮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60" name="Google Shape;60;p24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61" name="Google Shape;61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0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4" y="262768"/>
            <a:ext cx="2473933" cy="3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185" y="2184618"/>
            <a:ext cx="3830400" cy="3657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1003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big image 1" preserve="1">
  <p:cSld name="1_Title + 1 column + big image 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4"/>
          <p:cNvSpPr txBox="1">
            <a:spLocks noGrp="1"/>
          </p:cNvSpPr>
          <p:nvPr>
            <p:ph type="body" idx="1"/>
          </p:nvPr>
        </p:nvSpPr>
        <p:spPr>
          <a:xfrm>
            <a:off x="609772" y="3311467"/>
            <a:ext cx="53020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￮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￮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￮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60" name="Google Shape;60;p24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61" name="Google Shape;61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0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4" y="262768"/>
            <a:ext cx="2473933" cy="3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840" y="1887967"/>
            <a:ext cx="4836160" cy="3657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2253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1">
  <p:cSld name="Title + 1 column 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5"/>
          <p:cNvSpPr/>
          <p:nvPr/>
        </p:nvSpPr>
        <p:spPr>
          <a:xfrm>
            <a:off x="7371200" y="1145433"/>
            <a:ext cx="4820800" cy="46340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" name="Google Shape;66;p25"/>
          <p:cNvGrpSpPr/>
          <p:nvPr/>
        </p:nvGrpSpPr>
        <p:grpSpPr>
          <a:xfrm>
            <a:off x="-352245" y="1056645"/>
            <a:ext cx="2735087" cy="2837064"/>
            <a:chOff x="-474900" y="321200"/>
            <a:chExt cx="2324700" cy="2324700"/>
          </a:xfrm>
        </p:grpSpPr>
        <p:sp>
          <p:nvSpPr>
            <p:cNvPr id="67" name="Google Shape;67;p25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25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25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25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71;p25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body" idx="1"/>
          </p:nvPr>
        </p:nvSpPr>
        <p:spPr>
          <a:xfrm>
            <a:off x="2126900" y="2610733"/>
            <a:ext cx="61440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￮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￮"/>
              <a:defRPr sz="2400"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￮"/>
              <a:defRPr sz="2400"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2400"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2400"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2400"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2400"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2400"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74" name="Google Shape;74;p25"/>
          <p:cNvSpPr/>
          <p:nvPr/>
        </p:nvSpPr>
        <p:spPr>
          <a:xfrm>
            <a:off x="7626200" y="1395367"/>
            <a:ext cx="4310800" cy="41568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0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4" y="262768"/>
            <a:ext cx="2473933" cy="3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58562" y="1543715"/>
            <a:ext cx="4046077" cy="3860104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1 1">
  <p:cSld name="Title + 1 column 1 1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8"/>
          <p:cNvSpPr/>
          <p:nvPr/>
        </p:nvSpPr>
        <p:spPr>
          <a:xfrm>
            <a:off x="7398707" y="1169096"/>
            <a:ext cx="4793293" cy="4434213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2" name="Google Shape;102;p28"/>
          <p:cNvGrpSpPr/>
          <p:nvPr/>
        </p:nvGrpSpPr>
        <p:grpSpPr>
          <a:xfrm>
            <a:off x="-352245" y="1056645"/>
            <a:ext cx="2735087" cy="2837064"/>
            <a:chOff x="-474900" y="321200"/>
            <a:chExt cx="2324700" cy="2324700"/>
          </a:xfrm>
        </p:grpSpPr>
        <p:sp>
          <p:nvSpPr>
            <p:cNvPr id="103" name="Google Shape;103;p28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8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8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8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" name="Google Shape;107;p28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8"/>
          <p:cNvSpPr txBox="1">
            <a:spLocks noGrp="1"/>
          </p:cNvSpPr>
          <p:nvPr>
            <p:ph type="body" idx="1"/>
          </p:nvPr>
        </p:nvSpPr>
        <p:spPr>
          <a:xfrm>
            <a:off x="2126900" y="2610733"/>
            <a:ext cx="52044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￮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￮"/>
              <a:defRPr sz="2400"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￮"/>
              <a:defRPr sz="2400"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2400"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2400"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2400"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2400"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2400"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109" name="Google Shape;109;p28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110" name="Google Shape;110;p28"/>
          <p:cNvSpPr/>
          <p:nvPr/>
        </p:nvSpPr>
        <p:spPr>
          <a:xfrm>
            <a:off x="7676503" y="1411071"/>
            <a:ext cx="4256671" cy="395842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0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4" y="262768"/>
            <a:ext cx="2473933" cy="3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30144" y="1650237"/>
            <a:ext cx="3724081" cy="3461192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0" name="Google Shape;130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1" name="Google Shape;131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2" name="Google Shape;132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7" name="Google Shape;124;p2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0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5;p29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466234" y="262768"/>
            <a:ext cx="2473933" cy="316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7" name="Google Shape;13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8" name="Google Shape;13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3" name="Google Shape;14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4" name="Google Shape;14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>
  <p:cSld name="Title + 2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1"/>
          <p:cNvSpPr txBox="1"/>
          <p:nvPr/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333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33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1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2172667" y="2610733"/>
            <a:ext cx="61440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￮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￮"/>
              <a:defRPr sz="2400"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￮"/>
              <a:defRPr sz="2400"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2400"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2400"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2400"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2400"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2400"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body" idx="2"/>
          </p:nvPr>
        </p:nvSpPr>
        <p:spPr>
          <a:xfrm>
            <a:off x="6885300" y="2610733"/>
            <a:ext cx="55824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￮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￮"/>
              <a:defRPr sz="2400"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￮"/>
              <a:defRPr sz="2400"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2400"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2400"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2400"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2400"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2400"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2400"/>
            </a:lvl9pPr>
          </a:lstStyle>
          <a:p>
            <a:endParaRPr/>
          </a:p>
        </p:txBody>
      </p:sp>
      <p:grpSp>
        <p:nvGrpSpPr>
          <p:cNvPr id="25" name="Google Shape;25;p21"/>
          <p:cNvGrpSpPr/>
          <p:nvPr/>
        </p:nvGrpSpPr>
        <p:grpSpPr>
          <a:xfrm>
            <a:off x="-562412" y="924845"/>
            <a:ext cx="2735087" cy="2837064"/>
            <a:chOff x="-474900" y="321200"/>
            <a:chExt cx="2324700" cy="2324700"/>
          </a:xfrm>
        </p:grpSpPr>
        <p:sp>
          <p:nvSpPr>
            <p:cNvPr id="26" name="Google Shape;26;p21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1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1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1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" name="Google Shape;30;p21"/>
          <p:cNvSpPr txBox="1">
            <a:spLocks noGrp="1"/>
          </p:cNvSpPr>
          <p:nvPr>
            <p:ph type="title"/>
          </p:nvPr>
        </p:nvSpPr>
        <p:spPr>
          <a:xfrm>
            <a:off x="5982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31" name="Google Shape;31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0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4" y="262768"/>
            <a:ext cx="2473933" cy="316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0" name="Google Shape;15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1" name="Google Shape;15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3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7" name="Google Shape;157;p3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9" name="Google Shape;159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0" name="Google Shape;160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4" name="Google Shape;164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5" name="Google Shape;165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73" name="Google Shape;173;p3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4" name="Google Shape;174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5" name="Google Shape;175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6" name="Google Shape;176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4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1" name="Google Shape;181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2" name="Google Shape;182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3" name="Google Shape;183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8" name="Google Shape;188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9" name="Google Shape;189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4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4" name="Google Shape;194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5" name="Google Shape;195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862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2" y="1447803"/>
            <a:ext cx="10517717" cy="4795307"/>
          </a:xfrm>
          <a:prstGeom prst="rect">
            <a:avLst/>
          </a:prstGeom>
        </p:spPr>
        <p:txBody>
          <a:bodyPr>
            <a:noAutofit/>
          </a:bodyPr>
          <a:lstStyle>
            <a:lvl1pPr marL="228588" indent="-228588">
              <a:lnSpc>
                <a:spcPct val="100000"/>
              </a:lnSpc>
              <a:spcBef>
                <a:spcPts val="12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33" indent="-233351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090" indent="-228588">
              <a:lnSpc>
                <a:spcPct val="100000"/>
              </a:lnSpc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 Bullet 2</a:t>
            </a:r>
          </a:p>
          <a:p>
            <a:pPr lvl="2"/>
            <a:r>
              <a:rPr lang="en-US" dirty="0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96385" y="6243109"/>
            <a:ext cx="10656007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footnote, reference or source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E3772377-1078-46FB-A8D6-3289A605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02464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1">
  <p:cSld name="Title + 1 column 1"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27"/>
          <p:cNvSpPr/>
          <p:nvPr/>
        </p:nvSpPr>
        <p:spPr>
          <a:xfrm>
            <a:off x="8135389" y="1707550"/>
            <a:ext cx="3960440" cy="3716044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9" name="Google Shape;769;p27"/>
          <p:cNvGrpSpPr/>
          <p:nvPr/>
        </p:nvGrpSpPr>
        <p:grpSpPr>
          <a:xfrm>
            <a:off x="-352244" y="1056645"/>
            <a:ext cx="2735087" cy="2837064"/>
            <a:chOff x="-474900" y="321200"/>
            <a:chExt cx="2324700" cy="2324700"/>
          </a:xfrm>
        </p:grpSpPr>
        <p:sp>
          <p:nvSpPr>
            <p:cNvPr id="770" name="Google Shape;770;p27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4" name="Google Shape;774;p27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27"/>
          <p:cNvSpPr txBox="1">
            <a:spLocks noGrp="1"/>
          </p:cNvSpPr>
          <p:nvPr>
            <p:ph type="body" idx="1"/>
          </p:nvPr>
        </p:nvSpPr>
        <p:spPr>
          <a:xfrm>
            <a:off x="2126900" y="2610733"/>
            <a:ext cx="61440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4288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￮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914354" lvl="1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  <a:defRPr sz="2400"/>
            </a:lvl2pPr>
            <a:lvl3pPr marL="1371532" lvl="2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  <a:defRPr sz="2400"/>
            </a:lvl3pPr>
            <a:lvl4pPr marL="1828709" lvl="3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2285886" lvl="4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2743062" lvl="5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3200240" lvl="6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3657418" lvl="7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4114594" lvl="8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776" name="Google Shape;776;p27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77" name="Google Shape;777;p27"/>
          <p:cNvSpPr/>
          <p:nvPr/>
        </p:nvSpPr>
        <p:spPr>
          <a:xfrm>
            <a:off x="8372533" y="1933261"/>
            <a:ext cx="3501739" cy="328862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8" name="Google Shape;778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4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6" y="262772"/>
            <a:ext cx="2473933" cy="3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8566" y="2079835"/>
            <a:ext cx="3129671" cy="2985819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68666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1 1">
  <p:cSld name="Title + 1 column 1 1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34"/>
          <p:cNvSpPr/>
          <p:nvPr/>
        </p:nvSpPr>
        <p:spPr>
          <a:xfrm>
            <a:off x="7398708" y="1169100"/>
            <a:ext cx="4793293" cy="4434213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37" name="Google Shape;837;p34"/>
          <p:cNvGrpSpPr/>
          <p:nvPr/>
        </p:nvGrpSpPr>
        <p:grpSpPr>
          <a:xfrm>
            <a:off x="-352244" y="1056645"/>
            <a:ext cx="2735087" cy="2837064"/>
            <a:chOff x="-474900" y="321200"/>
            <a:chExt cx="2324700" cy="2324700"/>
          </a:xfrm>
        </p:grpSpPr>
        <p:sp>
          <p:nvSpPr>
            <p:cNvPr id="838" name="Google Shape;838;p34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2" name="Google Shape;842;p34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34"/>
          <p:cNvSpPr txBox="1">
            <a:spLocks noGrp="1"/>
          </p:cNvSpPr>
          <p:nvPr>
            <p:ph type="body" idx="1"/>
          </p:nvPr>
        </p:nvSpPr>
        <p:spPr>
          <a:xfrm>
            <a:off x="2126900" y="2610733"/>
            <a:ext cx="52044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4288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￮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914354" lvl="1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  <a:defRPr sz="2400"/>
            </a:lvl2pPr>
            <a:lvl3pPr marL="1371532" lvl="2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  <a:defRPr sz="2400"/>
            </a:lvl3pPr>
            <a:lvl4pPr marL="1828709" lvl="3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2285886" lvl="4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2743062" lvl="5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3200240" lvl="6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3657418" lvl="7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4114594" lvl="8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844" name="Google Shape;844;p34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45" name="Google Shape;845;p34"/>
          <p:cNvSpPr/>
          <p:nvPr/>
        </p:nvSpPr>
        <p:spPr>
          <a:xfrm>
            <a:off x="7676506" y="1411071"/>
            <a:ext cx="4256671" cy="395842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6" name="Google Shape;846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4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6" y="262772"/>
            <a:ext cx="2473933" cy="3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30146" y="1650237"/>
            <a:ext cx="3724081" cy="3461192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6314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22"/>
          <p:cNvGrpSpPr/>
          <p:nvPr/>
        </p:nvGrpSpPr>
        <p:grpSpPr>
          <a:xfrm>
            <a:off x="-352245" y="1056645"/>
            <a:ext cx="2735087" cy="2837064"/>
            <a:chOff x="-474900" y="321200"/>
            <a:chExt cx="2324700" cy="2324700"/>
          </a:xfrm>
        </p:grpSpPr>
        <p:sp>
          <p:nvSpPr>
            <p:cNvPr id="35" name="Google Shape;35;p22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2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2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2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" name="Google Shape;39;p22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1"/>
          </p:nvPr>
        </p:nvSpPr>
        <p:spPr>
          <a:xfrm>
            <a:off x="2126900" y="2610733"/>
            <a:ext cx="54712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￮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￮"/>
              <a:defRPr sz="2400"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￮"/>
              <a:defRPr sz="2400"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2400"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2400"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2400"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2400"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2400"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42" name="Google Shape;42;p22"/>
          <p:cNvSpPr/>
          <p:nvPr/>
        </p:nvSpPr>
        <p:spPr>
          <a:xfrm>
            <a:off x="7626200" y="1361933"/>
            <a:ext cx="4310800" cy="41568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" name="Google Shape;43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0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4" y="262768"/>
            <a:ext cx="2473933" cy="3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51800" y="1629400"/>
            <a:ext cx="3859600" cy="36408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35"/>
          <p:cNvSpPr/>
          <p:nvPr/>
        </p:nvSpPr>
        <p:spPr>
          <a:xfrm>
            <a:off x="2672000" y="280200"/>
            <a:ext cx="6571200" cy="6297600"/>
          </a:xfrm>
          <a:prstGeom prst="ellipse">
            <a:avLst/>
          </a:prstGeom>
          <a:solidFill>
            <a:srgbClr val="000000">
              <a:alpha val="43921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35"/>
          <p:cNvSpPr txBox="1">
            <a:spLocks noGrp="1"/>
          </p:cNvSpPr>
          <p:nvPr>
            <p:ph type="ctrTitle"/>
          </p:nvPr>
        </p:nvSpPr>
        <p:spPr>
          <a:xfrm>
            <a:off x="2810400" y="2757400"/>
            <a:ext cx="6294400" cy="1546400"/>
          </a:xfrm>
          <a:prstGeom prst="rect">
            <a:avLst/>
          </a:prstGeom>
          <a:noFill/>
          <a:ln>
            <a:noFill/>
          </a:ln>
          <a:effectLst>
            <a:outerShdw blurRad="85725" dist="19050" dir="54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852" name="Google Shape;85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92970" y="431732"/>
            <a:ext cx="3477233" cy="445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3204" y="234505"/>
            <a:ext cx="3477233" cy="1162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16572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9" name="Google Shape;869;p37"/>
          <p:cNvGrpSpPr/>
          <p:nvPr/>
        </p:nvGrpSpPr>
        <p:grpSpPr>
          <a:xfrm>
            <a:off x="-352244" y="1056645"/>
            <a:ext cx="2735087" cy="2837064"/>
            <a:chOff x="-474900" y="321200"/>
            <a:chExt cx="2324700" cy="2324700"/>
          </a:xfrm>
        </p:grpSpPr>
        <p:sp>
          <p:nvSpPr>
            <p:cNvPr id="870" name="Google Shape;870;p37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7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7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7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4" name="Google Shape;874;p37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75" name="Google Shape;875;p37"/>
          <p:cNvSpPr txBox="1">
            <a:spLocks noGrp="1"/>
          </p:cNvSpPr>
          <p:nvPr>
            <p:ph type="body" idx="1"/>
          </p:nvPr>
        </p:nvSpPr>
        <p:spPr>
          <a:xfrm>
            <a:off x="2126900" y="2610733"/>
            <a:ext cx="54712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4288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￮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914354" lvl="1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  <a:defRPr sz="2400"/>
            </a:lvl2pPr>
            <a:lvl3pPr marL="1371532" lvl="2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  <a:defRPr sz="2400"/>
            </a:lvl3pPr>
            <a:lvl4pPr marL="1828709" lvl="3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2285886" lvl="4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2743062" lvl="5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3200240" lvl="6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3657418" lvl="7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4114594" lvl="8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876" name="Google Shape;876;p37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77" name="Google Shape;877;p37"/>
          <p:cNvSpPr/>
          <p:nvPr/>
        </p:nvSpPr>
        <p:spPr>
          <a:xfrm>
            <a:off x="7626200" y="1361933"/>
            <a:ext cx="4310800" cy="41568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8" name="Google Shape;878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4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6" y="262772"/>
            <a:ext cx="2473933" cy="3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51800" y="1629400"/>
            <a:ext cx="3859600" cy="36408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164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rgbClr val="FFFFFF"/>
        </a:solid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38"/>
          <p:cNvGrpSpPr/>
          <p:nvPr/>
        </p:nvGrpSpPr>
        <p:grpSpPr>
          <a:xfrm>
            <a:off x="9265725" y="3225001"/>
            <a:ext cx="3099600" cy="3099600"/>
            <a:chOff x="-474900" y="321200"/>
            <a:chExt cx="2324700" cy="2324700"/>
          </a:xfrm>
        </p:grpSpPr>
        <p:sp>
          <p:nvSpPr>
            <p:cNvPr id="883" name="Google Shape;883;p38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8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8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8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7" name="Google Shape;887;p38"/>
          <p:cNvSpPr txBox="1">
            <a:spLocks noGrp="1"/>
          </p:cNvSpPr>
          <p:nvPr>
            <p:ph type="ctrTitle"/>
          </p:nvPr>
        </p:nvSpPr>
        <p:spPr>
          <a:xfrm>
            <a:off x="3426400" y="3851200"/>
            <a:ext cx="5339200" cy="12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88" name="Google Shape;888;p38"/>
          <p:cNvSpPr txBox="1">
            <a:spLocks noGrp="1"/>
          </p:cNvSpPr>
          <p:nvPr>
            <p:ph type="subTitle" idx="1"/>
          </p:nvPr>
        </p:nvSpPr>
        <p:spPr>
          <a:xfrm>
            <a:off x="3426400" y="5120401"/>
            <a:ext cx="53392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21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67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67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67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67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67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67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67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67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grpSp>
        <p:nvGrpSpPr>
          <p:cNvPr id="889" name="Google Shape;889;p38"/>
          <p:cNvGrpSpPr/>
          <p:nvPr/>
        </p:nvGrpSpPr>
        <p:grpSpPr>
          <a:xfrm>
            <a:off x="641108" y="1054200"/>
            <a:ext cx="2566000" cy="2566000"/>
            <a:chOff x="6680825" y="2549350"/>
            <a:chExt cx="1539600" cy="1539600"/>
          </a:xfrm>
        </p:grpSpPr>
        <p:sp>
          <p:nvSpPr>
            <p:cNvPr id="890" name="Google Shape;890;p38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8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8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49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93" name="Google Shape;893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4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6" y="262772"/>
            <a:ext cx="2473933" cy="316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50437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1">
  <p:cSld name="1_Title + 1 column 1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40"/>
          <p:cNvSpPr/>
          <p:nvPr/>
        </p:nvSpPr>
        <p:spPr>
          <a:xfrm>
            <a:off x="7371200" y="1145433"/>
            <a:ext cx="4820800" cy="46340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2" name="Google Shape;902;p40"/>
          <p:cNvGrpSpPr/>
          <p:nvPr/>
        </p:nvGrpSpPr>
        <p:grpSpPr>
          <a:xfrm>
            <a:off x="-352244" y="1056645"/>
            <a:ext cx="2735087" cy="2837064"/>
            <a:chOff x="-474900" y="321200"/>
            <a:chExt cx="2324700" cy="2324700"/>
          </a:xfrm>
        </p:grpSpPr>
        <p:sp>
          <p:nvSpPr>
            <p:cNvPr id="903" name="Google Shape;903;p40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0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0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0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7" name="Google Shape;907;p40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08" name="Google Shape;908;p40"/>
          <p:cNvSpPr txBox="1">
            <a:spLocks noGrp="1"/>
          </p:cNvSpPr>
          <p:nvPr>
            <p:ph type="body" idx="1"/>
          </p:nvPr>
        </p:nvSpPr>
        <p:spPr>
          <a:xfrm>
            <a:off x="2126900" y="2610733"/>
            <a:ext cx="61440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4288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￮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914354" lvl="1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  <a:defRPr sz="2400"/>
            </a:lvl2pPr>
            <a:lvl3pPr marL="1371532" lvl="2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  <a:defRPr sz="2400"/>
            </a:lvl3pPr>
            <a:lvl4pPr marL="1828709" lvl="3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2285886" lvl="4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2743062" lvl="5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3200240" lvl="6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3657418" lvl="7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4114594" lvl="8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909" name="Google Shape;909;p40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10" name="Google Shape;910;p40"/>
          <p:cNvSpPr/>
          <p:nvPr/>
        </p:nvSpPr>
        <p:spPr>
          <a:xfrm>
            <a:off x="7626200" y="1395367"/>
            <a:ext cx="4310800" cy="41568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1" name="Google Shape;911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4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6" y="262772"/>
            <a:ext cx="2473933" cy="3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58564" y="1543715"/>
            <a:ext cx="4046077" cy="3860104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85359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1">
  <p:cSld name="1_Title + 1 column 1"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41"/>
          <p:cNvSpPr/>
          <p:nvPr/>
        </p:nvSpPr>
        <p:spPr>
          <a:xfrm>
            <a:off x="7348604" y="1144830"/>
            <a:ext cx="4843397" cy="4634604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16" name="Google Shape;916;p41"/>
          <p:cNvGrpSpPr/>
          <p:nvPr/>
        </p:nvGrpSpPr>
        <p:grpSpPr>
          <a:xfrm>
            <a:off x="-352244" y="1056645"/>
            <a:ext cx="2735087" cy="2837064"/>
            <a:chOff x="-474900" y="321200"/>
            <a:chExt cx="2324700" cy="2324700"/>
          </a:xfrm>
        </p:grpSpPr>
        <p:sp>
          <p:nvSpPr>
            <p:cNvPr id="917" name="Google Shape;917;p41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1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1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1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1" name="Google Shape;921;p41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41"/>
          <p:cNvSpPr txBox="1">
            <a:spLocks noGrp="1"/>
          </p:cNvSpPr>
          <p:nvPr>
            <p:ph type="body" idx="1"/>
          </p:nvPr>
        </p:nvSpPr>
        <p:spPr>
          <a:xfrm>
            <a:off x="2126900" y="2610733"/>
            <a:ext cx="61440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4288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￮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914354" lvl="1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  <a:defRPr sz="2400"/>
            </a:lvl2pPr>
            <a:lvl3pPr marL="1371532" lvl="2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  <a:defRPr sz="2400"/>
            </a:lvl3pPr>
            <a:lvl4pPr marL="1828709" lvl="3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2285886" lvl="4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2743062" lvl="5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3200240" lvl="6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3657418" lvl="7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4114594" lvl="8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923" name="Google Shape;923;p41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24" name="Google Shape;924;p41"/>
          <p:cNvSpPr/>
          <p:nvPr/>
        </p:nvSpPr>
        <p:spPr>
          <a:xfrm>
            <a:off x="7570170" y="1394565"/>
            <a:ext cx="4366833" cy="414194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5" name="Google Shape;925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4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6" y="262772"/>
            <a:ext cx="2473933" cy="3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83311" y="1706626"/>
            <a:ext cx="3740544" cy="3511623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41716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1">
  <p:cSld name="1_Title + 1 column 1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9" name="Google Shape;929;p42"/>
          <p:cNvGrpSpPr/>
          <p:nvPr/>
        </p:nvGrpSpPr>
        <p:grpSpPr>
          <a:xfrm>
            <a:off x="-352244" y="1056645"/>
            <a:ext cx="2735087" cy="2837064"/>
            <a:chOff x="-474900" y="321200"/>
            <a:chExt cx="2324700" cy="2324700"/>
          </a:xfrm>
        </p:grpSpPr>
        <p:sp>
          <p:nvSpPr>
            <p:cNvPr id="930" name="Google Shape;930;p42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2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2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2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4" name="Google Shape;934;p42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35" name="Google Shape;935;p42"/>
          <p:cNvSpPr txBox="1">
            <a:spLocks noGrp="1"/>
          </p:cNvSpPr>
          <p:nvPr>
            <p:ph type="body" idx="1"/>
          </p:nvPr>
        </p:nvSpPr>
        <p:spPr>
          <a:xfrm>
            <a:off x="2126900" y="2610733"/>
            <a:ext cx="61440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4288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￮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914354" lvl="1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  <a:defRPr sz="2400"/>
            </a:lvl2pPr>
            <a:lvl3pPr marL="1371532" lvl="2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  <a:defRPr sz="2400"/>
            </a:lvl3pPr>
            <a:lvl4pPr marL="1828709" lvl="3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2285886" lvl="4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2743062" lvl="5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3200240" lvl="6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3657418" lvl="7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4114594" lvl="8" indent="-34288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936" name="Google Shape;936;p42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37" name="Google Shape;937;p42"/>
          <p:cNvSpPr/>
          <p:nvPr/>
        </p:nvSpPr>
        <p:spPr>
          <a:xfrm>
            <a:off x="8161775" y="1877408"/>
            <a:ext cx="3946804" cy="3616907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8" name="Google Shape;938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4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6" y="262772"/>
            <a:ext cx="2473933" cy="3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12424" y="2106667"/>
            <a:ext cx="3435217" cy="3158801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68517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44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56" name="Google Shape;956;p44"/>
          <p:cNvSpPr/>
          <p:nvPr/>
        </p:nvSpPr>
        <p:spPr>
          <a:xfrm>
            <a:off x="7687933" y="1182933"/>
            <a:ext cx="4504000" cy="45024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44"/>
          <p:cNvSpPr/>
          <p:nvPr/>
        </p:nvSpPr>
        <p:spPr>
          <a:xfrm>
            <a:off x="7926117" y="1421037"/>
            <a:ext cx="4027600" cy="402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44"/>
          <p:cNvSpPr txBox="1">
            <a:spLocks noGrp="1"/>
          </p:cNvSpPr>
          <p:nvPr>
            <p:ph type="body" idx="1"/>
          </p:nvPr>
        </p:nvSpPr>
        <p:spPr>
          <a:xfrm>
            <a:off x="-206167" y="3358767"/>
            <a:ext cx="26664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3018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￮"/>
              <a:defRPr/>
            </a:lvl1pPr>
            <a:lvl2pPr marL="914354" lvl="1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532" lvl="2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709" lvl="3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886" lvl="4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062" lvl="5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240" lvl="6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418" lvl="7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594" lvl="8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959" name="Google Shape;959;p44"/>
          <p:cNvSpPr txBox="1">
            <a:spLocks noGrp="1"/>
          </p:cNvSpPr>
          <p:nvPr>
            <p:ph type="body" idx="2"/>
          </p:nvPr>
        </p:nvSpPr>
        <p:spPr>
          <a:xfrm>
            <a:off x="2349665" y="3358767"/>
            <a:ext cx="27764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3018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￮"/>
              <a:defRPr/>
            </a:lvl1pPr>
            <a:lvl2pPr marL="914354" lvl="1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532" lvl="2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709" lvl="3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886" lvl="4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062" lvl="5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240" lvl="6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418" lvl="7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594" lvl="8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960" name="Google Shape;960;p44"/>
          <p:cNvGrpSpPr/>
          <p:nvPr/>
        </p:nvGrpSpPr>
        <p:grpSpPr>
          <a:xfrm>
            <a:off x="-282510" y="841968"/>
            <a:ext cx="2632180" cy="2698821"/>
            <a:chOff x="-474900" y="321200"/>
            <a:chExt cx="2324700" cy="2324700"/>
          </a:xfrm>
        </p:grpSpPr>
        <p:sp>
          <p:nvSpPr>
            <p:cNvPr id="961" name="Google Shape;961;p44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4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4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4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65" name="Google Shape;965;p44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966" name="Google Shape;966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4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7" name="Google Shape;967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6" y="262772"/>
            <a:ext cx="2473933" cy="316633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p44"/>
          <p:cNvSpPr txBox="1">
            <a:spLocks noGrp="1"/>
          </p:cNvSpPr>
          <p:nvPr>
            <p:ph type="body" idx="3"/>
          </p:nvPr>
        </p:nvSpPr>
        <p:spPr>
          <a:xfrm>
            <a:off x="5096267" y="3358767"/>
            <a:ext cx="26320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3018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￮"/>
              <a:defRPr/>
            </a:lvl1pPr>
            <a:lvl2pPr marL="914354" lvl="1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532" lvl="2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709" lvl="3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886" lvl="4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062" lvl="5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240" lvl="6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418" lvl="7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594" lvl="8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59448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 2">
  <p:cSld name="Title + 3 columns 2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45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71" name="Google Shape;971;p45"/>
          <p:cNvSpPr/>
          <p:nvPr/>
        </p:nvSpPr>
        <p:spPr>
          <a:xfrm>
            <a:off x="8334205" y="1492493"/>
            <a:ext cx="3610400" cy="3510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2" name="Google Shape;972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19273" y="1655468"/>
            <a:ext cx="3240000" cy="3184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73" name="Google Shape;973;p45"/>
          <p:cNvSpPr txBox="1">
            <a:spLocks noGrp="1"/>
          </p:cNvSpPr>
          <p:nvPr>
            <p:ph type="body" idx="1"/>
          </p:nvPr>
        </p:nvSpPr>
        <p:spPr>
          <a:xfrm>
            <a:off x="0" y="3352400"/>
            <a:ext cx="29668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3018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￮"/>
              <a:defRPr/>
            </a:lvl1pPr>
            <a:lvl2pPr marL="914354" lvl="1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532" lvl="2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709" lvl="3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886" lvl="4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062" lvl="5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240" lvl="6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418" lvl="7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594" lvl="8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974" name="Google Shape;974;p45"/>
          <p:cNvSpPr txBox="1">
            <a:spLocks noGrp="1"/>
          </p:cNvSpPr>
          <p:nvPr>
            <p:ph type="body" idx="2"/>
          </p:nvPr>
        </p:nvSpPr>
        <p:spPr>
          <a:xfrm>
            <a:off x="2788567" y="3352400"/>
            <a:ext cx="28120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3018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￮"/>
              <a:defRPr/>
            </a:lvl1pPr>
            <a:lvl2pPr marL="914354" lvl="1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532" lvl="2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709" lvl="3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886" lvl="4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062" lvl="5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240" lvl="6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418" lvl="7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594" lvl="8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975" name="Google Shape;975;p45"/>
          <p:cNvSpPr txBox="1">
            <a:spLocks noGrp="1"/>
          </p:cNvSpPr>
          <p:nvPr>
            <p:ph type="body" idx="3"/>
          </p:nvPr>
        </p:nvSpPr>
        <p:spPr>
          <a:xfrm>
            <a:off x="5479765" y="3352400"/>
            <a:ext cx="29668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3018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￮"/>
              <a:defRPr/>
            </a:lvl1pPr>
            <a:lvl2pPr marL="914354" lvl="1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532" lvl="2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709" lvl="3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886" lvl="4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062" lvl="5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240" lvl="6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418" lvl="7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594" lvl="8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976" name="Google Shape;976;p45"/>
          <p:cNvGrpSpPr/>
          <p:nvPr/>
        </p:nvGrpSpPr>
        <p:grpSpPr>
          <a:xfrm>
            <a:off x="-352244" y="712945"/>
            <a:ext cx="2735087" cy="2837064"/>
            <a:chOff x="-474900" y="321200"/>
            <a:chExt cx="2324700" cy="2324700"/>
          </a:xfrm>
        </p:grpSpPr>
        <p:sp>
          <p:nvSpPr>
            <p:cNvPr id="977" name="Google Shape;977;p45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5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5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5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1" name="Google Shape;981;p45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982" name="Google Shape;982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567" y="139504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66236" y="262772"/>
            <a:ext cx="2473933" cy="316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61403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 1 1">
  <p:cSld name="Title + 3 columns 1 1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46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86" name="Google Shape;986;p46"/>
          <p:cNvSpPr/>
          <p:nvPr/>
        </p:nvSpPr>
        <p:spPr>
          <a:xfrm>
            <a:off x="7881200" y="1431267"/>
            <a:ext cx="4310800" cy="4105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7" name="Google Shape;987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2167" y="1681400"/>
            <a:ext cx="3868800" cy="3655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88" name="Google Shape;988;p46"/>
          <p:cNvSpPr txBox="1">
            <a:spLocks noGrp="1"/>
          </p:cNvSpPr>
          <p:nvPr>
            <p:ph type="body" idx="1"/>
          </p:nvPr>
        </p:nvSpPr>
        <p:spPr>
          <a:xfrm>
            <a:off x="0" y="3352400"/>
            <a:ext cx="27912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3018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￮"/>
              <a:defRPr/>
            </a:lvl1pPr>
            <a:lvl2pPr marL="914354" lvl="1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532" lvl="2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709" lvl="3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886" lvl="4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062" lvl="5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240" lvl="6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418" lvl="7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594" lvl="8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989" name="Google Shape;989;p46"/>
          <p:cNvSpPr txBox="1">
            <a:spLocks noGrp="1"/>
          </p:cNvSpPr>
          <p:nvPr>
            <p:ph type="body" idx="2"/>
          </p:nvPr>
        </p:nvSpPr>
        <p:spPr>
          <a:xfrm>
            <a:off x="2627799" y="3352400"/>
            <a:ext cx="29528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3018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￮"/>
              <a:defRPr/>
            </a:lvl1pPr>
            <a:lvl2pPr marL="914354" lvl="1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532" lvl="2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709" lvl="3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886" lvl="4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062" lvl="5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240" lvl="6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418" lvl="7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594" lvl="8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990" name="Google Shape;990;p46"/>
          <p:cNvSpPr txBox="1">
            <a:spLocks noGrp="1"/>
          </p:cNvSpPr>
          <p:nvPr>
            <p:ph type="body" idx="3"/>
          </p:nvPr>
        </p:nvSpPr>
        <p:spPr>
          <a:xfrm>
            <a:off x="5331867" y="3352400"/>
            <a:ext cx="26744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3018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￮"/>
              <a:defRPr/>
            </a:lvl1pPr>
            <a:lvl2pPr marL="914354" lvl="1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532" lvl="2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709" lvl="3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886" lvl="4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062" lvl="5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240" lvl="6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418" lvl="7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594" lvl="8" indent="-3301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991" name="Google Shape;991;p46"/>
          <p:cNvSpPr txBox="1">
            <a:spLocks noGrp="1"/>
          </p:cNvSpPr>
          <p:nvPr>
            <p:ph type="title"/>
          </p:nvPr>
        </p:nvSpPr>
        <p:spPr>
          <a:xfrm>
            <a:off x="0" y="1641784"/>
            <a:ext cx="8208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992" name="Google Shape;992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567" y="139504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66236" y="262772"/>
            <a:ext cx="2473933" cy="316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49696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big image">
  <p:cSld name="Title + 1 column + big image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47"/>
          <p:cNvSpPr/>
          <p:nvPr/>
        </p:nvSpPr>
        <p:spPr>
          <a:xfrm>
            <a:off x="6860967" y="1138467"/>
            <a:ext cx="5302000" cy="525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47"/>
          <p:cNvSpPr txBox="1">
            <a:spLocks noGrp="1"/>
          </p:cNvSpPr>
          <p:nvPr>
            <p:ph type="body" idx="1"/>
          </p:nvPr>
        </p:nvSpPr>
        <p:spPr>
          <a:xfrm>
            <a:off x="609772" y="3457933"/>
            <a:ext cx="53020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￮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377" lvl="1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566" lvl="2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754" lvl="3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1" lvl="5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997" name="Google Shape;997;p47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98" name="Google Shape;998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77133" y="1355333"/>
            <a:ext cx="4852000" cy="48048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99" name="Google Shape;999;p47"/>
          <p:cNvGrpSpPr/>
          <p:nvPr/>
        </p:nvGrpSpPr>
        <p:grpSpPr>
          <a:xfrm>
            <a:off x="-352244" y="712945"/>
            <a:ext cx="2735087" cy="2837064"/>
            <a:chOff x="-474900" y="321200"/>
            <a:chExt cx="2324700" cy="2324700"/>
          </a:xfrm>
        </p:grpSpPr>
        <p:sp>
          <p:nvSpPr>
            <p:cNvPr id="1000" name="Google Shape;1000;p47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7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7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7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4" name="Google Shape;1004;p47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1005" name="Google Shape;1005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567" y="139502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66235" y="262770"/>
            <a:ext cx="2473933" cy="316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6160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big image 1" preserve="1">
  <p:cSld name="1_Title + 1 column + big image 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4"/>
          <p:cNvSpPr txBox="1">
            <a:spLocks noGrp="1"/>
          </p:cNvSpPr>
          <p:nvPr>
            <p:ph type="body" idx="1"/>
          </p:nvPr>
        </p:nvSpPr>
        <p:spPr>
          <a:xfrm>
            <a:off x="609772" y="3311467"/>
            <a:ext cx="53020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￮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￮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￮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60" name="Google Shape;60;p24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pic>
        <p:nvPicPr>
          <p:cNvPr id="61" name="Google Shape;61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0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4" y="262768"/>
            <a:ext cx="2473933" cy="316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87136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0" name="Google Shape;130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1" name="Google Shape;131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2" name="Google Shape;132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7" name="Google Shape;124;p2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0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5;p29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466234" y="262768"/>
            <a:ext cx="2473933" cy="316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72453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big image 1">
  <p:cSld name="Title + 1 column + big image 1"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32"/>
          <p:cNvSpPr/>
          <p:nvPr/>
        </p:nvSpPr>
        <p:spPr>
          <a:xfrm>
            <a:off x="7341400" y="1462867"/>
            <a:ext cx="4805600" cy="4761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32"/>
          <p:cNvSpPr txBox="1">
            <a:spLocks noGrp="1"/>
          </p:cNvSpPr>
          <p:nvPr>
            <p:ph type="body" idx="1"/>
          </p:nvPr>
        </p:nvSpPr>
        <p:spPr>
          <a:xfrm>
            <a:off x="609772" y="3311467"/>
            <a:ext cx="53020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￮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377" lvl="1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566" lvl="2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754" lvl="3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1" lvl="5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21" name="Google Shape;821;p32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22" name="Google Shape;822;p32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823" name="Google Shape;823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2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5" y="262770"/>
            <a:ext cx="2473933" cy="3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113">
            <a:off x="7606331" y="1736800"/>
            <a:ext cx="4274007" cy="4233200"/>
          </a:xfrm>
          <a:prstGeom prst="ellipse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1599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1 1">
  <p:cSld name="Title + 1 column 1 1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34"/>
          <p:cNvSpPr/>
          <p:nvPr/>
        </p:nvSpPr>
        <p:spPr>
          <a:xfrm>
            <a:off x="7398708" y="1169098"/>
            <a:ext cx="4793293" cy="4434213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37" name="Google Shape;837;p34"/>
          <p:cNvGrpSpPr/>
          <p:nvPr/>
        </p:nvGrpSpPr>
        <p:grpSpPr>
          <a:xfrm>
            <a:off x="-352244" y="1056645"/>
            <a:ext cx="2735087" cy="2837064"/>
            <a:chOff x="-474900" y="321200"/>
            <a:chExt cx="2324700" cy="2324700"/>
          </a:xfrm>
        </p:grpSpPr>
        <p:sp>
          <p:nvSpPr>
            <p:cNvPr id="838" name="Google Shape;838;p34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2" name="Google Shape;842;p34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34"/>
          <p:cNvSpPr txBox="1">
            <a:spLocks noGrp="1"/>
          </p:cNvSpPr>
          <p:nvPr>
            <p:ph type="body" idx="1"/>
          </p:nvPr>
        </p:nvSpPr>
        <p:spPr>
          <a:xfrm>
            <a:off x="2126900" y="2610733"/>
            <a:ext cx="52044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1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￮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914377" lvl="1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  <a:defRPr sz="2400"/>
            </a:lvl2pPr>
            <a:lvl3pPr marL="1371566" lvl="2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  <a:defRPr sz="2400"/>
            </a:lvl3pPr>
            <a:lvl4pPr marL="1828754" lvl="3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2285943" lvl="4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2743131" lvl="5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3200320" lvl="6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3657509" lvl="7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4114697" lvl="8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844" name="Google Shape;844;p34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45" name="Google Shape;845;p34"/>
          <p:cNvSpPr/>
          <p:nvPr/>
        </p:nvSpPr>
        <p:spPr>
          <a:xfrm>
            <a:off x="7676505" y="1411071"/>
            <a:ext cx="4256671" cy="395842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6" name="Google Shape;846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2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5" y="262770"/>
            <a:ext cx="2473933" cy="3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30145" y="1650237"/>
            <a:ext cx="3724081" cy="3461192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72087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rgbClr val="FFFFFF"/>
        </a:solid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38"/>
          <p:cNvGrpSpPr/>
          <p:nvPr/>
        </p:nvGrpSpPr>
        <p:grpSpPr>
          <a:xfrm>
            <a:off x="9265725" y="3225001"/>
            <a:ext cx="3099600" cy="3099600"/>
            <a:chOff x="-474900" y="321200"/>
            <a:chExt cx="2324700" cy="2324700"/>
          </a:xfrm>
        </p:grpSpPr>
        <p:sp>
          <p:nvSpPr>
            <p:cNvPr id="883" name="Google Shape;883;p38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8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8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8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7" name="Google Shape;887;p38"/>
          <p:cNvSpPr txBox="1">
            <a:spLocks noGrp="1"/>
          </p:cNvSpPr>
          <p:nvPr>
            <p:ph type="ctrTitle"/>
          </p:nvPr>
        </p:nvSpPr>
        <p:spPr>
          <a:xfrm>
            <a:off x="3426400" y="3851200"/>
            <a:ext cx="5339200" cy="12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88" name="Google Shape;888;p38"/>
          <p:cNvSpPr txBox="1">
            <a:spLocks noGrp="1"/>
          </p:cNvSpPr>
          <p:nvPr>
            <p:ph type="subTitle" idx="1"/>
          </p:nvPr>
        </p:nvSpPr>
        <p:spPr>
          <a:xfrm>
            <a:off x="3426400" y="5120401"/>
            <a:ext cx="53392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21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67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67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67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67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67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67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67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67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grpSp>
        <p:nvGrpSpPr>
          <p:cNvPr id="889" name="Google Shape;889;p38"/>
          <p:cNvGrpSpPr/>
          <p:nvPr/>
        </p:nvGrpSpPr>
        <p:grpSpPr>
          <a:xfrm>
            <a:off x="641108" y="1054200"/>
            <a:ext cx="2566000" cy="2566000"/>
            <a:chOff x="6680825" y="2549350"/>
            <a:chExt cx="1539600" cy="1539600"/>
          </a:xfrm>
        </p:grpSpPr>
        <p:sp>
          <p:nvSpPr>
            <p:cNvPr id="890" name="Google Shape;890;p38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8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8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49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93" name="Google Shape;893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2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5" y="262770"/>
            <a:ext cx="2473933" cy="316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17031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1">
  <p:cSld name="Title + 1 column 1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40"/>
          <p:cNvSpPr/>
          <p:nvPr/>
        </p:nvSpPr>
        <p:spPr>
          <a:xfrm>
            <a:off x="7371200" y="1145433"/>
            <a:ext cx="4820800" cy="46340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2" name="Google Shape;902;p40"/>
          <p:cNvGrpSpPr/>
          <p:nvPr/>
        </p:nvGrpSpPr>
        <p:grpSpPr>
          <a:xfrm>
            <a:off x="-352244" y="1056645"/>
            <a:ext cx="2735087" cy="2837064"/>
            <a:chOff x="-474900" y="321200"/>
            <a:chExt cx="2324700" cy="2324700"/>
          </a:xfrm>
        </p:grpSpPr>
        <p:sp>
          <p:nvSpPr>
            <p:cNvPr id="903" name="Google Shape;903;p40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0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0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0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7" name="Google Shape;907;p40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08" name="Google Shape;908;p40"/>
          <p:cNvSpPr txBox="1">
            <a:spLocks noGrp="1"/>
          </p:cNvSpPr>
          <p:nvPr>
            <p:ph type="body" idx="1"/>
          </p:nvPr>
        </p:nvSpPr>
        <p:spPr>
          <a:xfrm>
            <a:off x="2126900" y="2610733"/>
            <a:ext cx="61440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1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￮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914377" lvl="1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  <a:defRPr sz="2400"/>
            </a:lvl2pPr>
            <a:lvl3pPr marL="1371566" lvl="2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  <a:defRPr sz="2400"/>
            </a:lvl3pPr>
            <a:lvl4pPr marL="1828754" lvl="3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2285943" lvl="4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2743131" lvl="5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3200320" lvl="6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3657509" lvl="7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4114697" lvl="8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909" name="Google Shape;909;p40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10" name="Google Shape;910;p40"/>
          <p:cNvSpPr/>
          <p:nvPr/>
        </p:nvSpPr>
        <p:spPr>
          <a:xfrm>
            <a:off x="7626200" y="1395367"/>
            <a:ext cx="4310800" cy="41568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1" name="Google Shape;911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2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5" y="262770"/>
            <a:ext cx="2473933" cy="3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58563" y="1543715"/>
            <a:ext cx="4046077" cy="3860104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16785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1">
  <p:cSld name="1_Title + 1 column 1"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41"/>
          <p:cNvSpPr/>
          <p:nvPr/>
        </p:nvSpPr>
        <p:spPr>
          <a:xfrm>
            <a:off x="7348604" y="1144830"/>
            <a:ext cx="4843397" cy="4634604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16" name="Google Shape;916;p41"/>
          <p:cNvGrpSpPr/>
          <p:nvPr/>
        </p:nvGrpSpPr>
        <p:grpSpPr>
          <a:xfrm>
            <a:off x="-352244" y="1056645"/>
            <a:ext cx="2735087" cy="2837064"/>
            <a:chOff x="-474900" y="321200"/>
            <a:chExt cx="2324700" cy="2324700"/>
          </a:xfrm>
        </p:grpSpPr>
        <p:sp>
          <p:nvSpPr>
            <p:cNvPr id="917" name="Google Shape;917;p41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1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1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1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1" name="Google Shape;921;p41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41"/>
          <p:cNvSpPr txBox="1">
            <a:spLocks noGrp="1"/>
          </p:cNvSpPr>
          <p:nvPr>
            <p:ph type="body" idx="1"/>
          </p:nvPr>
        </p:nvSpPr>
        <p:spPr>
          <a:xfrm>
            <a:off x="2126900" y="2610733"/>
            <a:ext cx="61440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1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￮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914377" lvl="1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  <a:defRPr sz="2400"/>
            </a:lvl2pPr>
            <a:lvl3pPr marL="1371566" lvl="2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  <a:defRPr sz="2400"/>
            </a:lvl3pPr>
            <a:lvl4pPr marL="1828754" lvl="3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2285943" lvl="4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2743131" lvl="5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3200320" lvl="6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3657509" lvl="7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4114697" lvl="8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923" name="Google Shape;923;p41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24" name="Google Shape;924;p41"/>
          <p:cNvSpPr/>
          <p:nvPr/>
        </p:nvSpPr>
        <p:spPr>
          <a:xfrm>
            <a:off x="7570169" y="1394565"/>
            <a:ext cx="4366833" cy="414194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5" name="Google Shape;925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2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5" y="262770"/>
            <a:ext cx="2473933" cy="3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83311" y="1706624"/>
            <a:ext cx="3740544" cy="3511623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3504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1">
  <p:cSld name="1_Title + 1 column 1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9" name="Google Shape;929;p42"/>
          <p:cNvGrpSpPr/>
          <p:nvPr/>
        </p:nvGrpSpPr>
        <p:grpSpPr>
          <a:xfrm>
            <a:off x="-352244" y="1056645"/>
            <a:ext cx="2735087" cy="2837064"/>
            <a:chOff x="-474900" y="321200"/>
            <a:chExt cx="2324700" cy="2324700"/>
          </a:xfrm>
        </p:grpSpPr>
        <p:sp>
          <p:nvSpPr>
            <p:cNvPr id="930" name="Google Shape;930;p42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2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2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2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4" name="Google Shape;934;p42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35" name="Google Shape;935;p42"/>
          <p:cNvSpPr txBox="1">
            <a:spLocks noGrp="1"/>
          </p:cNvSpPr>
          <p:nvPr>
            <p:ph type="body" idx="1"/>
          </p:nvPr>
        </p:nvSpPr>
        <p:spPr>
          <a:xfrm>
            <a:off x="2126900" y="2610733"/>
            <a:ext cx="61440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1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￮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914377" lvl="1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  <a:defRPr sz="2400"/>
            </a:lvl2pPr>
            <a:lvl3pPr marL="1371566" lvl="2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  <a:defRPr sz="2400"/>
            </a:lvl3pPr>
            <a:lvl4pPr marL="1828754" lvl="3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2285943" lvl="4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2743131" lvl="5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3200320" lvl="6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3657509" lvl="7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4114697" lvl="8" indent="-34289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936" name="Google Shape;936;p42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37" name="Google Shape;937;p42"/>
          <p:cNvSpPr/>
          <p:nvPr/>
        </p:nvSpPr>
        <p:spPr>
          <a:xfrm>
            <a:off x="8161775" y="1877407"/>
            <a:ext cx="3946804" cy="3616907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8" name="Google Shape;938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2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5" y="262770"/>
            <a:ext cx="2473933" cy="3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12422" y="2106667"/>
            <a:ext cx="3435217" cy="3158801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45819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 2">
  <p:cSld name="Title + 3 columns 2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45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71" name="Google Shape;971;p45"/>
          <p:cNvSpPr/>
          <p:nvPr/>
        </p:nvSpPr>
        <p:spPr>
          <a:xfrm>
            <a:off x="8334205" y="1492493"/>
            <a:ext cx="3610400" cy="3510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2" name="Google Shape;972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19273" y="1655468"/>
            <a:ext cx="3240000" cy="3184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73" name="Google Shape;973;p45"/>
          <p:cNvSpPr txBox="1">
            <a:spLocks noGrp="1"/>
          </p:cNvSpPr>
          <p:nvPr>
            <p:ph type="body" idx="1"/>
          </p:nvPr>
        </p:nvSpPr>
        <p:spPr>
          <a:xfrm>
            <a:off x="0" y="3352400"/>
            <a:ext cx="29668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￮"/>
              <a:defRPr/>
            </a:lvl1pPr>
            <a:lvl2pPr marL="914377" lvl="1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566" lvl="2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754" lvl="3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1" lvl="5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974" name="Google Shape;974;p45"/>
          <p:cNvSpPr txBox="1">
            <a:spLocks noGrp="1"/>
          </p:cNvSpPr>
          <p:nvPr>
            <p:ph type="body" idx="2"/>
          </p:nvPr>
        </p:nvSpPr>
        <p:spPr>
          <a:xfrm>
            <a:off x="2788567" y="3352400"/>
            <a:ext cx="28120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￮"/>
              <a:defRPr/>
            </a:lvl1pPr>
            <a:lvl2pPr marL="914377" lvl="1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566" lvl="2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754" lvl="3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1" lvl="5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975" name="Google Shape;975;p45"/>
          <p:cNvSpPr txBox="1">
            <a:spLocks noGrp="1"/>
          </p:cNvSpPr>
          <p:nvPr>
            <p:ph type="body" idx="3"/>
          </p:nvPr>
        </p:nvSpPr>
        <p:spPr>
          <a:xfrm>
            <a:off x="5479765" y="3352400"/>
            <a:ext cx="29668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￮"/>
              <a:defRPr/>
            </a:lvl1pPr>
            <a:lvl2pPr marL="914377" lvl="1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566" lvl="2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754" lvl="3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1" lvl="5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976" name="Google Shape;976;p45"/>
          <p:cNvGrpSpPr/>
          <p:nvPr/>
        </p:nvGrpSpPr>
        <p:grpSpPr>
          <a:xfrm>
            <a:off x="-352244" y="712945"/>
            <a:ext cx="2735087" cy="2837064"/>
            <a:chOff x="-474900" y="321200"/>
            <a:chExt cx="2324700" cy="2324700"/>
          </a:xfrm>
        </p:grpSpPr>
        <p:sp>
          <p:nvSpPr>
            <p:cNvPr id="977" name="Google Shape;977;p45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5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5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5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1" name="Google Shape;981;p45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982" name="Google Shape;982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567" y="139502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66235" y="262770"/>
            <a:ext cx="2473933" cy="316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34026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 1 1">
  <p:cSld name="Title + 3 columns 1 1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46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86" name="Google Shape;986;p46"/>
          <p:cNvSpPr/>
          <p:nvPr/>
        </p:nvSpPr>
        <p:spPr>
          <a:xfrm>
            <a:off x="7881200" y="1431267"/>
            <a:ext cx="4310800" cy="4105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7" name="Google Shape;987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2167" y="1681400"/>
            <a:ext cx="3868800" cy="3655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88" name="Google Shape;988;p46"/>
          <p:cNvSpPr txBox="1">
            <a:spLocks noGrp="1"/>
          </p:cNvSpPr>
          <p:nvPr>
            <p:ph type="body" idx="1"/>
          </p:nvPr>
        </p:nvSpPr>
        <p:spPr>
          <a:xfrm>
            <a:off x="0" y="3352400"/>
            <a:ext cx="27912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￮"/>
              <a:defRPr/>
            </a:lvl1pPr>
            <a:lvl2pPr marL="914377" lvl="1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566" lvl="2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754" lvl="3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1" lvl="5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989" name="Google Shape;989;p46"/>
          <p:cNvSpPr txBox="1">
            <a:spLocks noGrp="1"/>
          </p:cNvSpPr>
          <p:nvPr>
            <p:ph type="body" idx="2"/>
          </p:nvPr>
        </p:nvSpPr>
        <p:spPr>
          <a:xfrm>
            <a:off x="2627799" y="3352400"/>
            <a:ext cx="29528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￮"/>
              <a:defRPr/>
            </a:lvl1pPr>
            <a:lvl2pPr marL="914377" lvl="1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566" lvl="2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754" lvl="3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1" lvl="5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990" name="Google Shape;990;p46"/>
          <p:cNvSpPr txBox="1">
            <a:spLocks noGrp="1"/>
          </p:cNvSpPr>
          <p:nvPr>
            <p:ph type="body" idx="3"/>
          </p:nvPr>
        </p:nvSpPr>
        <p:spPr>
          <a:xfrm>
            <a:off x="5331867" y="3352400"/>
            <a:ext cx="26744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￮"/>
              <a:defRPr/>
            </a:lvl1pPr>
            <a:lvl2pPr marL="914377" lvl="1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566" lvl="2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754" lvl="3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1" lvl="5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991" name="Google Shape;991;p46"/>
          <p:cNvSpPr txBox="1">
            <a:spLocks noGrp="1"/>
          </p:cNvSpPr>
          <p:nvPr>
            <p:ph type="title"/>
          </p:nvPr>
        </p:nvSpPr>
        <p:spPr>
          <a:xfrm>
            <a:off x="0" y="1641784"/>
            <a:ext cx="8208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992" name="Google Shape;992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567" y="139502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66235" y="262770"/>
            <a:ext cx="2473933" cy="316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50090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big image">
  <p:cSld name="Title + 1 column + big image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47"/>
          <p:cNvSpPr/>
          <p:nvPr/>
        </p:nvSpPr>
        <p:spPr>
          <a:xfrm>
            <a:off x="6860967" y="1138467"/>
            <a:ext cx="5302000" cy="525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47"/>
          <p:cNvSpPr txBox="1">
            <a:spLocks noGrp="1"/>
          </p:cNvSpPr>
          <p:nvPr>
            <p:ph type="body" idx="1"/>
          </p:nvPr>
        </p:nvSpPr>
        <p:spPr>
          <a:xfrm>
            <a:off x="609772" y="3457933"/>
            <a:ext cx="53020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￮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377" lvl="1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566" lvl="2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754" lvl="3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1" lvl="5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997" name="Google Shape;997;p47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98" name="Google Shape;998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77133" y="1355333"/>
            <a:ext cx="4852000" cy="48048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99" name="Google Shape;999;p47"/>
          <p:cNvGrpSpPr/>
          <p:nvPr/>
        </p:nvGrpSpPr>
        <p:grpSpPr>
          <a:xfrm>
            <a:off x="-352244" y="712945"/>
            <a:ext cx="2735087" cy="2837064"/>
            <a:chOff x="-474900" y="321200"/>
            <a:chExt cx="2324700" cy="2324700"/>
          </a:xfrm>
        </p:grpSpPr>
        <p:sp>
          <p:nvSpPr>
            <p:cNvPr id="1000" name="Google Shape;1000;p47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7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7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7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4" name="Google Shape;1004;p47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1005" name="Google Shape;1005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567" y="139502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66235" y="262770"/>
            <a:ext cx="2473933" cy="316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4145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big image 1" preserve="1">
  <p:cSld name="1_Title + 1 column + big image 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4"/>
          <p:cNvSpPr/>
          <p:nvPr/>
        </p:nvSpPr>
        <p:spPr>
          <a:xfrm>
            <a:off x="7341400" y="1462867"/>
            <a:ext cx="4805600" cy="4761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4"/>
          <p:cNvSpPr txBox="1">
            <a:spLocks noGrp="1"/>
          </p:cNvSpPr>
          <p:nvPr>
            <p:ph type="body" idx="1"/>
          </p:nvPr>
        </p:nvSpPr>
        <p:spPr>
          <a:xfrm>
            <a:off x="609772" y="3311467"/>
            <a:ext cx="53020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￮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￮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￮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60" name="Google Shape;60;p24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61" name="Google Shape;61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0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4" y="262768"/>
            <a:ext cx="2473933" cy="3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113">
            <a:off x="7606330" y="1736800"/>
            <a:ext cx="4274007" cy="4233200"/>
          </a:xfrm>
          <a:prstGeom prst="ellipse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3402360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big image" preserve="1">
  <p:cSld name="1_Title + 1 column + big image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47"/>
          <p:cNvSpPr txBox="1">
            <a:spLocks noGrp="1"/>
          </p:cNvSpPr>
          <p:nvPr>
            <p:ph type="body" idx="1"/>
          </p:nvPr>
        </p:nvSpPr>
        <p:spPr>
          <a:xfrm>
            <a:off x="609772" y="3457933"/>
            <a:ext cx="53020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￮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377" lvl="1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566" lvl="2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754" lvl="3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1" lvl="5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997" name="Google Shape;997;p47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99" name="Google Shape;999;p47"/>
          <p:cNvGrpSpPr/>
          <p:nvPr/>
        </p:nvGrpSpPr>
        <p:grpSpPr>
          <a:xfrm>
            <a:off x="-352244" y="712945"/>
            <a:ext cx="2735087" cy="2837064"/>
            <a:chOff x="-474900" y="321200"/>
            <a:chExt cx="2324700" cy="2324700"/>
          </a:xfrm>
        </p:grpSpPr>
        <p:sp>
          <p:nvSpPr>
            <p:cNvPr id="1000" name="Google Shape;1000;p47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7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7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7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4" name="Google Shape;1004;p47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1005" name="Google Shape;1005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2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5" y="262770"/>
            <a:ext cx="2473933" cy="3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 person and a child writing on paper&#10;&#10;Description automatically generated with low confidence">
            <a:extLst>
              <a:ext uri="{FF2B5EF4-FFF2-40B4-BE49-F238E27FC236}">
                <a16:creationId xmlns:a16="http://schemas.microsoft.com/office/drawing/2014/main" id="{3E895989-4A81-48B5-A0C7-B1B955B88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l="28322" r="26676"/>
          <a:stretch/>
        </p:blipFill>
        <p:spPr>
          <a:xfrm>
            <a:off x="8532183" y="1675750"/>
            <a:ext cx="2719734" cy="40236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615620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big image" preserve="1">
  <p:cSld name="1_Title + 1 column + big image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47"/>
          <p:cNvSpPr txBox="1">
            <a:spLocks noGrp="1"/>
          </p:cNvSpPr>
          <p:nvPr>
            <p:ph type="body" idx="1"/>
          </p:nvPr>
        </p:nvSpPr>
        <p:spPr>
          <a:xfrm>
            <a:off x="609772" y="3457933"/>
            <a:ext cx="53020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￮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377" lvl="1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566" lvl="2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754" lvl="3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1" lvl="5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997" name="Google Shape;997;p47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99" name="Google Shape;999;p47"/>
          <p:cNvGrpSpPr/>
          <p:nvPr/>
        </p:nvGrpSpPr>
        <p:grpSpPr>
          <a:xfrm>
            <a:off x="-352244" y="712945"/>
            <a:ext cx="2735087" cy="2837064"/>
            <a:chOff x="-474900" y="321200"/>
            <a:chExt cx="2324700" cy="2324700"/>
          </a:xfrm>
        </p:grpSpPr>
        <p:sp>
          <p:nvSpPr>
            <p:cNvPr id="1000" name="Google Shape;1000;p47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7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7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7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4" name="Google Shape;1004;p47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1005" name="Google Shape;1005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2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5" y="262770"/>
            <a:ext cx="2473933" cy="3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Placeholder 7">
            <a:extLst>
              <a:ext uri="{FF2B5EF4-FFF2-40B4-BE49-F238E27FC236}">
                <a16:creationId xmlns:a16="http://schemas.microsoft.com/office/drawing/2014/main" id="{0E9E4011-E42F-4E2D-9772-1877792E3E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" t="-64" r="16156" b="64"/>
          <a:stretch/>
        </p:blipFill>
        <p:spPr>
          <a:xfrm>
            <a:off x="7333334" y="1887967"/>
            <a:ext cx="4265802" cy="37518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76543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big image" preserve="1">
  <p:cSld name="1_Title + 1 column + big image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47"/>
          <p:cNvSpPr txBox="1">
            <a:spLocks noGrp="1"/>
          </p:cNvSpPr>
          <p:nvPr>
            <p:ph type="body" idx="1"/>
          </p:nvPr>
        </p:nvSpPr>
        <p:spPr>
          <a:xfrm>
            <a:off x="609772" y="3457933"/>
            <a:ext cx="53020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￮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377" lvl="1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566" lvl="2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754" lvl="3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1" lvl="5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997" name="Google Shape;997;p47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99" name="Google Shape;999;p47"/>
          <p:cNvGrpSpPr/>
          <p:nvPr/>
        </p:nvGrpSpPr>
        <p:grpSpPr>
          <a:xfrm>
            <a:off x="-352244" y="712945"/>
            <a:ext cx="2735087" cy="2837064"/>
            <a:chOff x="-474900" y="321200"/>
            <a:chExt cx="2324700" cy="2324700"/>
          </a:xfrm>
        </p:grpSpPr>
        <p:sp>
          <p:nvSpPr>
            <p:cNvPr id="1000" name="Google Shape;1000;p47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7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7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7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4" name="Google Shape;1004;p47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1005" name="Google Shape;1005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2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5" y="262770"/>
            <a:ext cx="2473933" cy="3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252E746-106A-4991-8452-2C3825DF1B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r="23298" b="9091"/>
          <a:stretch/>
        </p:blipFill>
        <p:spPr>
          <a:xfrm>
            <a:off x="7126578" y="1780519"/>
            <a:ext cx="4862055" cy="38465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54926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big image" preserve="1">
  <p:cSld name="1_Title + 1 column + big image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47"/>
          <p:cNvSpPr txBox="1">
            <a:spLocks noGrp="1"/>
          </p:cNvSpPr>
          <p:nvPr>
            <p:ph type="body" idx="1"/>
          </p:nvPr>
        </p:nvSpPr>
        <p:spPr>
          <a:xfrm>
            <a:off x="609772" y="3457933"/>
            <a:ext cx="53020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￮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377" lvl="1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566" lvl="2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754" lvl="3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1" lvl="5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997" name="Google Shape;997;p47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99" name="Google Shape;999;p47"/>
          <p:cNvGrpSpPr/>
          <p:nvPr/>
        </p:nvGrpSpPr>
        <p:grpSpPr>
          <a:xfrm>
            <a:off x="-352244" y="712945"/>
            <a:ext cx="2735087" cy="2837064"/>
            <a:chOff x="-474900" y="321200"/>
            <a:chExt cx="2324700" cy="2324700"/>
          </a:xfrm>
        </p:grpSpPr>
        <p:sp>
          <p:nvSpPr>
            <p:cNvPr id="1000" name="Google Shape;1000;p47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7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7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7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4" name="Google Shape;1004;p47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1005" name="Google Shape;1005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2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5" y="262770"/>
            <a:ext cx="2473933" cy="3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 group of people walking&#10;&#10;Description automatically generated">
            <a:extLst>
              <a:ext uri="{FF2B5EF4-FFF2-40B4-BE49-F238E27FC236}">
                <a16:creationId xmlns:a16="http://schemas.microsoft.com/office/drawing/2014/main" id="{9E2A28A8-CAC0-411F-99B1-E654E23FB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l="20908" r="16411" b="3"/>
          <a:stretch/>
        </p:blipFill>
        <p:spPr>
          <a:xfrm>
            <a:off x="7463984" y="1675291"/>
            <a:ext cx="3943849" cy="41840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94071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big image" preserve="1">
  <p:cSld name="1_Title + 1 column + big image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47"/>
          <p:cNvSpPr txBox="1">
            <a:spLocks noGrp="1"/>
          </p:cNvSpPr>
          <p:nvPr>
            <p:ph type="body" idx="1"/>
          </p:nvPr>
        </p:nvSpPr>
        <p:spPr>
          <a:xfrm>
            <a:off x="609772" y="3457933"/>
            <a:ext cx="53020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￮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377" lvl="1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566" lvl="2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754" lvl="3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1" lvl="5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997" name="Google Shape;997;p47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99" name="Google Shape;999;p47"/>
          <p:cNvGrpSpPr/>
          <p:nvPr/>
        </p:nvGrpSpPr>
        <p:grpSpPr>
          <a:xfrm>
            <a:off x="-352244" y="712945"/>
            <a:ext cx="2735087" cy="2837064"/>
            <a:chOff x="-474900" y="321200"/>
            <a:chExt cx="2324700" cy="2324700"/>
          </a:xfrm>
        </p:grpSpPr>
        <p:sp>
          <p:nvSpPr>
            <p:cNvPr id="1000" name="Google Shape;1000;p47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7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7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7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4" name="Google Shape;1004;p47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1005" name="Google Shape;1005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2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5" y="262770"/>
            <a:ext cx="2473933" cy="3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 picture containing person, food, indoor, preparing&#10;&#10;Description automatically generated">
            <a:extLst>
              <a:ext uri="{FF2B5EF4-FFF2-40B4-BE49-F238E27FC236}">
                <a16:creationId xmlns:a16="http://schemas.microsoft.com/office/drawing/2014/main" id="{C8640E9B-2492-EF49-90B0-CAB3E4456F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823" y="1919998"/>
            <a:ext cx="5124749" cy="34164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01904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big image" preserve="1">
  <p:cSld name="1_Title + 1 column + big image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47"/>
          <p:cNvSpPr txBox="1">
            <a:spLocks noGrp="1"/>
          </p:cNvSpPr>
          <p:nvPr>
            <p:ph type="body" idx="1"/>
          </p:nvPr>
        </p:nvSpPr>
        <p:spPr>
          <a:xfrm>
            <a:off x="609772" y="3457933"/>
            <a:ext cx="53020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￮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377" lvl="1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566" lvl="2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754" lvl="3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1" lvl="5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997" name="Google Shape;997;p47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99" name="Google Shape;999;p47"/>
          <p:cNvGrpSpPr/>
          <p:nvPr/>
        </p:nvGrpSpPr>
        <p:grpSpPr>
          <a:xfrm>
            <a:off x="-352244" y="712945"/>
            <a:ext cx="2735087" cy="2837064"/>
            <a:chOff x="-474900" y="321200"/>
            <a:chExt cx="2324700" cy="2324700"/>
          </a:xfrm>
        </p:grpSpPr>
        <p:sp>
          <p:nvSpPr>
            <p:cNvPr id="1000" name="Google Shape;1000;p47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7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7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7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4" name="Google Shape;1004;p47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1005" name="Google Shape;1005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2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5" y="262770"/>
            <a:ext cx="2473933" cy="3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 person and a baby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377D32CF-AB7F-6E47-AC59-7917722098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7"/>
          <a:stretch/>
        </p:blipFill>
        <p:spPr>
          <a:xfrm>
            <a:off x="7140601" y="2140524"/>
            <a:ext cx="4267232" cy="34084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06222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big image" preserve="1">
  <p:cSld name="1_Title + 1 column + big image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47"/>
          <p:cNvSpPr txBox="1">
            <a:spLocks noGrp="1"/>
          </p:cNvSpPr>
          <p:nvPr>
            <p:ph type="body" idx="1"/>
          </p:nvPr>
        </p:nvSpPr>
        <p:spPr>
          <a:xfrm>
            <a:off x="609772" y="3457933"/>
            <a:ext cx="53020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￮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377" lvl="1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566" lvl="2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754" lvl="3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1" lvl="5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997" name="Google Shape;997;p47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99" name="Google Shape;999;p47"/>
          <p:cNvGrpSpPr/>
          <p:nvPr/>
        </p:nvGrpSpPr>
        <p:grpSpPr>
          <a:xfrm>
            <a:off x="-352244" y="712945"/>
            <a:ext cx="2735087" cy="2837064"/>
            <a:chOff x="-474900" y="321200"/>
            <a:chExt cx="2324700" cy="2324700"/>
          </a:xfrm>
        </p:grpSpPr>
        <p:sp>
          <p:nvSpPr>
            <p:cNvPr id="1000" name="Google Shape;1000;p47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7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7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7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4" name="Google Shape;1004;p47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1005" name="Google Shape;1005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2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5" y="262770"/>
            <a:ext cx="2473933" cy="3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 person holding a child&#10;&#10;Description automatically generated with medium confidence">
            <a:extLst>
              <a:ext uri="{FF2B5EF4-FFF2-40B4-BE49-F238E27FC236}">
                <a16:creationId xmlns:a16="http://schemas.microsoft.com/office/drawing/2014/main" id="{1B3B2610-D2DB-D48D-4B11-D8CA99D06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0" r="10532" b="4380"/>
          <a:stretch/>
        </p:blipFill>
        <p:spPr>
          <a:xfrm>
            <a:off x="6873788" y="1774348"/>
            <a:ext cx="4539637" cy="38959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03540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big image" preserve="1">
  <p:cSld name="1_Title + 1 column + big image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47"/>
          <p:cNvSpPr txBox="1">
            <a:spLocks noGrp="1"/>
          </p:cNvSpPr>
          <p:nvPr>
            <p:ph type="body" idx="1"/>
          </p:nvPr>
        </p:nvSpPr>
        <p:spPr>
          <a:xfrm>
            <a:off x="609772" y="3457933"/>
            <a:ext cx="53020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￮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377" lvl="1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566" lvl="2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754" lvl="3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1" lvl="5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997" name="Google Shape;997;p47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99" name="Google Shape;999;p47"/>
          <p:cNvGrpSpPr/>
          <p:nvPr/>
        </p:nvGrpSpPr>
        <p:grpSpPr>
          <a:xfrm>
            <a:off x="-352244" y="712945"/>
            <a:ext cx="2735087" cy="2837064"/>
            <a:chOff x="-474900" y="321200"/>
            <a:chExt cx="2324700" cy="2324700"/>
          </a:xfrm>
        </p:grpSpPr>
        <p:sp>
          <p:nvSpPr>
            <p:cNvPr id="1000" name="Google Shape;1000;p47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7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7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7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4" name="Google Shape;1004;p47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1005" name="Google Shape;1005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2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5" y="262770"/>
            <a:ext cx="2473933" cy="3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 picture containing grass, outdoor, tree, person&#10;&#10;Description automatically generated">
            <a:extLst>
              <a:ext uri="{FF2B5EF4-FFF2-40B4-BE49-F238E27FC236}">
                <a16:creationId xmlns:a16="http://schemas.microsoft.com/office/drawing/2014/main" id="{AFF637CF-3041-F749-83F2-AB6E3CFD4A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4" r="23976"/>
          <a:stretch/>
        </p:blipFill>
        <p:spPr>
          <a:xfrm>
            <a:off x="7750232" y="1192366"/>
            <a:ext cx="3657601" cy="4876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25467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big image" preserve="1">
  <p:cSld name="1_Title + 1 column + big image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47"/>
          <p:cNvSpPr txBox="1">
            <a:spLocks noGrp="1"/>
          </p:cNvSpPr>
          <p:nvPr>
            <p:ph type="body" idx="1"/>
          </p:nvPr>
        </p:nvSpPr>
        <p:spPr>
          <a:xfrm>
            <a:off x="609772" y="3457933"/>
            <a:ext cx="53020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￮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377" lvl="1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566" lvl="2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754" lvl="3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1" lvl="5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997" name="Google Shape;997;p47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99" name="Google Shape;999;p47"/>
          <p:cNvGrpSpPr/>
          <p:nvPr/>
        </p:nvGrpSpPr>
        <p:grpSpPr>
          <a:xfrm>
            <a:off x="-352244" y="712945"/>
            <a:ext cx="2735087" cy="2837064"/>
            <a:chOff x="-474900" y="321200"/>
            <a:chExt cx="2324700" cy="2324700"/>
          </a:xfrm>
        </p:grpSpPr>
        <p:sp>
          <p:nvSpPr>
            <p:cNvPr id="1000" name="Google Shape;1000;p47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7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7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7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4" name="Google Shape;1004;p47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1005" name="Google Shape;1005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2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5" y="262770"/>
            <a:ext cx="2473933" cy="3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 person and a child looking at a book&#10;&#10;Description automatically generated with low confidence">
            <a:extLst>
              <a:ext uri="{FF2B5EF4-FFF2-40B4-BE49-F238E27FC236}">
                <a16:creationId xmlns:a16="http://schemas.microsoft.com/office/drawing/2014/main" id="{216D4CC3-EF29-5845-9135-F4305ADBFF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867" y="2253310"/>
            <a:ext cx="4774366" cy="31829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84394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big image" preserve="1">
  <p:cSld name="1_Title + 1 column + big image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47"/>
          <p:cNvSpPr txBox="1">
            <a:spLocks noGrp="1"/>
          </p:cNvSpPr>
          <p:nvPr>
            <p:ph type="body" idx="1"/>
          </p:nvPr>
        </p:nvSpPr>
        <p:spPr>
          <a:xfrm>
            <a:off x="609772" y="3457933"/>
            <a:ext cx="53020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￮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377" lvl="1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566" lvl="2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754" lvl="3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1" lvl="5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997" name="Google Shape;997;p47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99" name="Google Shape;999;p47"/>
          <p:cNvGrpSpPr/>
          <p:nvPr/>
        </p:nvGrpSpPr>
        <p:grpSpPr>
          <a:xfrm>
            <a:off x="-352244" y="712945"/>
            <a:ext cx="2735087" cy="2837064"/>
            <a:chOff x="-474900" y="321200"/>
            <a:chExt cx="2324700" cy="2324700"/>
          </a:xfrm>
        </p:grpSpPr>
        <p:sp>
          <p:nvSpPr>
            <p:cNvPr id="1000" name="Google Shape;1000;p47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7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7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7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4" name="Google Shape;1004;p47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1005" name="Google Shape;1005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2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5" y="262770"/>
            <a:ext cx="2473933" cy="3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8D5B62-1FD6-4D5B-B30B-09DB052B2E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764" y="2418981"/>
            <a:ext cx="4664423" cy="31096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523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big image 1" preserve="1">
  <p:cSld name="1_Title + 1 column + big image 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4"/>
          <p:cNvSpPr/>
          <p:nvPr/>
        </p:nvSpPr>
        <p:spPr>
          <a:xfrm>
            <a:off x="7341400" y="1462867"/>
            <a:ext cx="4805600" cy="4761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4"/>
          <p:cNvSpPr txBox="1">
            <a:spLocks noGrp="1"/>
          </p:cNvSpPr>
          <p:nvPr>
            <p:ph type="body" idx="1"/>
          </p:nvPr>
        </p:nvSpPr>
        <p:spPr>
          <a:xfrm>
            <a:off x="609772" y="3311467"/>
            <a:ext cx="53020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￮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￮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￮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60" name="Google Shape;60;p24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61" name="Google Shape;61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0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4" y="262768"/>
            <a:ext cx="2473933" cy="3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167" y="1694827"/>
            <a:ext cx="4437828" cy="42976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92594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big image" preserve="1">
  <p:cSld name="1_Title + 1 column + big image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47"/>
          <p:cNvSpPr txBox="1">
            <a:spLocks noGrp="1"/>
          </p:cNvSpPr>
          <p:nvPr>
            <p:ph type="body" idx="1"/>
          </p:nvPr>
        </p:nvSpPr>
        <p:spPr>
          <a:xfrm>
            <a:off x="609772" y="3457933"/>
            <a:ext cx="53020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￮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377" lvl="1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566" lvl="2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754" lvl="3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1" lvl="5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997" name="Google Shape;997;p47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99" name="Google Shape;999;p47"/>
          <p:cNvGrpSpPr/>
          <p:nvPr/>
        </p:nvGrpSpPr>
        <p:grpSpPr>
          <a:xfrm>
            <a:off x="-352244" y="712945"/>
            <a:ext cx="2735087" cy="2837064"/>
            <a:chOff x="-474900" y="321200"/>
            <a:chExt cx="2324700" cy="2324700"/>
          </a:xfrm>
        </p:grpSpPr>
        <p:sp>
          <p:nvSpPr>
            <p:cNvPr id="1000" name="Google Shape;1000;p47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7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7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7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4" name="Google Shape;1004;p47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1005" name="Google Shape;1005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2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5" y="262770"/>
            <a:ext cx="2473933" cy="3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Placeholder 8">
            <a:extLst>
              <a:ext uri="{FF2B5EF4-FFF2-40B4-BE49-F238E27FC236}">
                <a16:creationId xmlns:a16="http://schemas.microsoft.com/office/drawing/2014/main" id="{75AD5321-6237-47E7-A61E-0EBE5489F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2" r="34598"/>
          <a:stretch/>
        </p:blipFill>
        <p:spPr>
          <a:xfrm>
            <a:off x="7570167" y="1587246"/>
            <a:ext cx="3688412" cy="43372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22215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-Chart/Table">
  <p:cSld name="2 Col-Chart/Table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08" name="Google Shape;1008;p48"/>
          <p:cNvCxnSpPr/>
          <p:nvPr/>
        </p:nvCxnSpPr>
        <p:spPr>
          <a:xfrm>
            <a:off x="0" y="6573308"/>
            <a:ext cx="12192000" cy="0"/>
          </a:xfrm>
          <a:prstGeom prst="straightConnector1">
            <a:avLst/>
          </a:prstGeom>
          <a:noFill/>
          <a:ln w="22225" cap="flat" cmpd="sng">
            <a:solidFill>
              <a:srgbClr val="B5B5B5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840454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big image 1" preserve="1">
  <p:cSld name="1_Title + 1 column + big image 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4"/>
          <p:cNvSpPr/>
          <p:nvPr/>
        </p:nvSpPr>
        <p:spPr>
          <a:xfrm>
            <a:off x="7341400" y="1462867"/>
            <a:ext cx="4805600" cy="4761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4"/>
          <p:cNvSpPr txBox="1">
            <a:spLocks noGrp="1"/>
          </p:cNvSpPr>
          <p:nvPr>
            <p:ph type="body" idx="1"/>
          </p:nvPr>
        </p:nvSpPr>
        <p:spPr>
          <a:xfrm>
            <a:off x="609772" y="3311467"/>
            <a:ext cx="53020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￮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￮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￮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60" name="Google Shape;60;p24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61" name="Google Shape;61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0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4" y="262768"/>
            <a:ext cx="2473933" cy="3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059" y="1694827"/>
            <a:ext cx="4652281" cy="42976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2790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big image 1" preserve="1">
  <p:cSld name="1_Title + 1 column + big image 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4"/>
          <p:cNvSpPr txBox="1">
            <a:spLocks noGrp="1"/>
          </p:cNvSpPr>
          <p:nvPr>
            <p:ph type="body" idx="1"/>
          </p:nvPr>
        </p:nvSpPr>
        <p:spPr>
          <a:xfrm>
            <a:off x="609772" y="3311467"/>
            <a:ext cx="53020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￮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￮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￮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60" name="Google Shape;60;p24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61" name="Google Shape;61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0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4" y="262768"/>
            <a:ext cx="2473933" cy="3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112" y="1557667"/>
            <a:ext cx="4924256" cy="457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021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big image 1" preserve="1">
  <p:cSld name="1_Title + 1 column + big image 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4"/>
          <p:cNvSpPr/>
          <p:nvPr/>
        </p:nvSpPr>
        <p:spPr>
          <a:xfrm>
            <a:off x="7341400" y="1462867"/>
            <a:ext cx="4805600" cy="4761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4"/>
          <p:cNvSpPr txBox="1">
            <a:spLocks noGrp="1"/>
          </p:cNvSpPr>
          <p:nvPr>
            <p:ph type="body" idx="1"/>
          </p:nvPr>
        </p:nvSpPr>
        <p:spPr>
          <a:xfrm>
            <a:off x="609772" y="3311467"/>
            <a:ext cx="53020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￮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￮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￮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60" name="Google Shape;60;p24"/>
          <p:cNvSpPr txBox="1">
            <a:spLocks noGrp="1"/>
          </p:cNvSpPr>
          <p:nvPr>
            <p:ph type="title"/>
          </p:nvPr>
        </p:nvSpPr>
        <p:spPr>
          <a:xfrm>
            <a:off x="609767" y="1887967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61" name="Google Shape;61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567" y="139500"/>
            <a:ext cx="2100700" cy="7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234" y="262768"/>
            <a:ext cx="2473933" cy="3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358" y="1657395"/>
            <a:ext cx="4535684" cy="42976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6543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86" r:id="rId14"/>
    <p:sldLayoutId id="2147483654" r:id="rId15"/>
    <p:sldLayoutId id="2147483657" r:id="rId16"/>
    <p:sldLayoutId id="2147483659" r:id="rId17"/>
    <p:sldLayoutId id="2147483660" r:id="rId18"/>
    <p:sldLayoutId id="2147483661" r:id="rId19"/>
    <p:sldLayoutId id="2147483662" r:id="rId20"/>
    <p:sldLayoutId id="2147483663" r:id="rId21"/>
    <p:sldLayoutId id="2147483664" r:id="rId22"/>
    <p:sldLayoutId id="2147483666" r:id="rId23"/>
    <p:sldLayoutId id="2147483667" r:id="rId24"/>
    <p:sldLayoutId id="2147483668" r:id="rId25"/>
    <p:sldLayoutId id="2147483669" r:id="rId26"/>
    <p:sldLayoutId id="2147483710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26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65" name="Google Shape;765;p26"/>
          <p:cNvSpPr txBox="1">
            <a:spLocks noGrp="1"/>
          </p:cNvSpPr>
          <p:nvPr>
            <p:ph type="title"/>
          </p:nvPr>
        </p:nvSpPr>
        <p:spPr>
          <a:xfrm>
            <a:off x="609600" y="1554833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66" name="Google Shape;766;p26"/>
          <p:cNvSpPr txBox="1">
            <a:spLocks noGrp="1"/>
          </p:cNvSpPr>
          <p:nvPr>
            <p:ph type="body" idx="1"/>
          </p:nvPr>
        </p:nvSpPr>
        <p:spPr>
          <a:xfrm>
            <a:off x="1426167" y="2610733"/>
            <a:ext cx="61444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Char char="￮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Char char="￮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Char char="￮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Char char="■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Char char="■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5358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817" r:id="rId12"/>
    <p:sldLayoutId id="214748381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26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65" name="Google Shape;765;p26"/>
          <p:cNvSpPr txBox="1">
            <a:spLocks noGrp="1"/>
          </p:cNvSpPr>
          <p:nvPr>
            <p:ph type="title"/>
          </p:nvPr>
        </p:nvSpPr>
        <p:spPr>
          <a:xfrm>
            <a:off x="609600" y="1554833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66" name="Google Shape;766;p26"/>
          <p:cNvSpPr txBox="1">
            <a:spLocks noGrp="1"/>
          </p:cNvSpPr>
          <p:nvPr>
            <p:ph type="body" idx="1"/>
          </p:nvPr>
        </p:nvSpPr>
        <p:spPr>
          <a:xfrm>
            <a:off x="1426167" y="2610733"/>
            <a:ext cx="61444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Char char="￮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Char char="￮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Char char="￮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Char char="■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Char char="■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79234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2" r:id="rId7"/>
    <p:sldLayoutId id="2147483803" r:id="rId8"/>
    <p:sldLayoutId id="2147483804" r:id="rId9"/>
    <p:sldLayoutId id="2147483823" r:id="rId10"/>
    <p:sldLayoutId id="2147483822" r:id="rId11"/>
    <p:sldLayoutId id="2147483820" r:id="rId12"/>
    <p:sldLayoutId id="2147483821" r:id="rId13"/>
    <p:sldLayoutId id="2147483825" r:id="rId14"/>
    <p:sldLayoutId id="2147483826" r:id="rId15"/>
    <p:sldLayoutId id="2147483827" r:id="rId16"/>
    <p:sldLayoutId id="2147483828" r:id="rId17"/>
    <p:sldLayoutId id="2147483829" r:id="rId18"/>
    <p:sldLayoutId id="2147483830" r:id="rId19"/>
    <p:sldLayoutId id="2147483824" r:id="rId20"/>
    <p:sldLayoutId id="2147483805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0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"/>
          <p:cNvSpPr txBox="1">
            <a:spLocks noGrp="1"/>
          </p:cNvSpPr>
          <p:nvPr>
            <p:ph type="ctrTitle"/>
          </p:nvPr>
        </p:nvSpPr>
        <p:spPr>
          <a:xfrm>
            <a:off x="3001952" y="2931029"/>
            <a:ext cx="6126005" cy="3182618"/>
          </a:xfrm>
          <a:prstGeom prst="rect">
            <a:avLst/>
          </a:prstGeom>
          <a:noFill/>
          <a:ln>
            <a:noFill/>
          </a:ln>
          <a:effectLst>
            <a:outerShdw blurRad="85725" dist="19050" dir="5400000" algn="bl" rotWithShape="0">
              <a:srgbClr val="000000">
                <a:alpha val="784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800" dirty="0"/>
              <a:t>North Carolina Family Leadership Model:  Building Authentic, Meaningful Collaboration with Families</a:t>
            </a:r>
            <a:br>
              <a:rPr lang="en-US" sz="48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endParaRPr sz="3200" dirty="0"/>
          </a:p>
        </p:txBody>
      </p:sp>
      <p:sp>
        <p:nvSpPr>
          <p:cNvPr id="373" name="Google Shape;373;p1"/>
          <p:cNvSpPr txBox="1"/>
          <p:nvPr/>
        </p:nvSpPr>
        <p:spPr>
          <a:xfrm>
            <a:off x="7793183" y="5575058"/>
            <a:ext cx="4398818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000" b="0" i="0" u="none" strike="noStrike" cap="none" dirty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Funding for programming provided by the NC Department of Health 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and Human Services, Division of Social Services.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1"/>
          <p:cNvSpPr/>
          <p:nvPr/>
        </p:nvSpPr>
        <p:spPr>
          <a:xfrm>
            <a:off x="5939760" y="3223816"/>
            <a:ext cx="250390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lang="en-US"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1"/>
          <p:cNvSpPr/>
          <p:nvPr/>
        </p:nvSpPr>
        <p:spPr>
          <a:xfrm>
            <a:off x="5939760" y="3223816"/>
            <a:ext cx="250390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lang="en-US"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3A7FB1-A18F-6D47-B0DD-10066A53D1FA}"/>
              </a:ext>
            </a:extLst>
          </p:cNvPr>
          <p:cNvSpPr txBox="1"/>
          <p:nvPr/>
        </p:nvSpPr>
        <p:spPr>
          <a:xfrm>
            <a:off x="540582" y="5959758"/>
            <a:ext cx="2763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April 28,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22;p2">
            <a:extLst>
              <a:ext uri="{FF2B5EF4-FFF2-40B4-BE49-F238E27FC236}">
                <a16:creationId xmlns:a16="http://schemas.microsoft.com/office/drawing/2014/main" id="{CCC2F013-997C-2FB7-BC0E-5B31494F09F1}"/>
              </a:ext>
            </a:extLst>
          </p:cNvPr>
          <p:cNvSpPr txBox="1">
            <a:spLocks/>
          </p:cNvSpPr>
          <p:nvPr/>
        </p:nvSpPr>
        <p:spPr>
          <a:xfrm>
            <a:off x="296527" y="1352501"/>
            <a:ext cx="11014476" cy="604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dirty="0">
                <a:solidFill>
                  <a:schemeClr val="tx1"/>
                </a:solidFill>
              </a:rPr>
              <a:t>Why Should Agencies Involve Families in Their Work?</a:t>
            </a:r>
          </a:p>
        </p:txBody>
      </p:sp>
      <p:sp>
        <p:nvSpPr>
          <p:cNvPr id="7" name="Google Shape;1023;p2">
            <a:extLst>
              <a:ext uri="{FF2B5EF4-FFF2-40B4-BE49-F238E27FC236}">
                <a16:creationId xmlns:a16="http://schemas.microsoft.com/office/drawing/2014/main" id="{BAD7EA4D-3BA8-7220-39E0-0A1E93F0ECCF}"/>
              </a:ext>
            </a:extLst>
          </p:cNvPr>
          <p:cNvSpPr txBox="1">
            <a:spLocks/>
          </p:cNvSpPr>
          <p:nvPr/>
        </p:nvSpPr>
        <p:spPr>
          <a:xfrm>
            <a:off x="431994" y="1957013"/>
            <a:ext cx="6277617" cy="3843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Char char="￮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Char char="￮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Char char="￮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Char char="■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Char char="■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Child abuse prevention is a community responsibility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Brings expertise on community needs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Helps identify root cause of problems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Helps devise and implement solutions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Helps develop effective messaging and public awareness strategies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Required by many funders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Strengthens Community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Reduces Child Abuse and Neglect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611" y="2084832"/>
            <a:ext cx="5012123" cy="30820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0241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22;p2">
            <a:extLst>
              <a:ext uri="{FF2B5EF4-FFF2-40B4-BE49-F238E27FC236}">
                <a16:creationId xmlns:a16="http://schemas.microsoft.com/office/drawing/2014/main" id="{CCC2F013-997C-2FB7-BC0E-5B31494F09F1}"/>
              </a:ext>
            </a:extLst>
          </p:cNvPr>
          <p:cNvSpPr txBox="1">
            <a:spLocks/>
          </p:cNvSpPr>
          <p:nvPr/>
        </p:nvSpPr>
        <p:spPr>
          <a:xfrm>
            <a:off x="296527" y="1388372"/>
            <a:ext cx="10314267" cy="604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dirty="0"/>
              <a:t>Why Are We Here?</a:t>
            </a:r>
            <a:endParaRPr lang="en-US" b="1" dirty="0"/>
          </a:p>
        </p:txBody>
      </p:sp>
      <p:sp>
        <p:nvSpPr>
          <p:cNvPr id="7" name="Google Shape;1023;p2">
            <a:extLst>
              <a:ext uri="{FF2B5EF4-FFF2-40B4-BE49-F238E27FC236}">
                <a16:creationId xmlns:a16="http://schemas.microsoft.com/office/drawing/2014/main" id="{BAD7EA4D-3BA8-7220-39E0-0A1E93F0ECCF}"/>
              </a:ext>
            </a:extLst>
          </p:cNvPr>
          <p:cNvSpPr txBox="1">
            <a:spLocks/>
          </p:cNvSpPr>
          <p:nvPr/>
        </p:nvSpPr>
        <p:spPr>
          <a:xfrm>
            <a:off x="296526" y="2268728"/>
            <a:ext cx="6764673" cy="359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Char char="￮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Char char="￮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Char char="￮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Char char="■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Char char="■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000000"/>
                </a:solidFill>
              </a:rPr>
              <a:t>North Carolina Family Leadership Model was created in 2016</a:t>
            </a: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endParaRPr kumimoji="0" lang="en-US" sz="2400" b="0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Ensure family voice is embedded into the child welfare system</a:t>
            </a: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endParaRPr lang="en-US" sz="2400" dirty="0">
              <a:solidFill>
                <a:srgbClr val="000000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000000"/>
                </a:solidFill>
              </a:rPr>
              <a:t>Learned so much over the last 7 years, we wanted to share what we’ve learned</a:t>
            </a:r>
            <a:endParaRPr kumimoji="0" lang="en-US" sz="2400" b="0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indent="-342900">
              <a:defRPr/>
            </a:pPr>
            <a:endParaRPr kumimoji="0" lang="en-US" sz="2400" b="0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081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7149" y="1240049"/>
            <a:ext cx="11796983" cy="9108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Carolina Family Leadership Model</a:t>
            </a:r>
            <a:b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03352" y="1973447"/>
            <a:ext cx="59377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Built jointly with families - and based on the principle “nothing about us - without us” - the Family Leadership Model is a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framework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to help organizations improve. </a:t>
            </a:r>
          </a:p>
        </p:txBody>
      </p:sp>
      <p:sp>
        <p:nvSpPr>
          <p:cNvPr id="6" name="Rectangle 5"/>
          <p:cNvSpPr/>
          <p:nvPr/>
        </p:nvSpPr>
        <p:spPr>
          <a:xfrm>
            <a:off x="903352" y="3679241"/>
            <a:ext cx="5548505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It ensures individuals receiving services give input on </a:t>
            </a:r>
            <a:r>
              <a:rPr kumimoji="0" lang="en-US" sz="2400" b="0" i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what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the services are and </a:t>
            </a:r>
            <a:r>
              <a:rPr kumimoji="0" lang="en-US" sz="2400" b="0" i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how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they are provided.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Model creates opportunities for families to be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full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partners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all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aspects of service delivery and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develops families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as leaders.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0" t="6975" r="8171" b="5727"/>
          <a:stretch/>
        </p:blipFill>
        <p:spPr>
          <a:xfrm>
            <a:off x="6841065" y="2150849"/>
            <a:ext cx="5063067" cy="418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5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8"/>
          <p:cNvSpPr txBox="1">
            <a:spLocks noGrp="1"/>
          </p:cNvSpPr>
          <p:nvPr>
            <p:ph type="ctrTitle"/>
          </p:nvPr>
        </p:nvSpPr>
        <p:spPr>
          <a:xfrm>
            <a:off x="524933" y="5521854"/>
            <a:ext cx="4402667" cy="834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4267" dirty="0"/>
              <a:t>Theory of Change</a:t>
            </a:r>
            <a:endParaRPr sz="4267" dirty="0"/>
          </a:p>
        </p:txBody>
      </p:sp>
      <p:sp>
        <p:nvSpPr>
          <p:cNvPr id="277" name="Google Shape;277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>
                <a:solidFill>
                  <a:srgbClr val="000000"/>
                </a:solidFill>
              </a:rPr>
              <a:pPr defTabSz="1219170"/>
              <a:t>13</a:t>
            </a:fld>
            <a:endParaRPr>
              <a:solidFill>
                <a:srgbClr val="000000"/>
              </a:solidFill>
            </a:endParaRPr>
          </a:p>
        </p:txBody>
      </p:sp>
      <p:grpSp>
        <p:nvGrpSpPr>
          <p:cNvPr id="25" name="Google Shape;279;p18"/>
          <p:cNvGrpSpPr/>
          <p:nvPr/>
        </p:nvGrpSpPr>
        <p:grpSpPr>
          <a:xfrm>
            <a:off x="2073570" y="783577"/>
            <a:ext cx="9391060" cy="5755335"/>
            <a:chOff x="1341497" y="18900"/>
            <a:chExt cx="6031999" cy="3876271"/>
          </a:xfrm>
        </p:grpSpPr>
        <p:sp>
          <p:nvSpPr>
            <p:cNvPr id="26" name="Google Shape;280;p18"/>
            <p:cNvSpPr/>
            <p:nvPr/>
          </p:nvSpPr>
          <p:spPr>
            <a:xfrm rot="5400000">
              <a:off x="1685157" y="709463"/>
              <a:ext cx="598840" cy="681758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rgbClr val="D3BABA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281;p18"/>
            <p:cNvSpPr/>
            <p:nvPr/>
          </p:nvSpPr>
          <p:spPr>
            <a:xfrm>
              <a:off x="1341497" y="18900"/>
              <a:ext cx="1865560" cy="705633"/>
            </a:xfrm>
            <a:prstGeom prst="roundRect">
              <a:avLst>
                <a:gd name="adj" fmla="val 16670"/>
              </a:avLst>
            </a:prstGeom>
            <a:solidFill>
              <a:srgbClr val="990000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282;p18"/>
            <p:cNvSpPr txBox="1"/>
            <p:nvPr/>
          </p:nvSpPr>
          <p:spPr>
            <a:xfrm>
              <a:off x="1375949" y="53352"/>
              <a:ext cx="1796656" cy="6367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67" tIns="81267" rIns="81267" bIns="81267" anchor="ctr" anchorCtr="0"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600"/>
                <a:buFontTx/>
                <a:buNone/>
                <a:tabLst/>
                <a:defRPr/>
              </a:pPr>
              <a:r>
                <a:rPr kumimoji="0" lang="en" sz="2133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Structured Opportunities</a:t>
              </a: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283;p18"/>
            <p:cNvSpPr/>
            <p:nvPr/>
          </p:nvSpPr>
          <p:spPr>
            <a:xfrm>
              <a:off x="2256847" y="91568"/>
              <a:ext cx="733192" cy="5703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284;p18"/>
            <p:cNvSpPr/>
            <p:nvPr/>
          </p:nvSpPr>
          <p:spPr>
            <a:xfrm rot="5400000">
              <a:off x="2748133" y="1502123"/>
              <a:ext cx="598840" cy="681758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rgbClr val="D3BABA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285;p18"/>
            <p:cNvSpPr/>
            <p:nvPr/>
          </p:nvSpPr>
          <p:spPr>
            <a:xfrm>
              <a:off x="2383107" y="811560"/>
              <a:ext cx="1865560" cy="705633"/>
            </a:xfrm>
            <a:prstGeom prst="roundRect">
              <a:avLst>
                <a:gd name="adj" fmla="val 16670"/>
              </a:avLst>
            </a:prstGeom>
            <a:solidFill>
              <a:srgbClr val="990000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286;p18"/>
            <p:cNvSpPr txBox="1"/>
            <p:nvPr/>
          </p:nvSpPr>
          <p:spPr>
            <a:xfrm>
              <a:off x="2417559" y="846012"/>
              <a:ext cx="1796656" cy="6367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67" tIns="81267" rIns="81267" bIns="81267" anchor="ctr" anchorCtr="0"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600"/>
                <a:buFontTx/>
                <a:buNone/>
                <a:tabLst/>
                <a:defRPr/>
              </a:pPr>
              <a:r>
                <a:rPr kumimoji="0" lang="en" sz="2133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Effective Programming</a:t>
              </a: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287;p18"/>
            <p:cNvSpPr/>
            <p:nvPr/>
          </p:nvSpPr>
          <p:spPr>
            <a:xfrm>
              <a:off x="3298457" y="884228"/>
              <a:ext cx="733192" cy="5703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288;p18"/>
            <p:cNvSpPr/>
            <p:nvPr/>
          </p:nvSpPr>
          <p:spPr>
            <a:xfrm rot="5400000">
              <a:off x="3753944" y="2273416"/>
              <a:ext cx="598840" cy="681758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rgbClr val="D3BABA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289;p18"/>
            <p:cNvSpPr/>
            <p:nvPr/>
          </p:nvSpPr>
          <p:spPr>
            <a:xfrm>
              <a:off x="3424716" y="1604219"/>
              <a:ext cx="1865560" cy="705633"/>
            </a:xfrm>
            <a:prstGeom prst="roundRect">
              <a:avLst>
                <a:gd name="adj" fmla="val 16670"/>
              </a:avLst>
            </a:prstGeom>
            <a:solidFill>
              <a:srgbClr val="990000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290;p18"/>
            <p:cNvSpPr txBox="1"/>
            <p:nvPr/>
          </p:nvSpPr>
          <p:spPr>
            <a:xfrm>
              <a:off x="3459168" y="1638671"/>
              <a:ext cx="1796656" cy="6367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67" tIns="81267" rIns="81267" bIns="81267" anchor="ctr" anchorCtr="0"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600"/>
                <a:buFontTx/>
                <a:buNone/>
                <a:tabLst/>
                <a:defRPr/>
              </a:pPr>
              <a:r>
                <a:rPr kumimoji="0" lang="en" sz="2133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Better Engagement</a:t>
              </a: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291;p18"/>
            <p:cNvSpPr/>
            <p:nvPr/>
          </p:nvSpPr>
          <p:spPr>
            <a:xfrm>
              <a:off x="4340067" y="1676887"/>
              <a:ext cx="733192" cy="5703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292;p18"/>
            <p:cNvSpPr/>
            <p:nvPr/>
          </p:nvSpPr>
          <p:spPr>
            <a:xfrm rot="5400000">
              <a:off x="4639069" y="3076759"/>
              <a:ext cx="598840" cy="681758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rgbClr val="D3BABA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293;p18"/>
            <p:cNvSpPr/>
            <p:nvPr/>
          </p:nvSpPr>
          <p:spPr>
            <a:xfrm>
              <a:off x="4466326" y="2396879"/>
              <a:ext cx="1865560" cy="705633"/>
            </a:xfrm>
            <a:prstGeom prst="roundRect">
              <a:avLst>
                <a:gd name="adj" fmla="val 16670"/>
              </a:avLst>
            </a:prstGeom>
            <a:solidFill>
              <a:srgbClr val="990000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294;p18"/>
            <p:cNvSpPr txBox="1"/>
            <p:nvPr/>
          </p:nvSpPr>
          <p:spPr>
            <a:xfrm>
              <a:off x="4500778" y="2431331"/>
              <a:ext cx="1796656" cy="6367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67" tIns="81267" rIns="81267" bIns="81267" anchor="ctr" anchorCtr="0"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600"/>
                <a:buFontTx/>
                <a:buNone/>
                <a:tabLst/>
                <a:defRPr/>
              </a:pPr>
              <a:r>
                <a:rPr kumimoji="0" lang="en" sz="2133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Positive  Outcomes</a:t>
              </a: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295;p18"/>
            <p:cNvSpPr/>
            <p:nvPr/>
          </p:nvSpPr>
          <p:spPr>
            <a:xfrm>
              <a:off x="5381676" y="2469547"/>
              <a:ext cx="733192" cy="5703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296;p18"/>
            <p:cNvSpPr/>
            <p:nvPr/>
          </p:nvSpPr>
          <p:spPr>
            <a:xfrm>
              <a:off x="5507936" y="3189538"/>
              <a:ext cx="1865560" cy="705633"/>
            </a:xfrm>
            <a:prstGeom prst="roundRect">
              <a:avLst>
                <a:gd name="adj" fmla="val 16670"/>
              </a:avLst>
            </a:prstGeom>
            <a:solidFill>
              <a:srgbClr val="990000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297;p18"/>
            <p:cNvSpPr txBox="1"/>
            <p:nvPr/>
          </p:nvSpPr>
          <p:spPr>
            <a:xfrm>
              <a:off x="5542388" y="3223990"/>
              <a:ext cx="1796656" cy="6367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67" tIns="81267" rIns="81267" bIns="81267" anchor="ctr" anchorCtr="0"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600"/>
                <a:buFontTx/>
                <a:buNone/>
                <a:tabLst/>
                <a:defRPr/>
              </a:pPr>
              <a:r>
                <a:rPr kumimoji="0" lang="en" sz="2133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Healthy Families and Stronger Communities</a:t>
              </a: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775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14</a:t>
            </a:fld>
            <a:endParaRPr lang="en"/>
          </a:p>
        </p:txBody>
      </p:sp>
      <p:sp>
        <p:nvSpPr>
          <p:cNvPr id="6" name="Google Shape;290;p27"/>
          <p:cNvSpPr txBox="1"/>
          <p:nvPr/>
        </p:nvSpPr>
        <p:spPr>
          <a:xfrm>
            <a:off x="1402047" y="1096948"/>
            <a:ext cx="8697951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 defTabSz="1219170">
              <a:buClrTx/>
              <a:buSzPts val="3600"/>
              <a:defRPr/>
            </a:pPr>
            <a:r>
              <a:rPr lang="en-US" sz="3733" b="1" dirty="0">
                <a:solidFill>
                  <a:sysClr val="windowText" lastClr="000000"/>
                </a:solidFill>
              </a:rPr>
              <a:t>North Carolina Child Welfare </a:t>
            </a:r>
          </a:p>
          <a:p>
            <a:pPr algn="ctr" defTabSz="1219170">
              <a:buClrTx/>
              <a:buSzPts val="3600"/>
              <a:defRPr/>
            </a:pPr>
            <a:r>
              <a:rPr lang="en-US" sz="3733" b="1" dirty="0">
                <a:solidFill>
                  <a:sysClr val="windowText" lastClr="000000"/>
                </a:solidFill>
              </a:rPr>
              <a:t>Family Leadership Model</a:t>
            </a:r>
            <a:endParaRPr sz="3733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Google Shape;291;p27"/>
          <p:cNvSpPr txBox="1"/>
          <p:nvPr/>
        </p:nvSpPr>
        <p:spPr>
          <a:xfrm>
            <a:off x="1402047" y="3203004"/>
            <a:ext cx="6238167" cy="1710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52392" defTabSz="1219170">
              <a:spcBef>
                <a:spcPts val="800"/>
              </a:spcBef>
              <a:buClr>
                <a:srgbClr val="CCCCCC"/>
              </a:buClr>
              <a:buSzPts val="1600"/>
              <a:defRPr/>
            </a:pPr>
            <a:r>
              <a:rPr lang="en-US" sz="2400" b="1" dirty="0">
                <a:solidFill>
                  <a:sysClr val="windowText" lastClr="000000"/>
                </a:solidFill>
              </a:rPr>
              <a:t>Mission</a:t>
            </a:r>
            <a:endParaRPr sz="1867" dirty="0">
              <a:solidFill>
                <a:sysClr val="windowText" lastClr="000000"/>
              </a:solidFill>
            </a:endParaRPr>
          </a:p>
          <a:p>
            <a:pPr marL="152392" defTabSz="1219170">
              <a:spcBef>
                <a:spcPts val="800"/>
              </a:spcBef>
              <a:buClr>
                <a:srgbClr val="CCCCCC"/>
              </a:buClr>
              <a:buSzPts val="1600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Engage, empower, and utilize family and youth voice in </a:t>
            </a:r>
            <a:r>
              <a:rPr lang="en-US" sz="2400" dirty="0">
                <a:solidFill>
                  <a:schemeClr val="accent1"/>
                </a:solidFill>
              </a:rPr>
              <a:t>all aspects </a:t>
            </a:r>
            <a:r>
              <a:rPr lang="en-US" sz="2400" dirty="0">
                <a:solidFill>
                  <a:sysClr val="windowText" lastClr="000000"/>
                </a:solidFill>
              </a:rPr>
              <a:t>of child welfare. </a:t>
            </a:r>
            <a:endParaRPr sz="1867" dirty="0">
              <a:solidFill>
                <a:sysClr val="windowText" lastClr="000000"/>
              </a:solidFill>
            </a:endParaRPr>
          </a:p>
          <a:p>
            <a:pPr marL="152392" defTabSz="1219170">
              <a:spcBef>
                <a:spcPts val="800"/>
              </a:spcBef>
              <a:buClr>
                <a:srgbClr val="CCCCCC"/>
              </a:buClr>
              <a:buSzPts val="1600"/>
              <a:defRPr/>
            </a:pPr>
            <a:endParaRPr sz="2400" dirty="0">
              <a:solidFill>
                <a:sysClr val="windowText" lastClr="000000"/>
              </a:solidFill>
            </a:endParaRPr>
          </a:p>
        </p:txBody>
      </p:sp>
      <p:sp>
        <p:nvSpPr>
          <p:cNvPr id="8" name="Google Shape;292;p27"/>
          <p:cNvSpPr/>
          <p:nvPr/>
        </p:nvSpPr>
        <p:spPr>
          <a:xfrm>
            <a:off x="972953" y="1956190"/>
            <a:ext cx="7096352" cy="1246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R="158323" defTabSz="1219170">
              <a:buClrTx/>
              <a:defRPr/>
            </a:pPr>
            <a:r>
              <a:rPr lang="en-US" sz="2400" b="1" dirty="0">
                <a:solidFill>
                  <a:sysClr val="windowText" lastClr="000000"/>
                </a:solidFill>
              </a:rPr>
              <a:t>Goal</a:t>
            </a:r>
            <a:endParaRPr sz="1867" dirty="0">
              <a:solidFill>
                <a:sysClr val="windowText" lastClr="000000"/>
              </a:solidFill>
            </a:endParaRPr>
          </a:p>
          <a:p>
            <a:pPr defTabSz="1219170">
              <a:buClrTx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The goal of the Model is to </a:t>
            </a:r>
            <a:r>
              <a:rPr lang="en-US" sz="2400" dirty="0">
                <a:solidFill>
                  <a:schemeClr val="accent1"/>
                </a:solidFill>
              </a:rPr>
              <a:t>improve </a:t>
            </a:r>
            <a:r>
              <a:rPr lang="en-US" sz="2400" dirty="0">
                <a:solidFill>
                  <a:sysClr val="windowText" lastClr="000000"/>
                </a:solidFill>
              </a:rPr>
              <a:t>child and family outcomes in the child welfare system.</a:t>
            </a:r>
            <a:endParaRPr sz="1867" dirty="0">
              <a:solidFill>
                <a:sysClr val="windowText" lastClr="000000"/>
              </a:solidFill>
            </a:endParaRPr>
          </a:p>
        </p:txBody>
      </p:sp>
      <p:sp>
        <p:nvSpPr>
          <p:cNvPr id="9" name="Google Shape;293;p27"/>
          <p:cNvSpPr/>
          <p:nvPr/>
        </p:nvSpPr>
        <p:spPr>
          <a:xfrm>
            <a:off x="2146604" y="4912314"/>
            <a:ext cx="7398841" cy="1651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R="158323" defTabSz="1219170">
              <a:buClrTx/>
              <a:defRPr/>
            </a:pPr>
            <a:r>
              <a:rPr lang="en-US" sz="2400" b="1" dirty="0">
                <a:solidFill>
                  <a:srgbClr val="262626"/>
                </a:solidFill>
              </a:rPr>
              <a:t>Vision</a:t>
            </a:r>
            <a:endParaRPr sz="1867" dirty="0">
              <a:solidFill>
                <a:sysClr val="windowText" lastClr="000000"/>
              </a:solidFill>
            </a:endParaRPr>
          </a:p>
          <a:p>
            <a:pPr defTabSz="1219170">
              <a:spcBef>
                <a:spcPts val="400"/>
              </a:spcBef>
              <a:buClrTx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Families involved with the child welfare system are </a:t>
            </a:r>
            <a:r>
              <a:rPr lang="en-US" sz="2400" dirty="0">
                <a:solidFill>
                  <a:schemeClr val="accent1"/>
                </a:solidFill>
              </a:rPr>
              <a:t>full partners </a:t>
            </a:r>
            <a:r>
              <a:rPr lang="en-US" sz="2400" dirty="0">
                <a:solidFill>
                  <a:sysClr val="windowText" lastClr="000000"/>
                </a:solidFill>
              </a:rPr>
              <a:t>in effective practice and system change. </a:t>
            </a:r>
            <a:endParaRPr sz="1867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091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095193327"/>
              </p:ext>
            </p:extLst>
          </p:nvPr>
        </p:nvGraphicFramePr>
        <p:xfrm>
          <a:off x="780415" y="1072188"/>
          <a:ext cx="10632918" cy="5711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triped Right Arrow 8"/>
          <p:cNvSpPr/>
          <p:nvPr/>
        </p:nvSpPr>
        <p:spPr>
          <a:xfrm rot="21067271">
            <a:off x="2579547" y="4254245"/>
            <a:ext cx="8172556" cy="1902326"/>
          </a:xfrm>
          <a:prstGeom prst="stripedRightArrow">
            <a:avLst/>
          </a:prstGeom>
          <a:solidFill>
            <a:sysClr val="window" lastClr="FFFFFF"/>
          </a:solidFill>
          <a:ln w="63500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Progression of Family-Centered Activities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Progression of Leadership Skills</a:t>
            </a:r>
          </a:p>
        </p:txBody>
      </p:sp>
      <p:sp>
        <p:nvSpPr>
          <p:cNvPr id="10" name="object 3"/>
          <p:cNvSpPr txBox="1"/>
          <p:nvPr/>
        </p:nvSpPr>
        <p:spPr>
          <a:xfrm>
            <a:off x="205115" y="1535753"/>
            <a:ext cx="8515912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000" b="1" spc="-5" dirty="0">
                <a:latin typeface="Arial"/>
                <a:cs typeface="Arial"/>
              </a:rPr>
              <a:t>The Family Leadership Model</a:t>
            </a:r>
            <a:endParaRPr sz="4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4117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 txBox="1"/>
          <p:nvPr/>
        </p:nvSpPr>
        <p:spPr>
          <a:xfrm>
            <a:off x="609600" y="1243181"/>
            <a:ext cx="109728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4000" b="1" spc="-5" dirty="0">
                <a:latin typeface="Arial"/>
                <a:cs typeface="Arial"/>
              </a:rPr>
              <a:t>Child Welfare Family Advisory Council</a:t>
            </a:r>
          </a:p>
        </p:txBody>
      </p:sp>
      <p:sp>
        <p:nvSpPr>
          <p:cNvPr id="6" name="object 4"/>
          <p:cNvSpPr txBox="1"/>
          <p:nvPr/>
        </p:nvSpPr>
        <p:spPr>
          <a:xfrm>
            <a:off x="4351000" y="2351606"/>
            <a:ext cx="3258112" cy="2292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 dirty="0">
                <a:latin typeface="Arial"/>
                <a:cs typeface="Arial"/>
              </a:rPr>
              <a:t>Provide Feedback on: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Training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Policy</a:t>
            </a:r>
          </a:p>
          <a:p>
            <a:pPr marL="35560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Programs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State Plans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Priorities</a:t>
            </a:r>
          </a:p>
        </p:txBody>
      </p:sp>
      <p:sp>
        <p:nvSpPr>
          <p:cNvPr id="7" name="object 4"/>
          <p:cNvSpPr txBox="1"/>
          <p:nvPr/>
        </p:nvSpPr>
        <p:spPr>
          <a:xfrm>
            <a:off x="8073592" y="2351606"/>
            <a:ext cx="3746212" cy="2662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 dirty="0">
                <a:latin typeface="Arial"/>
                <a:cs typeface="Arial"/>
              </a:rPr>
              <a:t>Plus: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Serve on Committees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Provide support to counties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Provide peer support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Co-train/co-present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US" sz="2400" dirty="0">
              <a:latin typeface="Arial"/>
              <a:cs typeface="Arial"/>
            </a:endParaRPr>
          </a:p>
        </p:txBody>
      </p:sp>
      <p:sp>
        <p:nvSpPr>
          <p:cNvPr id="8" name="object 4"/>
          <p:cNvSpPr txBox="1"/>
          <p:nvPr/>
        </p:nvSpPr>
        <p:spPr>
          <a:xfrm>
            <a:off x="623972" y="2351606"/>
            <a:ext cx="3258112" cy="2292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 dirty="0">
                <a:latin typeface="Arial"/>
                <a:cs typeface="Arial"/>
              </a:rPr>
              <a:t>Comprised of: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Young adult alumni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Birth Parents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Kinship Parents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Foster Parents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Adoptive Parents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5F7CD8-B138-07E3-17E8-61E1F53C4E36}"/>
              </a:ext>
            </a:extLst>
          </p:cNvPr>
          <p:cNvSpPr txBox="1"/>
          <p:nvPr/>
        </p:nvSpPr>
        <p:spPr>
          <a:xfrm>
            <a:off x="0" y="5582374"/>
            <a:ext cx="12192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5">
              <a:spcAft>
                <a:spcPts val="1200"/>
              </a:spcAft>
              <a:buClrTx/>
              <a:buFontTx/>
              <a:buNone/>
              <a:defRPr/>
            </a:pPr>
            <a:r>
              <a:rPr lang="en-US" sz="2800" i="1" kern="1200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goal is not to just get families engaged but to get them invested.  </a:t>
            </a:r>
          </a:p>
          <a:p>
            <a:pPr algn="ctr" defTabSz="914355">
              <a:spcAft>
                <a:spcPts val="1200"/>
              </a:spcAft>
              <a:buClrTx/>
              <a:buFontTx/>
              <a:buNone/>
              <a:defRPr/>
            </a:pP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Teka Dempson, CWFAC Family Partner</a:t>
            </a:r>
          </a:p>
        </p:txBody>
      </p:sp>
    </p:spTree>
    <p:extLst>
      <p:ext uri="{BB962C8B-B14F-4D97-AF65-F5344CB8AC3E}">
        <p14:creationId xmlns:p14="http://schemas.microsoft.com/office/powerpoint/2010/main" val="56478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837" y="816428"/>
            <a:ext cx="350407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99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>
            <a:spLocks noGrp="1"/>
          </p:cNvSpPr>
          <p:nvPr>
            <p:ph type="body" idx="1"/>
          </p:nvPr>
        </p:nvSpPr>
        <p:spPr>
          <a:xfrm>
            <a:off x="256476" y="1884367"/>
            <a:ext cx="7806870" cy="3491200"/>
          </a:xfrm>
        </p:spPr>
        <p:txBody>
          <a:bodyPr/>
          <a:lstStyle/>
          <a:p>
            <a:pPr marL="126994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Agencies sometimes worry that: </a:t>
            </a:r>
          </a:p>
          <a:p>
            <a:pPr marL="584194" indent="-457200">
              <a:buClrTx/>
              <a:buSzPct val="100000"/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They won’t find families to participate;</a:t>
            </a:r>
          </a:p>
          <a:p>
            <a:pPr marL="584194" indent="-457200">
              <a:buClrTx/>
              <a:buSzPct val="100000"/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They don’t have time to build the infrastructure to support Family Partners;</a:t>
            </a:r>
          </a:p>
          <a:p>
            <a:pPr marL="584194" indent="-457200">
              <a:buClrTx/>
              <a:buSzPct val="100000"/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Families will share only negative opinions;</a:t>
            </a:r>
          </a:p>
          <a:p>
            <a:pPr marL="584194" indent="-457200">
              <a:buClrTx/>
              <a:buSzPct val="100000"/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Families will breach confidential information;</a:t>
            </a:r>
          </a:p>
          <a:p>
            <a:pPr marL="584194" indent="-457200">
              <a:buClrTx/>
              <a:buSzPct val="100000"/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They won’t have money to pay Family Partners; and</a:t>
            </a:r>
          </a:p>
          <a:p>
            <a:pPr marL="584194" indent="-457200">
              <a:buClrTx/>
              <a:buSzPct val="100000"/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It will be hard to share power.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43512" y="973567"/>
            <a:ext cx="6960400" cy="910800"/>
          </a:xfrm>
        </p:spPr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</a:rPr>
              <a:t>What Makes this Work Difficult?</a:t>
            </a:r>
          </a:p>
        </p:txBody>
      </p:sp>
    </p:spTree>
    <p:extLst>
      <p:ext uri="{BB962C8B-B14F-4D97-AF65-F5344CB8AC3E}">
        <p14:creationId xmlns:p14="http://schemas.microsoft.com/office/powerpoint/2010/main" val="3339647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229" y="1363033"/>
            <a:ext cx="7712718" cy="910800"/>
          </a:xfrm>
        </p:spPr>
        <p:txBody>
          <a:bodyPr/>
          <a:lstStyle/>
          <a:p>
            <a:r>
              <a:rPr lang="en-US" sz="3200" dirty="0"/>
              <a:t>Getting Family Partners to the Table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229" y="2491433"/>
            <a:ext cx="7569200" cy="39009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Outreach to current and past program participants</a:t>
            </a:r>
          </a:p>
          <a:p>
            <a:r>
              <a:rPr lang="en-US" dirty="0">
                <a:solidFill>
                  <a:schemeClr val="tx1"/>
                </a:solidFill>
              </a:rPr>
              <a:t>Community Cafes or Focus Groups</a:t>
            </a:r>
          </a:p>
          <a:p>
            <a:r>
              <a:rPr lang="en-US" dirty="0">
                <a:solidFill>
                  <a:schemeClr val="tx1"/>
                </a:solidFill>
              </a:rPr>
              <a:t>Outreach to other agencies in your community </a:t>
            </a:r>
          </a:p>
          <a:p>
            <a:r>
              <a:rPr lang="en-US" dirty="0">
                <a:solidFill>
                  <a:schemeClr val="tx1"/>
                </a:solidFill>
              </a:rPr>
              <a:t>Survey listing volunteer opportunities</a:t>
            </a:r>
          </a:p>
          <a:p>
            <a:r>
              <a:rPr lang="en-US" dirty="0">
                <a:solidFill>
                  <a:schemeClr val="tx1"/>
                </a:solidFill>
              </a:rPr>
              <a:t>Community Events</a:t>
            </a:r>
          </a:p>
          <a:p>
            <a:r>
              <a:rPr lang="en-US" dirty="0">
                <a:solidFill>
                  <a:schemeClr val="tx1"/>
                </a:solidFill>
              </a:rPr>
              <a:t>OSRI Interview</a:t>
            </a:r>
          </a:p>
          <a:p>
            <a:pPr marL="114296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331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"/>
          <p:cNvSpPr txBox="1">
            <a:spLocks noGrp="1"/>
          </p:cNvSpPr>
          <p:nvPr>
            <p:ph type="ctrTitle"/>
          </p:nvPr>
        </p:nvSpPr>
        <p:spPr>
          <a:xfrm>
            <a:off x="0" y="1012953"/>
            <a:ext cx="12192000" cy="560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-US" sz="3200" b="1" dirty="0">
                <a:latin typeface="+mj-lt"/>
              </a:rPr>
              <a:t>Presenters</a:t>
            </a:r>
            <a:endParaRPr b="1" dirty="0">
              <a:latin typeface="+mj-lt"/>
            </a:endParaRPr>
          </a:p>
        </p:txBody>
      </p:sp>
      <p:sp>
        <p:nvSpPr>
          <p:cNvPr id="384" name="Google Shape;384;p2"/>
          <p:cNvSpPr txBox="1"/>
          <p:nvPr/>
        </p:nvSpPr>
        <p:spPr>
          <a:xfrm>
            <a:off x="619340" y="6388932"/>
            <a:ext cx="10114800" cy="2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© 20</a:t>
            </a:r>
            <a:r>
              <a:rPr lang="en-US" sz="1100" dirty="0"/>
              <a:t>23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Center for Family and Community Engagement, North Carolina State University. All rights reserved.</a:t>
            </a: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Text Placeholder 8"/>
          <p:cNvSpPr txBox="1">
            <a:spLocks/>
          </p:cNvSpPr>
          <p:nvPr/>
        </p:nvSpPr>
        <p:spPr>
          <a:xfrm>
            <a:off x="4111093" y="4827202"/>
            <a:ext cx="5923305" cy="99551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Kelly Kirk, Family Partner</a:t>
            </a:r>
          </a:p>
          <a:p>
            <a:pPr>
              <a:buClrTx/>
            </a:pPr>
            <a:r>
              <a:rPr lang="en-US" sz="2000" dirty="0">
                <a:solidFill>
                  <a:prstClr val="black"/>
                </a:solidFill>
              </a:rPr>
              <a:t>Child Welfare Family Advisory Council Member</a:t>
            </a:r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2851244" y="3345053"/>
            <a:ext cx="5650992" cy="1199043"/>
          </a:xfrm>
          <a:prstGeom prst="rect">
            <a:avLst/>
          </a:prstGeom>
        </p:spPr>
        <p:txBody>
          <a:bodyPr/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Deborah Day, Program Manager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</a:pPr>
            <a:r>
              <a:rPr lang="en-US" sz="2000" b="0" dirty="0">
                <a:solidFill>
                  <a:prstClr val="black"/>
                </a:solidFill>
                <a:latin typeface="Arial"/>
              </a:rPr>
              <a:t>Center for Family and Community Engagement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</a:pPr>
            <a:r>
              <a:rPr lang="en-US" sz="2000" b="0" dirty="0">
                <a:solidFill>
                  <a:prstClr val="black"/>
                </a:solidFill>
                <a:latin typeface="Arial"/>
              </a:rPr>
              <a:t>NC State University</a:t>
            </a:r>
          </a:p>
        </p:txBody>
      </p:sp>
      <p:sp>
        <p:nvSpPr>
          <p:cNvPr id="9" name="Text Placeholder 8"/>
          <p:cNvSpPr txBox="1">
            <a:spLocks/>
          </p:cNvSpPr>
          <p:nvPr/>
        </p:nvSpPr>
        <p:spPr>
          <a:xfrm>
            <a:off x="1306447" y="1733567"/>
            <a:ext cx="5766298" cy="1199043"/>
          </a:xfrm>
          <a:prstGeom prst="rect">
            <a:avLst/>
          </a:prstGeom>
        </p:spPr>
        <p:txBody>
          <a:bodyPr/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Kathy Stone, Section Chief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US" sz="2000" b="0" dirty="0">
                <a:solidFill>
                  <a:prstClr val="black"/>
                </a:solidFill>
                <a:latin typeface="Arial"/>
              </a:rPr>
              <a:t>Child Protective Services and Prevention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</a:pPr>
            <a:r>
              <a:rPr lang="en-US" sz="2000" b="0" dirty="0">
                <a:solidFill>
                  <a:prstClr val="black"/>
                </a:solidFill>
                <a:latin typeface="Arial"/>
              </a:rPr>
              <a:t>North Carolina Department of Health and Human Services | Division of Social Services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09767" y="2458798"/>
            <a:ext cx="6060659" cy="3491200"/>
          </a:xfrm>
        </p:spPr>
        <p:txBody>
          <a:bodyPr/>
          <a:lstStyle/>
          <a:p>
            <a:r>
              <a:rPr lang="en-US" sz="2400" dirty="0">
                <a:latin typeface="+mj-lt"/>
              </a:rPr>
              <a:t>Be specific about what you are asking</a:t>
            </a:r>
          </a:p>
          <a:p>
            <a:r>
              <a:rPr lang="en-US" sz="2400" dirty="0">
                <a:latin typeface="+mj-lt"/>
                <a:ea typeface="Calibri"/>
                <a:cs typeface="Calibri"/>
                <a:sym typeface="Calibri"/>
              </a:rPr>
              <a:t>Be intentional about facilitating Family Partner participation</a:t>
            </a:r>
          </a:p>
          <a:p>
            <a:r>
              <a:rPr lang="en-US" sz="2400" dirty="0">
                <a:latin typeface="+mj-lt"/>
                <a:ea typeface="Calibri"/>
                <a:cs typeface="Calibri"/>
                <a:sym typeface="Calibri"/>
              </a:rPr>
              <a:t>Share information to help the Family Partner make an informed decision </a:t>
            </a:r>
          </a:p>
          <a:p>
            <a:r>
              <a:rPr lang="en-US" sz="2400" dirty="0">
                <a:latin typeface="+mj-lt"/>
              </a:rPr>
              <a:t>Set Family Partner up for success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767" y="1547998"/>
            <a:ext cx="6960400" cy="910800"/>
          </a:xfrm>
        </p:spPr>
        <p:txBody>
          <a:bodyPr/>
          <a:lstStyle/>
          <a:p>
            <a:r>
              <a:rPr lang="en-US" sz="3200" dirty="0"/>
              <a:t>Key Recruitment Considerations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45387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6" y="1887967"/>
            <a:ext cx="8229433" cy="722766"/>
          </a:xfrm>
        </p:spPr>
        <p:txBody>
          <a:bodyPr/>
          <a:lstStyle/>
          <a:p>
            <a:r>
              <a:rPr lang="en-US" sz="3200" dirty="0"/>
              <a:t>Keeping Family Partners At the Table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65" y="2643158"/>
            <a:ext cx="7845121" cy="3491200"/>
          </a:xfrm>
        </p:spPr>
        <p:txBody>
          <a:bodyPr/>
          <a:lstStyle/>
          <a:p>
            <a:r>
              <a:rPr lang="en-US" dirty="0"/>
              <a:t>Pay attention to the power differentials</a:t>
            </a:r>
          </a:p>
          <a:p>
            <a:r>
              <a:rPr lang="en-US" dirty="0"/>
              <a:t>Compensate them for their effort and time</a:t>
            </a:r>
          </a:p>
          <a:p>
            <a:r>
              <a:rPr lang="en-US" dirty="0"/>
              <a:t>Support them logistically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00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837" y="816428"/>
            <a:ext cx="350407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50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79595" y="2243730"/>
            <a:ext cx="5302000" cy="3491200"/>
          </a:xfrm>
        </p:spPr>
        <p:txBody>
          <a:bodyPr/>
          <a:lstStyle/>
          <a:p>
            <a:r>
              <a:rPr lang="en-US" sz="2400" dirty="0"/>
              <a:t>Confirm the Model Meets Agency Need</a:t>
            </a:r>
          </a:p>
          <a:p>
            <a:r>
              <a:rPr lang="en-US" sz="2400" dirty="0"/>
              <a:t>Model Fit with Current Initiatives </a:t>
            </a:r>
          </a:p>
          <a:p>
            <a:r>
              <a:rPr lang="en-US" sz="2400" dirty="0"/>
              <a:t>Capacity to Implement</a:t>
            </a:r>
          </a:p>
          <a:p>
            <a:pPr lvl="1"/>
            <a:r>
              <a:rPr lang="en-US" sz="2400" dirty="0"/>
              <a:t>Leadership</a:t>
            </a:r>
          </a:p>
          <a:p>
            <a:pPr lvl="1"/>
            <a:r>
              <a:rPr lang="en-US" sz="2400" dirty="0"/>
              <a:t>Staff</a:t>
            </a:r>
          </a:p>
          <a:p>
            <a:pPr lvl="1"/>
            <a:r>
              <a:rPr lang="en-US" sz="2400" dirty="0"/>
              <a:t>Program </a:t>
            </a:r>
          </a:p>
          <a:p>
            <a:r>
              <a:rPr lang="en-US" sz="2400" dirty="0"/>
              <a:t>Supports</a:t>
            </a:r>
          </a:p>
          <a:p>
            <a:r>
              <a:rPr lang="en-US" sz="2400" dirty="0"/>
              <a:t>Implementation Challenges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23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4836" y="1108478"/>
            <a:ext cx="6960400" cy="910800"/>
          </a:xfrm>
        </p:spPr>
        <p:txBody>
          <a:bodyPr/>
          <a:lstStyle/>
          <a:p>
            <a:r>
              <a:rPr lang="en-US" dirty="0"/>
              <a:t>Fit and Readiness Assessment</a:t>
            </a:r>
          </a:p>
        </p:txBody>
      </p:sp>
    </p:spTree>
    <p:extLst>
      <p:ext uri="{BB962C8B-B14F-4D97-AF65-F5344CB8AC3E}">
        <p14:creationId xmlns:p14="http://schemas.microsoft.com/office/powerpoint/2010/main" val="190170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97342" y="1942544"/>
            <a:ext cx="6072382" cy="4449789"/>
          </a:xfrm>
        </p:spPr>
        <p:txBody>
          <a:bodyPr/>
          <a:lstStyle/>
          <a:p>
            <a:r>
              <a:rPr lang="en-US" sz="2800" dirty="0"/>
              <a:t>Communication</a:t>
            </a:r>
          </a:p>
          <a:p>
            <a:r>
              <a:rPr lang="en-US" sz="2800" dirty="0"/>
              <a:t>Recruitment</a:t>
            </a:r>
          </a:p>
          <a:p>
            <a:r>
              <a:rPr lang="en-US" sz="2800" dirty="0"/>
              <a:t>Engagement</a:t>
            </a:r>
          </a:p>
          <a:p>
            <a:r>
              <a:rPr lang="en-US" sz="2800" dirty="0"/>
              <a:t>Training</a:t>
            </a:r>
          </a:p>
          <a:p>
            <a:r>
              <a:rPr lang="en-US" sz="2800" dirty="0"/>
              <a:t>Coaching/Oversight</a:t>
            </a:r>
          </a:p>
          <a:p>
            <a:r>
              <a:rPr lang="en-US" sz="2800" dirty="0"/>
              <a:t>Feedback Plan</a:t>
            </a:r>
          </a:p>
          <a:p>
            <a:r>
              <a:rPr lang="en-US" sz="2800" dirty="0"/>
              <a:t>Evaluation</a:t>
            </a:r>
          </a:p>
          <a:p>
            <a:r>
              <a:rPr lang="en-US" sz="2800" dirty="0"/>
              <a:t>Sustainability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24</a:t>
            </a:fld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8074" y="1114244"/>
            <a:ext cx="9050048" cy="910800"/>
          </a:xfrm>
        </p:spPr>
        <p:txBody>
          <a:bodyPr/>
          <a:lstStyle/>
          <a:p>
            <a:r>
              <a:rPr lang="en-US" b="1" dirty="0"/>
              <a:t>Implementation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82421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8F4895B-8B4B-7C8A-0868-BDDBAA813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4446" y="2303690"/>
            <a:ext cx="5686097" cy="409711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342900" algn="l" defTabSz="914400">
              <a:lnSpc>
                <a:spcPct val="90000"/>
              </a:lnSpc>
              <a:spcBef>
                <a:spcPts val="80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  <a:ea typeface="+mn-ea"/>
                <a:cs typeface="+mn-cs"/>
              </a:rPr>
              <a:t>Leadership support and participation</a:t>
            </a:r>
          </a:p>
          <a:p>
            <a:pPr indent="-342900" algn="l" defTabSz="914400">
              <a:lnSpc>
                <a:spcPct val="90000"/>
              </a:lnSpc>
              <a:spcBef>
                <a:spcPts val="80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  <a:ea typeface="+mn-ea"/>
                <a:cs typeface="+mn-cs"/>
              </a:rPr>
              <a:t>Frequent structured opportunities to engage Family Partners</a:t>
            </a:r>
          </a:p>
          <a:p>
            <a:pPr indent="-342900" algn="l" defTabSz="914400">
              <a:lnSpc>
                <a:spcPct val="90000"/>
              </a:lnSpc>
              <a:spcBef>
                <a:spcPts val="80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  <a:ea typeface="+mn-ea"/>
                <a:cs typeface="+mn-cs"/>
              </a:rPr>
              <a:t>Financial compensation </a:t>
            </a:r>
          </a:p>
          <a:p>
            <a:pPr indent="-342900" algn="l" defTabSz="914400">
              <a:lnSpc>
                <a:spcPct val="90000"/>
              </a:lnSpc>
              <a:spcBef>
                <a:spcPts val="80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  <a:ea typeface="+mn-ea"/>
                <a:cs typeface="+mn-cs"/>
              </a:rPr>
              <a:t>Clearly defined roles and expectations</a:t>
            </a:r>
          </a:p>
          <a:p>
            <a:pPr indent="-342900" algn="l" defTabSz="914400">
              <a:lnSpc>
                <a:spcPct val="90000"/>
              </a:lnSpc>
              <a:spcBef>
                <a:spcPts val="80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  <a:ea typeface="+mn-ea"/>
                <a:cs typeface="+mn-cs"/>
              </a:rPr>
              <a:t>Family-friendly practices</a:t>
            </a:r>
          </a:p>
          <a:p>
            <a:pPr indent="-342900" algn="l" defTabSz="914400">
              <a:lnSpc>
                <a:spcPct val="90000"/>
              </a:lnSpc>
              <a:spcBef>
                <a:spcPts val="80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  <a:ea typeface="+mn-ea"/>
                <a:cs typeface="+mn-cs"/>
              </a:rPr>
              <a:t>Training and support</a:t>
            </a:r>
          </a:p>
          <a:p>
            <a:pPr indent="-342900" algn="l" defTabSz="914400">
              <a:lnSpc>
                <a:spcPct val="90000"/>
              </a:lnSpc>
              <a:spcBef>
                <a:spcPts val="80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ea typeface="+mn-ea"/>
                <a:cs typeface="+mn-cs"/>
              </a:rPr>
              <a:t>Point Person</a:t>
            </a:r>
          </a:p>
          <a:p>
            <a:pPr indent="-342900" algn="l" defTabSz="914400">
              <a:lnSpc>
                <a:spcPct val="90000"/>
              </a:lnSpc>
              <a:spcBef>
                <a:spcPts val="80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  <a:ea typeface="+mn-ea"/>
                <a:cs typeface="+mn-cs"/>
              </a:rPr>
              <a:t>Feedback Loops</a:t>
            </a:r>
          </a:p>
          <a:p>
            <a:pPr marL="0" indent="0" defTabSz="914400">
              <a:lnSpc>
                <a:spcPct val="90000"/>
              </a:lnSpc>
              <a:buNone/>
            </a:pPr>
            <a:endParaRPr lang="en-US" sz="1700" dirty="0">
              <a:latin typeface="+mn-lt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A42CD4-38B2-8676-67AC-2ED673B99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72" y="1153449"/>
            <a:ext cx="6960400" cy="910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/>
            <a:r>
              <a:rPr lang="en-US" sz="36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Agency Commitments</a:t>
            </a:r>
            <a:endParaRPr lang="en-US" sz="28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235632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837" y="816428"/>
            <a:ext cx="3504075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4"/>
          <p:cNvSpPr txBox="1">
            <a:spLocks noGrp="1"/>
          </p:cNvSpPr>
          <p:nvPr>
            <p:ph type="body" idx="1"/>
          </p:nvPr>
        </p:nvSpPr>
        <p:spPr>
          <a:xfrm>
            <a:off x="1066412" y="2204977"/>
            <a:ext cx="5639187" cy="4477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3200" dirty="0"/>
              <a:t>Kathy Stone</a:t>
            </a: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3200" dirty="0"/>
              <a:t>Kathy.Stone@dhhs.nc.gov</a:t>
            </a: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lang="en-US" sz="1400" dirty="0"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3200" dirty="0"/>
              <a:t>Deborah Day</a:t>
            </a:r>
          </a:p>
          <a:p>
            <a:pPr marL="0" lvl="0" indent="0">
              <a:buSzPts val="2100"/>
              <a:buNone/>
            </a:pPr>
            <a:r>
              <a:rPr lang="en-US" sz="3200" dirty="0"/>
              <a:t>dday@ncsu.edu</a:t>
            </a:r>
          </a:p>
          <a:p>
            <a:pPr marL="0" lvl="0" indent="0">
              <a:buSzPts val="2100"/>
              <a:buNone/>
            </a:pPr>
            <a:endParaRPr lang="en-US" sz="1400" dirty="0"/>
          </a:p>
          <a:p>
            <a:pPr marL="0" lvl="0" indent="0">
              <a:buSzPts val="2100"/>
              <a:buNone/>
            </a:pPr>
            <a:r>
              <a:rPr lang="en-US" sz="3200" dirty="0"/>
              <a:t>Kelly Kirk</a:t>
            </a:r>
          </a:p>
          <a:p>
            <a:pPr marL="0" lvl="0" indent="0">
              <a:buSzPts val="2100"/>
              <a:buNone/>
            </a:pPr>
            <a:r>
              <a:rPr lang="en-US" sz="3200" dirty="0"/>
              <a:t>kkirk70@gmail.com</a:t>
            </a:r>
          </a:p>
          <a:p>
            <a:pPr marL="0" lvl="0" indent="0">
              <a:buSzPts val="2100"/>
              <a:buNone/>
            </a:pPr>
            <a:endParaRPr lang="en-US" sz="3200" dirty="0"/>
          </a:p>
          <a:p>
            <a:pPr marL="0" lvl="0" indent="0">
              <a:buSzPts val="2100"/>
              <a:buNone/>
            </a:pPr>
            <a:endParaRPr sz="2100" dirty="0"/>
          </a:p>
        </p:txBody>
      </p:sp>
      <p:sp>
        <p:nvSpPr>
          <p:cNvPr id="496" name="Google Shape;496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27</a:t>
            </a:fld>
            <a:endParaRPr kumimoji="0" sz="13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</p:txBody>
      </p:sp>
      <p:sp>
        <p:nvSpPr>
          <p:cNvPr id="494" name="Google Shape;494;p14"/>
          <p:cNvSpPr txBox="1">
            <a:spLocks noGrp="1"/>
          </p:cNvSpPr>
          <p:nvPr>
            <p:ph type="title"/>
          </p:nvPr>
        </p:nvSpPr>
        <p:spPr>
          <a:xfrm>
            <a:off x="577739" y="1122585"/>
            <a:ext cx="4502262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200" b="1" dirty="0">
                <a:solidFill>
                  <a:srgbClr val="C00000"/>
                </a:solidFill>
              </a:rPr>
              <a:t>For More Information </a:t>
            </a:r>
            <a:endParaRPr sz="32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635"/>
          <a:stretch/>
        </p:blipFill>
        <p:spPr>
          <a:xfrm>
            <a:off x="6474509" y="1116725"/>
            <a:ext cx="5053795" cy="514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19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931986" y="2273834"/>
            <a:ext cx="6315962" cy="3491200"/>
          </a:xfrm>
        </p:spPr>
        <p:txBody>
          <a:bodyPr/>
          <a:lstStyle/>
          <a:p>
            <a:r>
              <a:rPr lang="en-US" dirty="0"/>
              <a:t>Learn about the North Carolina Family Leadership Model; </a:t>
            </a:r>
          </a:p>
          <a:p>
            <a:r>
              <a:rPr lang="en-US" dirty="0"/>
              <a:t>Increase knowledge of effective system-level family engagement strategies;</a:t>
            </a:r>
          </a:p>
          <a:p>
            <a:r>
              <a:rPr lang="en-US" dirty="0"/>
              <a:t>Gain ideas on how to replicate the Model in your own community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767" y="1363034"/>
            <a:ext cx="6960400" cy="910800"/>
          </a:xfrm>
        </p:spPr>
        <p:txBody>
          <a:bodyPr/>
          <a:lstStyle/>
          <a:p>
            <a:r>
              <a:rPr lang="en-US" b="1" dirty="0"/>
              <a:t>Workshop Objectives</a:t>
            </a:r>
          </a:p>
        </p:txBody>
      </p:sp>
    </p:spTree>
    <p:extLst>
      <p:ext uri="{BB962C8B-B14F-4D97-AF65-F5344CB8AC3E}">
        <p14:creationId xmlns:p14="http://schemas.microsoft.com/office/powerpoint/2010/main" val="1285893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09766" y="2309669"/>
            <a:ext cx="11090392" cy="3491200"/>
          </a:xfrm>
        </p:spPr>
        <p:txBody>
          <a:bodyPr/>
          <a:lstStyle/>
          <a:p>
            <a:r>
              <a:rPr lang="en-US" dirty="0"/>
              <a:t>Child Welfare</a:t>
            </a:r>
          </a:p>
          <a:p>
            <a:r>
              <a:rPr lang="en-US" dirty="0"/>
              <a:t>Family Support/Prevention Programs</a:t>
            </a:r>
          </a:p>
          <a:p>
            <a:r>
              <a:rPr lang="en-US" dirty="0"/>
              <a:t>Public Health/Behavioral Health</a:t>
            </a:r>
          </a:p>
          <a:p>
            <a:r>
              <a:rPr lang="en-US" dirty="0"/>
              <a:t>Domestic/Intimate Partner Violence</a:t>
            </a:r>
          </a:p>
          <a:p>
            <a:r>
              <a:rPr lang="en-US" dirty="0"/>
              <a:t>Education</a:t>
            </a:r>
          </a:p>
          <a:p>
            <a:r>
              <a:rPr lang="en-US" dirty="0"/>
              <a:t>Other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761" y="1354667"/>
            <a:ext cx="11090397" cy="955002"/>
          </a:xfrm>
        </p:spPr>
        <p:txBody>
          <a:bodyPr/>
          <a:lstStyle/>
          <a:p>
            <a:r>
              <a:rPr lang="en-US" b="1" dirty="0"/>
              <a:t>What category best represents you? </a:t>
            </a:r>
          </a:p>
        </p:txBody>
      </p:sp>
    </p:spTree>
    <p:extLst>
      <p:ext uri="{BB962C8B-B14F-4D97-AF65-F5344CB8AC3E}">
        <p14:creationId xmlns:p14="http://schemas.microsoft.com/office/powerpoint/2010/main" val="3488306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0" indent="0">
              <a:buNone/>
            </a:pPr>
            <a:r>
              <a:rPr lang="en-US" dirty="0"/>
              <a:t>What comes to mind when you hear the phrase “Nothing About Us, Without Us”?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767" y="1887967"/>
            <a:ext cx="5302005" cy="910800"/>
          </a:xfrm>
        </p:spPr>
        <p:txBody>
          <a:bodyPr/>
          <a:lstStyle/>
          <a:p>
            <a:pPr algn="ctr"/>
            <a:r>
              <a:rPr lang="en-US" b="1" dirty="0"/>
              <a:t>Nothing About Us, Without Us</a:t>
            </a:r>
          </a:p>
        </p:txBody>
      </p:sp>
    </p:spTree>
    <p:extLst>
      <p:ext uri="{BB962C8B-B14F-4D97-AF65-F5344CB8AC3E}">
        <p14:creationId xmlns:p14="http://schemas.microsoft.com/office/powerpoint/2010/main" val="3844942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09772" y="2438010"/>
            <a:ext cx="7729010" cy="3491200"/>
          </a:xfrm>
        </p:spPr>
        <p:txBody>
          <a:bodyPr/>
          <a:lstStyle/>
          <a:p>
            <a:pPr marL="1270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CFSR	Child and Family Services Review</a:t>
            </a:r>
          </a:p>
          <a:p>
            <a:pPr marL="1270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CWFAC	Child Welfare Family Advisory Council</a:t>
            </a:r>
            <a:endParaRPr lang="en-US" sz="2400" dirty="0"/>
          </a:p>
          <a:p>
            <a:pPr marL="127000" indent="0">
              <a:buNone/>
            </a:pPr>
            <a:r>
              <a:rPr lang="en-US" sz="2400" dirty="0"/>
              <a:t>DSS		</a:t>
            </a:r>
            <a:r>
              <a:rPr lang="en-US" sz="2400" dirty="0" smtClean="0"/>
              <a:t>County Department </a:t>
            </a:r>
            <a:r>
              <a:rPr lang="en-US" sz="2400" dirty="0"/>
              <a:t>of Social Services</a:t>
            </a:r>
          </a:p>
          <a:p>
            <a:pPr marL="1270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FEC		Family Engagement Committee</a:t>
            </a:r>
          </a:p>
          <a:p>
            <a:pPr marL="127000" indent="0">
              <a:buNone/>
            </a:pPr>
            <a:r>
              <a:rPr lang="en-US" sz="2400" dirty="0"/>
              <a:t>NCDSS	North Carolina Division of Social Services</a:t>
            </a:r>
          </a:p>
          <a:p>
            <a:pPr marL="127000" indent="0">
              <a:buNone/>
            </a:pPr>
            <a:r>
              <a:rPr lang="en-US" sz="2400" dirty="0"/>
              <a:t>OSRI		Onsite Review Instrument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772" y="1342057"/>
            <a:ext cx="6960400" cy="910800"/>
          </a:xfrm>
        </p:spPr>
        <p:txBody>
          <a:bodyPr/>
          <a:lstStyle/>
          <a:p>
            <a:r>
              <a:rPr lang="en-US" b="1" dirty="0"/>
              <a:t>Acronyms Used Today</a:t>
            </a:r>
          </a:p>
        </p:txBody>
      </p:sp>
    </p:spTree>
    <p:extLst>
      <p:ext uri="{BB962C8B-B14F-4D97-AF65-F5344CB8AC3E}">
        <p14:creationId xmlns:p14="http://schemas.microsoft.com/office/powerpoint/2010/main" val="4063134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262915" y="3071981"/>
            <a:ext cx="5302000" cy="3491200"/>
          </a:xfrm>
        </p:spPr>
        <p:txBody>
          <a:bodyPr/>
          <a:lstStyle/>
          <a:p>
            <a:pPr marL="127000" indent="0">
              <a:buNone/>
            </a:pPr>
            <a:r>
              <a:rPr lang="en-US" dirty="0"/>
              <a:t>Anyone who has lived experience with your system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Family Partner</a:t>
            </a:r>
          </a:p>
        </p:txBody>
      </p:sp>
    </p:spTree>
    <p:extLst>
      <p:ext uri="{BB962C8B-B14F-4D97-AF65-F5344CB8AC3E}">
        <p14:creationId xmlns:p14="http://schemas.microsoft.com/office/powerpoint/2010/main" val="1376361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366" y="954517"/>
            <a:ext cx="10515433" cy="910800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Incorporating Lived Experience into </a:t>
            </a:r>
            <a:b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Carolina’s Child Welfare System</a:t>
            </a:r>
          </a:p>
        </p:txBody>
      </p:sp>
      <p:sp>
        <p:nvSpPr>
          <p:cNvPr id="2" name="Rectangle 1"/>
          <p:cNvSpPr/>
          <p:nvPr/>
        </p:nvSpPr>
        <p:spPr>
          <a:xfrm>
            <a:off x="6457486" y="2208016"/>
            <a:ext cx="413812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2200" kern="1200" dirty="0">
                <a:solidFill>
                  <a:prstClr val="black"/>
                </a:solidFill>
                <a:ea typeface="+mn-ea"/>
                <a:cs typeface="+mn-cs"/>
              </a:rPr>
              <a:t>Family Partners make sure the work we do, the words we use, and the processes we create make sense to those outside of child welfare.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20" y="2208016"/>
            <a:ext cx="5485162" cy="37036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389370" y="4168648"/>
            <a:ext cx="435864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2200" kern="1200" dirty="0">
                <a:solidFill>
                  <a:prstClr val="black"/>
                </a:solidFill>
                <a:ea typeface="+mn-ea"/>
                <a:cs typeface="+mn-cs"/>
              </a:rPr>
              <a:t>They are an essential partner in improving the system that serves North Carolina’s most vulnerable children and their families.</a:t>
            </a:r>
          </a:p>
          <a:p>
            <a:pPr>
              <a:buClrTx/>
            </a:pPr>
            <a:endParaRPr lang="en-US" sz="2200" kern="1200" dirty="0">
              <a:solidFill>
                <a:prstClr val="black"/>
              </a:solidFill>
              <a:ea typeface="+mn-ea"/>
              <a:cs typeface="+mn-cs"/>
            </a:endParaRPr>
          </a:p>
          <a:p>
            <a:pPr algn="r">
              <a:buClrTx/>
            </a:pPr>
            <a:r>
              <a:rPr lang="en-US" sz="1800" kern="1200" dirty="0">
                <a:solidFill>
                  <a:prstClr val="black"/>
                </a:solidFill>
                <a:ea typeface="+mn-ea"/>
                <a:cs typeface="+mn-cs"/>
              </a:rPr>
              <a:t>Lisa Tucker </a:t>
            </a:r>
            <a:r>
              <a:rPr lang="en-US" sz="1800" kern="1200" dirty="0" err="1">
                <a:solidFill>
                  <a:prstClr val="black"/>
                </a:solidFill>
                <a:ea typeface="+mn-ea"/>
                <a:cs typeface="+mn-cs"/>
              </a:rPr>
              <a:t>Cauley</a:t>
            </a:r>
            <a:r>
              <a:rPr lang="en-US" sz="1800" kern="1200" dirty="0">
                <a:solidFill>
                  <a:prstClr val="black"/>
                </a:solidFill>
                <a:ea typeface="+mn-ea"/>
                <a:cs typeface="+mn-cs"/>
              </a:rPr>
              <a:t>, Senior Director for Child, Family and Adult Services</a:t>
            </a:r>
          </a:p>
        </p:txBody>
      </p:sp>
    </p:spTree>
    <p:extLst>
      <p:ext uri="{BB962C8B-B14F-4D97-AF65-F5344CB8AC3E}">
        <p14:creationId xmlns:p14="http://schemas.microsoft.com/office/powerpoint/2010/main" val="1555594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>
          <a:xfrm>
            <a:off x="1438604" y="824628"/>
            <a:ext cx="8917969" cy="938342"/>
          </a:xfrm>
          <a:prstGeom prst="rect">
            <a:avLst/>
          </a:prstGeom>
        </p:spPr>
        <p:txBody>
          <a:bodyPr/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Ongoing, Authentic, and Meaningful 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Engagement of Stakeholders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beach, boardwalk, bridge">
            <a:extLst>
              <a:ext uri="{FF2B5EF4-FFF2-40B4-BE49-F238E27FC236}">
                <a16:creationId xmlns:a16="http://schemas.microsoft.com/office/drawing/2014/main" id="{4471CCD4-6BC7-4305-6937-1474D45F24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44" r="33144"/>
          <a:stretch/>
        </p:blipFill>
        <p:spPr bwMode="auto">
          <a:xfrm>
            <a:off x="1664236" y="1952975"/>
            <a:ext cx="2356916" cy="464918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39827508"/>
              </p:ext>
            </p:extLst>
          </p:nvPr>
        </p:nvGraphicFramePr>
        <p:xfrm>
          <a:off x="4260573" y="2245569"/>
          <a:ext cx="559723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01304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ymbeline template">
  <a:themeElements>
    <a:clrScheme name="NCSU">
      <a:dk1>
        <a:srgbClr val="000000"/>
      </a:dk1>
      <a:lt1>
        <a:srgbClr val="CCCCCC"/>
      </a:lt1>
      <a:dk2>
        <a:srgbClr val="CC0000"/>
      </a:dk2>
      <a:lt2>
        <a:srgbClr val="F2F2F2"/>
      </a:lt2>
      <a:accent1>
        <a:srgbClr val="990000"/>
      </a:accent1>
      <a:accent2>
        <a:srgbClr val="D14905"/>
      </a:accent2>
      <a:accent3>
        <a:srgbClr val="FDD726"/>
      </a:accent3>
      <a:accent4>
        <a:srgbClr val="6F7D1C"/>
      </a:accent4>
      <a:accent5>
        <a:srgbClr val="427E93"/>
      </a:accent5>
      <a:accent6>
        <a:srgbClr val="4156A1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Cymbeline template">
  <a:themeElements>
    <a:clrScheme name="NCSU">
      <a:dk1>
        <a:srgbClr val="000000"/>
      </a:dk1>
      <a:lt1>
        <a:srgbClr val="CCCCCC"/>
      </a:lt1>
      <a:dk2>
        <a:srgbClr val="CC0000"/>
      </a:dk2>
      <a:lt2>
        <a:srgbClr val="F2F2F2"/>
      </a:lt2>
      <a:accent1>
        <a:srgbClr val="990000"/>
      </a:accent1>
      <a:accent2>
        <a:srgbClr val="D14905"/>
      </a:accent2>
      <a:accent3>
        <a:srgbClr val="FDD726"/>
      </a:accent3>
      <a:accent4>
        <a:srgbClr val="6F7D1C"/>
      </a:accent4>
      <a:accent5>
        <a:srgbClr val="427E93"/>
      </a:accent5>
      <a:accent6>
        <a:srgbClr val="4156A1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41882</TotalTime>
  <Words>951</Words>
  <Application>Microsoft Office PowerPoint</Application>
  <PresentationFormat>Widescreen</PresentationFormat>
  <Paragraphs>206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 Narrow</vt:lpstr>
      <vt:lpstr>Helvetica</vt:lpstr>
      <vt:lpstr>Franklin Gothic Medium</vt:lpstr>
      <vt:lpstr>Gotham Bold</vt:lpstr>
      <vt:lpstr>Poppins</vt:lpstr>
      <vt:lpstr>Arial</vt:lpstr>
      <vt:lpstr>Calibri</vt:lpstr>
      <vt:lpstr>Wingdings</vt:lpstr>
      <vt:lpstr>Office Theme</vt:lpstr>
      <vt:lpstr>2_Cymbeline template</vt:lpstr>
      <vt:lpstr>3_Cymbeline template</vt:lpstr>
      <vt:lpstr>North Carolina Family Leadership Model:  Building Authentic, Meaningful Collaboration with Families     </vt:lpstr>
      <vt:lpstr>Presenters</vt:lpstr>
      <vt:lpstr>Workshop Objectives</vt:lpstr>
      <vt:lpstr>What category best represents you? </vt:lpstr>
      <vt:lpstr>Nothing About Us, Without Us</vt:lpstr>
      <vt:lpstr>Acronyms Used Today</vt:lpstr>
      <vt:lpstr>Family Partner</vt:lpstr>
      <vt:lpstr>Incorporating Lived Experience into  North Carolina’s Child Welfare System</vt:lpstr>
      <vt:lpstr>PowerPoint Presentation</vt:lpstr>
      <vt:lpstr>PowerPoint Presentation</vt:lpstr>
      <vt:lpstr>PowerPoint Presentation</vt:lpstr>
      <vt:lpstr>North Carolina Family Leadership Model </vt:lpstr>
      <vt:lpstr>Theory of Change</vt:lpstr>
      <vt:lpstr>PowerPoint Presentation</vt:lpstr>
      <vt:lpstr>PowerPoint Presentation</vt:lpstr>
      <vt:lpstr>PowerPoint Presentation</vt:lpstr>
      <vt:lpstr>PowerPoint Presentation</vt:lpstr>
      <vt:lpstr>What Makes this Work Difficult?</vt:lpstr>
      <vt:lpstr>Getting Family Partners to the Table</vt:lpstr>
      <vt:lpstr>Key Recruitment Considerations</vt:lpstr>
      <vt:lpstr>Keeping Family Partners At the Table</vt:lpstr>
      <vt:lpstr>PowerPoint Presentation</vt:lpstr>
      <vt:lpstr>Fit and Readiness Assessment</vt:lpstr>
      <vt:lpstr>Implementation Considerations</vt:lpstr>
      <vt:lpstr>Agency Commitments</vt:lpstr>
      <vt:lpstr>PowerPoint Presentation</vt:lpstr>
      <vt:lpstr>For More Information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Language Matters:  Family Engagement in North Carolina’s Child Welfare Transformation  Presentation to Kempe International  Virtual Conference  October 5, 2021</dc:title>
  <dc:creator>Kara Allen-Eckard</dc:creator>
  <cp:lastModifiedBy>Deborah Day</cp:lastModifiedBy>
  <cp:revision>420</cp:revision>
  <cp:lastPrinted>2023-03-27T13:19:21Z</cp:lastPrinted>
  <dcterms:created xsi:type="dcterms:W3CDTF">2021-08-30T13:42:45Z</dcterms:created>
  <dcterms:modified xsi:type="dcterms:W3CDTF">2023-04-14T16:22:28Z</dcterms:modified>
</cp:coreProperties>
</file>