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3" r:id="rId5"/>
    <p:sldMasterId id="2147483686" r:id="rId6"/>
  </p:sldMasterIdLst>
  <p:notesMasterIdLst>
    <p:notesMasterId r:id="rId59"/>
  </p:notesMasterIdLst>
  <p:sldIdLst>
    <p:sldId id="1659" r:id="rId7"/>
    <p:sldId id="1660" r:id="rId8"/>
    <p:sldId id="353" r:id="rId9"/>
    <p:sldId id="1661" r:id="rId10"/>
    <p:sldId id="1662" r:id="rId11"/>
    <p:sldId id="1640" r:id="rId12"/>
    <p:sldId id="1664" r:id="rId13"/>
    <p:sldId id="1636" r:id="rId14"/>
    <p:sldId id="1637" r:id="rId15"/>
    <p:sldId id="1665" r:id="rId16"/>
    <p:sldId id="1639" r:id="rId17"/>
    <p:sldId id="449" r:id="rId18"/>
    <p:sldId id="450" r:id="rId19"/>
    <p:sldId id="451" r:id="rId20"/>
    <p:sldId id="1666" r:id="rId21"/>
    <p:sldId id="453" r:id="rId22"/>
    <p:sldId id="1648" r:id="rId23"/>
    <p:sldId id="1667" r:id="rId24"/>
    <p:sldId id="1627" r:id="rId25"/>
    <p:sldId id="442" r:id="rId26"/>
    <p:sldId id="1628" r:id="rId27"/>
    <p:sldId id="1629" r:id="rId28"/>
    <p:sldId id="1646" r:id="rId29"/>
    <p:sldId id="1647" r:id="rId30"/>
    <p:sldId id="1630" r:id="rId31"/>
    <p:sldId id="1631" r:id="rId32"/>
    <p:sldId id="257" r:id="rId33"/>
    <p:sldId id="1655" r:id="rId34"/>
    <p:sldId id="371" r:id="rId35"/>
    <p:sldId id="379" r:id="rId36"/>
    <p:sldId id="1650" r:id="rId37"/>
    <p:sldId id="1632" r:id="rId38"/>
    <p:sldId id="388" r:id="rId39"/>
    <p:sldId id="428" r:id="rId40"/>
    <p:sldId id="439" r:id="rId41"/>
    <p:sldId id="430" r:id="rId42"/>
    <p:sldId id="391" r:id="rId43"/>
    <p:sldId id="432" r:id="rId44"/>
    <p:sldId id="433" r:id="rId45"/>
    <p:sldId id="1669" r:id="rId46"/>
    <p:sldId id="425" r:id="rId47"/>
    <p:sldId id="426" r:id="rId48"/>
    <p:sldId id="437" r:id="rId49"/>
    <p:sldId id="1649" r:id="rId50"/>
    <p:sldId id="1643" r:id="rId51"/>
    <p:sldId id="448" r:id="rId52"/>
    <p:sldId id="1644" r:id="rId53"/>
    <p:sldId id="436" r:id="rId54"/>
    <p:sldId id="1641" r:id="rId55"/>
    <p:sldId id="1658" r:id="rId56"/>
    <p:sldId id="1657" r:id="rId57"/>
    <p:sldId id="165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178645-B986-AFD7-7002-00FCB02F73A2}" name="Yolanda Green-Rogers" initials="YGR" userId="S::yrogers@chapinhall.org::b15e2c05-29e4-4a38-bda5-6141e3e38e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B5E5"/>
    <a:srgbClr val="ADC084"/>
    <a:srgbClr val="01203D"/>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043AC-B16A-43AC-8D44-EC2D3C43C326}" v="606" dt="2023-04-06T19:16:13.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71" autoAdjust="0"/>
    <p:restoredTop sz="88257" autoAdjust="0"/>
  </p:normalViewPr>
  <p:slideViewPr>
    <p:cSldViewPr snapToGrid="0">
      <p:cViewPr varScale="1">
        <p:scale>
          <a:sx n="97" d="100"/>
          <a:sy n="97" d="100"/>
        </p:scale>
        <p:origin x="1332"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3.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Green-Rogers" userId="b15e2c05-29e4-4a38-bda5-6141e3e38e04" providerId="ADAL" clId="{1A9043AC-B16A-43AC-8D44-EC2D3C43C326}"/>
    <pc:docChg chg="undo redo custSel addSld delSld modSld sldOrd">
      <pc:chgData name="Yolanda Green-Rogers" userId="b15e2c05-29e4-4a38-bda5-6141e3e38e04" providerId="ADAL" clId="{1A9043AC-B16A-43AC-8D44-EC2D3C43C326}" dt="2023-04-06T19:20:42.076" v="2094" actId="21"/>
      <pc:docMkLst>
        <pc:docMk/>
      </pc:docMkLst>
      <pc:sldChg chg="del">
        <pc:chgData name="Yolanda Green-Rogers" userId="b15e2c05-29e4-4a38-bda5-6141e3e38e04" providerId="ADAL" clId="{1A9043AC-B16A-43AC-8D44-EC2D3C43C326}" dt="2023-04-01T22:51:47.609" v="1" actId="2696"/>
        <pc:sldMkLst>
          <pc:docMk/>
          <pc:sldMk cId="76761927" sldId="256"/>
        </pc:sldMkLst>
      </pc:sldChg>
      <pc:sldChg chg="addSp delSp modSp mod">
        <pc:chgData name="Yolanda Green-Rogers" userId="b15e2c05-29e4-4a38-bda5-6141e3e38e04" providerId="ADAL" clId="{1A9043AC-B16A-43AC-8D44-EC2D3C43C326}" dt="2023-04-01T23:46:45.566" v="408" actId="6549"/>
        <pc:sldMkLst>
          <pc:docMk/>
          <pc:sldMk cId="1995487571" sldId="257"/>
        </pc:sldMkLst>
        <pc:spChg chg="mod">
          <ac:chgData name="Yolanda Green-Rogers" userId="b15e2c05-29e4-4a38-bda5-6141e3e38e04" providerId="ADAL" clId="{1A9043AC-B16A-43AC-8D44-EC2D3C43C326}" dt="2023-04-01T23:46:45.566" v="408" actId="6549"/>
          <ac:spMkLst>
            <pc:docMk/>
            <pc:sldMk cId="1995487571" sldId="257"/>
            <ac:spMk id="2" creationId="{00000000-0000-0000-0000-000000000000}"/>
          </ac:spMkLst>
        </pc:spChg>
        <pc:picChg chg="add mod">
          <ac:chgData name="Yolanda Green-Rogers" userId="b15e2c05-29e4-4a38-bda5-6141e3e38e04" providerId="ADAL" clId="{1A9043AC-B16A-43AC-8D44-EC2D3C43C326}" dt="2023-04-01T23:46:24.262" v="407"/>
          <ac:picMkLst>
            <pc:docMk/>
            <pc:sldMk cId="1995487571" sldId="257"/>
            <ac:picMk id="11" creationId="{723B2D6B-B975-BCED-2B46-69EA7BE429D5}"/>
          </ac:picMkLst>
        </pc:picChg>
        <pc:picChg chg="del">
          <ac:chgData name="Yolanda Green-Rogers" userId="b15e2c05-29e4-4a38-bda5-6141e3e38e04" providerId="ADAL" clId="{1A9043AC-B16A-43AC-8D44-EC2D3C43C326}" dt="2023-04-01T23:46:17.466" v="406" actId="21"/>
          <ac:picMkLst>
            <pc:docMk/>
            <pc:sldMk cId="1995487571" sldId="257"/>
            <ac:picMk id="26" creationId="{20205062-E3C6-A36A-3881-B604D0897EB5}"/>
          </ac:picMkLst>
        </pc:picChg>
      </pc:sldChg>
      <pc:sldChg chg="addSp delSp modSp del mod">
        <pc:chgData name="Yolanda Green-Rogers" userId="b15e2c05-29e4-4a38-bda5-6141e3e38e04" providerId="ADAL" clId="{1A9043AC-B16A-43AC-8D44-EC2D3C43C326}" dt="2023-04-01T23:35:26.882" v="308" actId="2696"/>
        <pc:sldMkLst>
          <pc:docMk/>
          <pc:sldMk cId="4110274439" sldId="282"/>
        </pc:sldMkLst>
        <pc:spChg chg="add del mod ord">
          <ac:chgData name="Yolanda Green-Rogers" userId="b15e2c05-29e4-4a38-bda5-6141e3e38e04" providerId="ADAL" clId="{1A9043AC-B16A-43AC-8D44-EC2D3C43C326}" dt="2023-04-01T23:33:52.575" v="303"/>
          <ac:spMkLst>
            <pc:docMk/>
            <pc:sldMk cId="4110274439" sldId="282"/>
            <ac:spMk id="5" creationId="{84355E4F-4F52-7D15-5EEC-BBB8C5CAA552}"/>
          </ac:spMkLst>
        </pc:spChg>
        <pc:spChg chg="add del mod">
          <ac:chgData name="Yolanda Green-Rogers" userId="b15e2c05-29e4-4a38-bda5-6141e3e38e04" providerId="ADAL" clId="{1A9043AC-B16A-43AC-8D44-EC2D3C43C326}" dt="2023-04-01T23:35:11.866" v="306"/>
          <ac:spMkLst>
            <pc:docMk/>
            <pc:sldMk cId="4110274439" sldId="282"/>
            <ac:spMk id="6" creationId="{2163ECB7-57AF-8920-7907-536B14C98B1B}"/>
          </ac:spMkLst>
        </pc:spChg>
        <pc:picChg chg="add del mod">
          <ac:chgData name="Yolanda Green-Rogers" userId="b15e2c05-29e4-4a38-bda5-6141e3e38e04" providerId="ADAL" clId="{1A9043AC-B16A-43AC-8D44-EC2D3C43C326}" dt="2023-04-01T23:32:48.712" v="296" actId="21"/>
          <ac:picMkLst>
            <pc:docMk/>
            <pc:sldMk cId="4110274439" sldId="282"/>
            <ac:picMk id="2" creationId="{11AA78B7-DAD0-D61D-B041-040E881D8897}"/>
          </ac:picMkLst>
        </pc:picChg>
      </pc:sldChg>
      <pc:sldChg chg="addSp delSp modSp mod modNotesTx">
        <pc:chgData name="Yolanda Green-Rogers" userId="b15e2c05-29e4-4a38-bda5-6141e3e38e04" providerId="ADAL" clId="{1A9043AC-B16A-43AC-8D44-EC2D3C43C326}" dt="2023-04-06T19:01:55.810" v="1841" actId="20577"/>
        <pc:sldMkLst>
          <pc:docMk/>
          <pc:sldMk cId="3478115738" sldId="353"/>
        </pc:sldMkLst>
        <pc:spChg chg="del mod">
          <ac:chgData name="Yolanda Green-Rogers" userId="b15e2c05-29e4-4a38-bda5-6141e3e38e04" providerId="ADAL" clId="{1A9043AC-B16A-43AC-8D44-EC2D3C43C326}" dt="2023-04-01T23:00:25.436" v="52" actId="21"/>
          <ac:spMkLst>
            <pc:docMk/>
            <pc:sldMk cId="3478115738" sldId="353"/>
            <ac:spMk id="2" creationId="{00000000-0000-0000-0000-000000000000}"/>
          </ac:spMkLst>
        </pc:spChg>
        <pc:spChg chg="mod">
          <ac:chgData name="Yolanda Green-Rogers" userId="b15e2c05-29e4-4a38-bda5-6141e3e38e04" providerId="ADAL" clId="{1A9043AC-B16A-43AC-8D44-EC2D3C43C326}" dt="2023-04-06T19:01:55.810" v="1841" actId="20577"/>
          <ac:spMkLst>
            <pc:docMk/>
            <pc:sldMk cId="3478115738" sldId="353"/>
            <ac:spMk id="3" creationId="{00000000-0000-0000-0000-000000000000}"/>
          </ac:spMkLst>
        </pc:spChg>
        <pc:spChg chg="add del mod">
          <ac:chgData name="Yolanda Green-Rogers" userId="b15e2c05-29e4-4a38-bda5-6141e3e38e04" providerId="ADAL" clId="{1A9043AC-B16A-43AC-8D44-EC2D3C43C326}" dt="2023-04-01T23:00:36.854" v="63" actId="21"/>
          <ac:spMkLst>
            <pc:docMk/>
            <pc:sldMk cId="3478115738" sldId="353"/>
            <ac:spMk id="6" creationId="{C42AC259-6F1F-A2CC-AE8B-889E309172EE}"/>
          </ac:spMkLst>
        </pc:spChg>
        <pc:spChg chg="add mod">
          <ac:chgData name="Yolanda Green-Rogers" userId="b15e2c05-29e4-4a38-bda5-6141e3e38e04" providerId="ADAL" clId="{1A9043AC-B16A-43AC-8D44-EC2D3C43C326}" dt="2023-04-01T23:25:12.764" v="255" actId="2711"/>
          <ac:spMkLst>
            <pc:docMk/>
            <pc:sldMk cId="3478115738" sldId="353"/>
            <ac:spMk id="8" creationId="{94D60B97-0C2D-C8E6-5635-A2141181C2F1}"/>
          </ac:spMkLst>
        </pc:spChg>
        <pc:picChg chg="del">
          <ac:chgData name="Yolanda Green-Rogers" userId="b15e2c05-29e4-4a38-bda5-6141e3e38e04" providerId="ADAL" clId="{1A9043AC-B16A-43AC-8D44-EC2D3C43C326}" dt="2023-04-01T22:52:22.892" v="5" actId="21"/>
          <ac:picMkLst>
            <pc:docMk/>
            <pc:sldMk cId="3478115738" sldId="353"/>
            <ac:picMk id="4" creationId="{2BF90A79-DC0D-27DC-2FFD-C3C55DD22EA3}"/>
          </ac:picMkLst>
        </pc:picChg>
        <pc:picChg chg="add mod">
          <ac:chgData name="Yolanda Green-Rogers" userId="b15e2c05-29e4-4a38-bda5-6141e3e38e04" providerId="ADAL" clId="{1A9043AC-B16A-43AC-8D44-EC2D3C43C326}" dt="2023-04-01T22:52:28.933" v="6"/>
          <ac:picMkLst>
            <pc:docMk/>
            <pc:sldMk cId="3478115738" sldId="353"/>
            <ac:picMk id="5" creationId="{43AC8159-0C8F-1B56-AE9D-3038A5CD4817}"/>
          </ac:picMkLst>
        </pc:picChg>
      </pc:sldChg>
      <pc:sldChg chg="addSp delSp modSp del mod">
        <pc:chgData name="Yolanda Green-Rogers" userId="b15e2c05-29e4-4a38-bda5-6141e3e38e04" providerId="ADAL" clId="{1A9043AC-B16A-43AC-8D44-EC2D3C43C326}" dt="2023-04-01T23:22:19.462" v="239" actId="2696"/>
        <pc:sldMkLst>
          <pc:docMk/>
          <pc:sldMk cId="1946054911" sldId="354"/>
        </pc:sldMkLst>
        <pc:spChg chg="mod">
          <ac:chgData name="Yolanda Green-Rogers" userId="b15e2c05-29e4-4a38-bda5-6141e3e38e04" providerId="ADAL" clId="{1A9043AC-B16A-43AC-8D44-EC2D3C43C326}" dt="2023-04-01T23:21:51.044" v="237" actId="122"/>
          <ac:spMkLst>
            <pc:docMk/>
            <pc:sldMk cId="1946054911" sldId="354"/>
            <ac:spMk id="4" creationId="{00000000-0000-0000-0000-000000000000}"/>
          </ac:spMkLst>
        </pc:spChg>
        <pc:picChg chg="add mod">
          <ac:chgData name="Yolanda Green-Rogers" userId="b15e2c05-29e4-4a38-bda5-6141e3e38e04" providerId="ADAL" clId="{1A9043AC-B16A-43AC-8D44-EC2D3C43C326}" dt="2023-04-01T23:21:39.494" v="234"/>
          <ac:picMkLst>
            <pc:docMk/>
            <pc:sldMk cId="1946054911" sldId="354"/>
            <ac:picMk id="2" creationId="{86187CFD-D82D-A922-9DB4-C0F3A1843A8A}"/>
          </ac:picMkLst>
        </pc:picChg>
        <pc:picChg chg="del">
          <ac:chgData name="Yolanda Green-Rogers" userId="b15e2c05-29e4-4a38-bda5-6141e3e38e04" providerId="ADAL" clId="{1A9043AC-B16A-43AC-8D44-EC2D3C43C326}" dt="2023-04-01T23:21:43.529" v="235" actId="21"/>
          <ac:picMkLst>
            <pc:docMk/>
            <pc:sldMk cId="1946054911" sldId="354"/>
            <ac:picMk id="3" creationId="{6F683706-984E-0FFE-472A-FD99ADE03C0A}"/>
          </ac:picMkLst>
        </pc:picChg>
      </pc:sldChg>
      <pc:sldChg chg="del">
        <pc:chgData name="Yolanda Green-Rogers" userId="b15e2c05-29e4-4a38-bda5-6141e3e38e04" providerId="ADAL" clId="{1A9043AC-B16A-43AC-8D44-EC2D3C43C326}" dt="2023-04-01T22:54:36.846" v="12" actId="2696"/>
        <pc:sldMkLst>
          <pc:docMk/>
          <pc:sldMk cId="1485192400" sldId="355"/>
        </pc:sldMkLst>
      </pc:sldChg>
      <pc:sldChg chg="delSp del mod">
        <pc:chgData name="Yolanda Green-Rogers" userId="b15e2c05-29e4-4a38-bda5-6141e3e38e04" providerId="ADAL" clId="{1A9043AC-B16A-43AC-8D44-EC2D3C43C326}" dt="2023-04-01T22:54:08.838" v="9" actId="2696"/>
        <pc:sldMkLst>
          <pc:docMk/>
          <pc:sldMk cId="1260826358" sldId="365"/>
        </pc:sldMkLst>
        <pc:spChg chg="del">
          <ac:chgData name="Yolanda Green-Rogers" userId="b15e2c05-29e4-4a38-bda5-6141e3e38e04" providerId="ADAL" clId="{1A9043AC-B16A-43AC-8D44-EC2D3C43C326}" dt="2023-04-01T22:52:47.207" v="7" actId="21"/>
          <ac:spMkLst>
            <pc:docMk/>
            <pc:sldMk cId="1260826358" sldId="365"/>
            <ac:spMk id="4" creationId="{00000000-0000-0000-0000-000000000000}"/>
          </ac:spMkLst>
        </pc:spChg>
      </pc:sldChg>
      <pc:sldChg chg="addSp delSp modSp mod">
        <pc:chgData name="Yolanda Green-Rogers" userId="b15e2c05-29e4-4a38-bda5-6141e3e38e04" providerId="ADAL" clId="{1A9043AC-B16A-43AC-8D44-EC2D3C43C326}" dt="2023-04-06T19:19:01.644" v="2077" actId="21"/>
        <pc:sldMkLst>
          <pc:docMk/>
          <pc:sldMk cId="517066577" sldId="371"/>
        </pc:sldMkLst>
        <pc:spChg chg="mod">
          <ac:chgData name="Yolanda Green-Rogers" userId="b15e2c05-29e4-4a38-bda5-6141e3e38e04" providerId="ADAL" clId="{1A9043AC-B16A-43AC-8D44-EC2D3C43C326}" dt="2023-04-02T00:00:51.339" v="614" actId="255"/>
          <ac:spMkLst>
            <pc:docMk/>
            <pc:sldMk cId="517066577" sldId="371"/>
            <ac:spMk id="2" creationId="{00000000-0000-0000-0000-000000000000}"/>
          </ac:spMkLst>
        </pc:spChg>
        <pc:picChg chg="add del mod">
          <ac:chgData name="Yolanda Green-Rogers" userId="b15e2c05-29e4-4a38-bda5-6141e3e38e04" providerId="ADAL" clId="{1A9043AC-B16A-43AC-8D44-EC2D3C43C326}" dt="2023-04-01T23:48:28.375" v="412" actId="21"/>
          <ac:picMkLst>
            <pc:docMk/>
            <pc:sldMk cId="517066577" sldId="371"/>
            <ac:picMk id="3" creationId="{F6D3FD1C-FDD9-E4AF-A8C2-C0C8A582A22B}"/>
          </ac:picMkLst>
        </pc:picChg>
        <pc:picChg chg="mod">
          <ac:chgData name="Yolanda Green-Rogers" userId="b15e2c05-29e4-4a38-bda5-6141e3e38e04" providerId="ADAL" clId="{1A9043AC-B16A-43AC-8D44-EC2D3C43C326}" dt="2023-04-02T00:00:44.381" v="613" actId="1076"/>
          <ac:picMkLst>
            <pc:docMk/>
            <pc:sldMk cId="517066577" sldId="371"/>
            <ac:picMk id="4" creationId="{ED1026BF-4DB8-407C-AB95-23A6248530C6}"/>
          </ac:picMkLst>
        </pc:picChg>
        <pc:picChg chg="del">
          <ac:chgData name="Yolanda Green-Rogers" userId="b15e2c05-29e4-4a38-bda5-6141e3e38e04" providerId="ADAL" clId="{1A9043AC-B16A-43AC-8D44-EC2D3C43C326}" dt="2023-04-01T23:48:31.150" v="413" actId="21"/>
          <ac:picMkLst>
            <pc:docMk/>
            <pc:sldMk cId="517066577" sldId="371"/>
            <ac:picMk id="5" creationId="{9AF43391-953C-0ADD-C5A0-244BA31A9035}"/>
          </ac:picMkLst>
        </pc:picChg>
        <pc:picChg chg="add del mod">
          <ac:chgData name="Yolanda Green-Rogers" userId="b15e2c05-29e4-4a38-bda5-6141e3e38e04" providerId="ADAL" clId="{1A9043AC-B16A-43AC-8D44-EC2D3C43C326}" dt="2023-04-06T19:19:01.644" v="2077" actId="21"/>
          <ac:picMkLst>
            <pc:docMk/>
            <pc:sldMk cId="517066577" sldId="371"/>
            <ac:picMk id="6" creationId="{9370A737-E8DA-EFB8-E098-64A679A04437}"/>
          </ac:picMkLst>
        </pc:picChg>
      </pc:sldChg>
      <pc:sldChg chg="addSp delSp modSp mod delCm">
        <pc:chgData name="Yolanda Green-Rogers" userId="b15e2c05-29e4-4a38-bda5-6141e3e38e04" providerId="ADAL" clId="{1A9043AC-B16A-43AC-8D44-EC2D3C43C326}" dt="2023-04-06T19:19:04.791" v="2078" actId="21"/>
        <pc:sldMkLst>
          <pc:docMk/>
          <pc:sldMk cId="3986428282" sldId="379"/>
        </pc:sldMkLst>
        <pc:spChg chg="del mod">
          <ac:chgData name="Yolanda Green-Rogers" userId="b15e2c05-29e4-4a38-bda5-6141e3e38e04" providerId="ADAL" clId="{1A9043AC-B16A-43AC-8D44-EC2D3C43C326}" dt="2023-04-02T00:01:16.015" v="617" actId="21"/>
          <ac:spMkLst>
            <pc:docMk/>
            <pc:sldMk cId="3986428282" sldId="379"/>
            <ac:spMk id="3" creationId="{24564456-CAE2-4C9E-8B9B-C9D34160CEF9}"/>
          </ac:spMkLst>
        </pc:spChg>
        <pc:picChg chg="add del mod">
          <ac:chgData name="Yolanda Green-Rogers" userId="b15e2c05-29e4-4a38-bda5-6141e3e38e04" providerId="ADAL" clId="{1A9043AC-B16A-43AC-8D44-EC2D3C43C326}" dt="2023-04-06T19:19:04.791" v="2078" actId="21"/>
          <ac:picMkLst>
            <pc:docMk/>
            <pc:sldMk cId="3986428282" sldId="379"/>
            <ac:picMk id="4" creationId="{D4D4883F-42D5-9C79-C538-5BCE0BCA9452}"/>
          </ac:picMkLst>
        </pc:picChg>
        <pc:picChg chg="del">
          <ac:chgData name="Yolanda Green-Rogers" userId="b15e2c05-29e4-4a38-bda5-6141e3e38e04" providerId="ADAL" clId="{1A9043AC-B16A-43AC-8D44-EC2D3C43C326}" dt="2023-04-01T23:48:34.200" v="414" actId="21"/>
          <ac:picMkLst>
            <pc:docMk/>
            <pc:sldMk cId="3986428282" sldId="379"/>
            <ac:picMk id="28" creationId="{9AF43391-953C-0ADD-C5A0-244BA31A9035}"/>
          </ac:picMkLst>
        </pc:picChg>
        <pc:extLst>
          <p:ext xmlns:p="http://schemas.openxmlformats.org/presentationml/2006/main" uri="{D6D511B9-2390-475A-947B-AFAB55BFBCF1}">
            <pc226:cmChg xmlns:pc226="http://schemas.microsoft.com/office/powerpoint/2022/06/main/command" chg="del">
              <pc226:chgData name="Yolanda Green-Rogers" userId="b15e2c05-29e4-4a38-bda5-6141e3e38e04" providerId="ADAL" clId="{1A9043AC-B16A-43AC-8D44-EC2D3C43C326}" dt="2023-04-02T00:01:02.198" v="615"/>
              <pc2:cmMkLst xmlns:pc2="http://schemas.microsoft.com/office/powerpoint/2019/9/main/command">
                <pc:docMk/>
                <pc:sldMk cId="3986428282" sldId="379"/>
                <pc2:cmMk id="{406F1DFA-8FAC-4953-A237-568CBFB32917}"/>
              </pc2:cmMkLst>
            </pc226:cmChg>
          </p:ext>
        </pc:extLst>
      </pc:sldChg>
      <pc:sldChg chg="addSp delSp modSp mod">
        <pc:chgData name="Yolanda Green-Rogers" userId="b15e2c05-29e4-4a38-bda5-6141e3e38e04" providerId="ADAL" clId="{1A9043AC-B16A-43AC-8D44-EC2D3C43C326}" dt="2023-04-06T19:19:13.232" v="2081" actId="21"/>
        <pc:sldMkLst>
          <pc:docMk/>
          <pc:sldMk cId="2361059950" sldId="388"/>
        </pc:sldMkLst>
        <pc:picChg chg="add del mod">
          <ac:chgData name="Yolanda Green-Rogers" userId="b15e2c05-29e4-4a38-bda5-6141e3e38e04" providerId="ADAL" clId="{1A9043AC-B16A-43AC-8D44-EC2D3C43C326}" dt="2023-04-06T19:19:13.232" v="2081" actId="21"/>
          <ac:picMkLst>
            <pc:docMk/>
            <pc:sldMk cId="2361059950" sldId="388"/>
            <ac:picMk id="3" creationId="{8063EA41-9732-7AE3-B645-01898EEFC770}"/>
          </ac:picMkLst>
        </pc:picChg>
      </pc:sldChg>
      <pc:sldChg chg="addSp delSp modSp mod delCm">
        <pc:chgData name="Yolanda Green-Rogers" userId="b15e2c05-29e4-4a38-bda5-6141e3e38e04" providerId="ADAL" clId="{1A9043AC-B16A-43AC-8D44-EC2D3C43C326}" dt="2023-04-06T19:19:24.155" v="2085" actId="21"/>
        <pc:sldMkLst>
          <pc:docMk/>
          <pc:sldMk cId="2039758360" sldId="391"/>
        </pc:sldMkLst>
        <pc:picChg chg="add del mod">
          <ac:chgData name="Yolanda Green-Rogers" userId="b15e2c05-29e4-4a38-bda5-6141e3e38e04" providerId="ADAL" clId="{1A9043AC-B16A-43AC-8D44-EC2D3C43C326}" dt="2023-04-06T19:19:24.155" v="2085" actId="21"/>
          <ac:picMkLst>
            <pc:docMk/>
            <pc:sldMk cId="2039758360" sldId="391"/>
            <ac:picMk id="2" creationId="{6D96A24E-BCB1-C5E1-B994-BBC3199C640F}"/>
          </ac:picMkLst>
        </pc:picChg>
        <pc:picChg chg="mod">
          <ac:chgData name="Yolanda Green-Rogers" userId="b15e2c05-29e4-4a38-bda5-6141e3e38e04" providerId="ADAL" clId="{1A9043AC-B16A-43AC-8D44-EC2D3C43C326}" dt="2023-04-02T00:21:53.719" v="1055" actId="1076"/>
          <ac:picMkLst>
            <pc:docMk/>
            <pc:sldMk cId="2039758360" sldId="391"/>
            <ac:picMk id="6" creationId="{6ABD5126-2716-96DB-59BA-A02111F1C6D4}"/>
          </ac:picMkLst>
        </pc:picChg>
        <pc:extLst>
          <p:ext xmlns:p="http://schemas.openxmlformats.org/presentationml/2006/main" uri="{D6D511B9-2390-475A-947B-AFAB55BFBCF1}">
            <pc226:cmChg xmlns:pc226="http://schemas.microsoft.com/office/powerpoint/2022/06/main/command" chg="del">
              <pc226:chgData name="Yolanda Green-Rogers" userId="b15e2c05-29e4-4a38-bda5-6141e3e38e04" providerId="ADAL" clId="{1A9043AC-B16A-43AC-8D44-EC2D3C43C326}" dt="2023-04-05T17:10:54.603" v="1261"/>
              <pc2:cmMkLst xmlns:pc2="http://schemas.microsoft.com/office/powerpoint/2019/9/main/command">
                <pc:docMk/>
                <pc:sldMk cId="2039758360" sldId="391"/>
                <pc2:cmMk id="{7C0F03B7-9587-468D-B35F-90FD25F2D544}"/>
              </pc2:cmMkLst>
            </pc226:cmChg>
          </p:ext>
        </pc:extLst>
      </pc:sldChg>
      <pc:sldChg chg="addSp delSp modSp mod">
        <pc:chgData name="Yolanda Green-Rogers" userId="b15e2c05-29e4-4a38-bda5-6141e3e38e04" providerId="ADAL" clId="{1A9043AC-B16A-43AC-8D44-EC2D3C43C326}" dt="2023-04-06T19:19:37.863" v="2089" actId="21"/>
        <pc:sldMkLst>
          <pc:docMk/>
          <pc:sldMk cId="781098929" sldId="425"/>
        </pc:sldMkLst>
        <pc:spChg chg="mod">
          <ac:chgData name="Yolanda Green-Rogers" userId="b15e2c05-29e4-4a38-bda5-6141e3e38e04" providerId="ADAL" clId="{1A9043AC-B16A-43AC-8D44-EC2D3C43C326}" dt="2023-04-05T17:23:03.146" v="1274" actId="688"/>
          <ac:spMkLst>
            <pc:docMk/>
            <pc:sldMk cId="781098929" sldId="425"/>
            <ac:spMk id="6" creationId="{C12A6652-D7BA-34D5-4C0D-81CD056B851E}"/>
          </ac:spMkLst>
        </pc:spChg>
        <pc:picChg chg="add del mod">
          <ac:chgData name="Yolanda Green-Rogers" userId="b15e2c05-29e4-4a38-bda5-6141e3e38e04" providerId="ADAL" clId="{1A9043AC-B16A-43AC-8D44-EC2D3C43C326}" dt="2023-04-06T19:19:37.863" v="2089" actId="21"/>
          <ac:picMkLst>
            <pc:docMk/>
            <pc:sldMk cId="781098929" sldId="425"/>
            <ac:picMk id="2" creationId="{D835450E-3120-0E47-F333-B617E17B14C8}"/>
          </ac:picMkLst>
        </pc:picChg>
        <pc:picChg chg="mod">
          <ac:chgData name="Yolanda Green-Rogers" userId="b15e2c05-29e4-4a38-bda5-6141e3e38e04" providerId="ADAL" clId="{1A9043AC-B16A-43AC-8D44-EC2D3C43C326}" dt="2023-04-05T17:23:14.710" v="1275" actId="1076"/>
          <ac:picMkLst>
            <pc:docMk/>
            <pc:sldMk cId="781098929" sldId="425"/>
            <ac:picMk id="4" creationId="{C5EE6B23-190E-4914-3964-82C04EDDD807}"/>
          </ac:picMkLst>
        </pc:picChg>
        <pc:picChg chg="mod">
          <ac:chgData name="Yolanda Green-Rogers" userId="b15e2c05-29e4-4a38-bda5-6141e3e38e04" providerId="ADAL" clId="{1A9043AC-B16A-43AC-8D44-EC2D3C43C326}" dt="2023-04-05T17:23:16.727" v="1276" actId="1076"/>
          <ac:picMkLst>
            <pc:docMk/>
            <pc:sldMk cId="781098929" sldId="425"/>
            <ac:picMk id="5" creationId="{046FA2E6-7715-7C8A-E5AC-2F4E0875B357}"/>
          </ac:picMkLst>
        </pc:picChg>
      </pc:sldChg>
      <pc:sldChg chg="addSp delSp modSp mod ord">
        <pc:chgData name="Yolanda Green-Rogers" userId="b15e2c05-29e4-4a38-bda5-6141e3e38e04" providerId="ADAL" clId="{1A9043AC-B16A-43AC-8D44-EC2D3C43C326}" dt="2023-04-06T19:19:42.767" v="2090" actId="21"/>
        <pc:sldMkLst>
          <pc:docMk/>
          <pc:sldMk cId="431866852" sldId="426"/>
        </pc:sldMkLst>
        <pc:picChg chg="add del mod">
          <ac:chgData name="Yolanda Green-Rogers" userId="b15e2c05-29e4-4a38-bda5-6141e3e38e04" providerId="ADAL" clId="{1A9043AC-B16A-43AC-8D44-EC2D3C43C326}" dt="2023-04-06T19:19:42.767" v="2090" actId="21"/>
          <ac:picMkLst>
            <pc:docMk/>
            <pc:sldMk cId="431866852" sldId="426"/>
            <ac:picMk id="3" creationId="{ED0684D6-AC56-9C8F-AA76-FE91A5DC33A6}"/>
          </ac:picMkLst>
        </pc:picChg>
      </pc:sldChg>
      <pc:sldChg chg="addSp delSp modSp mod addCm delCm">
        <pc:chgData name="Yolanda Green-Rogers" userId="b15e2c05-29e4-4a38-bda5-6141e3e38e04" providerId="ADAL" clId="{1A9043AC-B16A-43AC-8D44-EC2D3C43C326}" dt="2023-04-06T19:19:15.669" v="2082" actId="21"/>
        <pc:sldMkLst>
          <pc:docMk/>
          <pc:sldMk cId="809006807" sldId="428"/>
        </pc:sldMkLst>
        <pc:spChg chg="mod">
          <ac:chgData name="Yolanda Green-Rogers" userId="b15e2c05-29e4-4a38-bda5-6141e3e38e04" providerId="ADAL" clId="{1A9043AC-B16A-43AC-8D44-EC2D3C43C326}" dt="2023-04-06T19:05:26.531" v="1858" actId="1076"/>
          <ac:spMkLst>
            <pc:docMk/>
            <pc:sldMk cId="809006807" sldId="428"/>
            <ac:spMk id="7" creationId="{0E6D55E9-354D-0E9D-7977-A56EDC9F419C}"/>
          </ac:spMkLst>
        </pc:spChg>
        <pc:picChg chg="add del mod">
          <ac:chgData name="Yolanda Green-Rogers" userId="b15e2c05-29e4-4a38-bda5-6141e3e38e04" providerId="ADAL" clId="{1A9043AC-B16A-43AC-8D44-EC2D3C43C326}" dt="2023-04-06T19:19:15.669" v="2082" actId="21"/>
          <ac:picMkLst>
            <pc:docMk/>
            <pc:sldMk cId="809006807" sldId="428"/>
            <ac:picMk id="2" creationId="{6ABA9806-AD1E-8276-C199-CCBF35C01187}"/>
          </ac:picMkLst>
        </pc:picChg>
        <pc:picChg chg="del">
          <ac:chgData name="Yolanda Green-Rogers" userId="b15e2c05-29e4-4a38-bda5-6141e3e38e04" providerId="ADAL" clId="{1A9043AC-B16A-43AC-8D44-EC2D3C43C326}" dt="2023-04-01T23:48:38.800" v="415" actId="21"/>
          <ac:picMkLst>
            <pc:docMk/>
            <pc:sldMk cId="809006807" sldId="428"/>
            <ac:picMk id="5" creationId="{9AF43391-953C-0ADD-C5A0-244BA31A9035}"/>
          </ac:picMkLst>
        </pc:picChg>
        <pc:picChg chg="add mod">
          <ac:chgData name="Yolanda Green-Rogers" userId="b15e2c05-29e4-4a38-bda5-6141e3e38e04" providerId="ADAL" clId="{1A9043AC-B16A-43AC-8D44-EC2D3C43C326}" dt="2023-04-06T18:41:38.986" v="1545" actId="1076"/>
          <ac:picMkLst>
            <pc:docMk/>
            <pc:sldMk cId="809006807" sldId="428"/>
            <ac:picMk id="5" creationId="{A0A1C3F1-2CD9-0FD6-970E-A9EF5B68B85E}"/>
          </ac:picMkLst>
        </pc:picChg>
        <pc:picChg chg="del mod">
          <ac:chgData name="Yolanda Green-Rogers" userId="b15e2c05-29e4-4a38-bda5-6141e3e38e04" providerId="ADAL" clId="{1A9043AC-B16A-43AC-8D44-EC2D3C43C326}" dt="2023-04-06T18:41:41.379" v="1546" actId="21"/>
          <ac:picMkLst>
            <pc:docMk/>
            <pc:sldMk cId="809006807" sldId="428"/>
            <ac:picMk id="8" creationId="{D74A309B-A78E-0381-C787-C40A2922001D}"/>
          </ac:picMkLst>
        </pc:picChg>
        <pc:extLst>
          <p:ext xmlns:p="http://schemas.openxmlformats.org/presentationml/2006/main" uri="{D6D511B9-2390-475A-947B-AFAB55BFBCF1}">
            <pc226:cmChg xmlns:pc226="http://schemas.microsoft.com/office/powerpoint/2022/06/main/command" chg="del">
              <pc226:chgData name="Yolanda Green-Rogers" userId="b15e2c05-29e4-4a38-bda5-6141e3e38e04" providerId="ADAL" clId="{1A9043AC-B16A-43AC-8D44-EC2D3C43C326}" dt="2023-04-05T17:04:50.009" v="1225"/>
              <pc2:cmMkLst xmlns:pc2="http://schemas.microsoft.com/office/powerpoint/2019/9/main/command">
                <pc:docMk/>
                <pc:sldMk cId="809006807" sldId="428"/>
                <pc2:cmMk id="{30F6AB4B-234C-46D3-A7C5-CCFAB802DD0A}"/>
              </pc2:cmMkLst>
            </pc226:cmChg>
            <pc226:cmChg xmlns:pc226="http://schemas.microsoft.com/office/powerpoint/2022/06/main/command" chg="add del">
              <pc226:chgData name="Yolanda Green-Rogers" userId="b15e2c05-29e4-4a38-bda5-6141e3e38e04" providerId="ADAL" clId="{1A9043AC-B16A-43AC-8D44-EC2D3C43C326}" dt="2023-04-06T18:38:06.459" v="1349"/>
              <pc2:cmMkLst xmlns:pc2="http://schemas.microsoft.com/office/powerpoint/2019/9/main/command">
                <pc:docMk/>
                <pc:sldMk cId="809006807" sldId="428"/>
                <pc2:cmMk id="{77744D57-ACCF-4C17-92E1-9C25A5BB68A5}"/>
              </pc2:cmMkLst>
            </pc226:cmChg>
          </p:ext>
        </pc:extLst>
      </pc:sldChg>
      <pc:sldChg chg="addSp delSp modSp mod ord">
        <pc:chgData name="Yolanda Green-Rogers" userId="b15e2c05-29e4-4a38-bda5-6141e3e38e04" providerId="ADAL" clId="{1A9043AC-B16A-43AC-8D44-EC2D3C43C326}" dt="2023-04-06T19:19:21.287" v="2084" actId="21"/>
        <pc:sldMkLst>
          <pc:docMk/>
          <pc:sldMk cId="4291898778" sldId="430"/>
        </pc:sldMkLst>
        <pc:spChg chg="mod">
          <ac:chgData name="Yolanda Green-Rogers" userId="b15e2c05-29e4-4a38-bda5-6141e3e38e04" providerId="ADAL" clId="{1A9043AC-B16A-43AC-8D44-EC2D3C43C326}" dt="2023-04-02T00:30:47.234" v="1107" actId="1076"/>
          <ac:spMkLst>
            <pc:docMk/>
            <pc:sldMk cId="4291898778" sldId="430"/>
            <ac:spMk id="2" creationId="{2563D5CB-F748-1544-8A99-93D34513393E}"/>
          </ac:spMkLst>
        </pc:spChg>
        <pc:picChg chg="add del mod">
          <ac:chgData name="Yolanda Green-Rogers" userId="b15e2c05-29e4-4a38-bda5-6141e3e38e04" providerId="ADAL" clId="{1A9043AC-B16A-43AC-8D44-EC2D3C43C326}" dt="2023-04-06T19:19:21.287" v="2084" actId="21"/>
          <ac:picMkLst>
            <pc:docMk/>
            <pc:sldMk cId="4291898778" sldId="430"/>
            <ac:picMk id="3" creationId="{679FC029-8F46-5508-FAC3-D2BB90E57A1E}"/>
          </ac:picMkLst>
        </pc:picChg>
      </pc:sldChg>
      <pc:sldChg chg="delSp del mod">
        <pc:chgData name="Yolanda Green-Rogers" userId="b15e2c05-29e4-4a38-bda5-6141e3e38e04" providerId="ADAL" clId="{1A9043AC-B16A-43AC-8D44-EC2D3C43C326}" dt="2023-04-04T17:13:11.726" v="1137" actId="2696"/>
        <pc:sldMkLst>
          <pc:docMk/>
          <pc:sldMk cId="1297664698" sldId="431"/>
        </pc:sldMkLst>
        <pc:picChg chg="del">
          <ac:chgData name="Yolanda Green-Rogers" userId="b15e2c05-29e4-4a38-bda5-6141e3e38e04" providerId="ADAL" clId="{1A9043AC-B16A-43AC-8D44-EC2D3C43C326}" dt="2023-04-01T23:48:54.600" v="419" actId="21"/>
          <ac:picMkLst>
            <pc:docMk/>
            <pc:sldMk cId="1297664698" sldId="431"/>
            <ac:picMk id="6" creationId="{9AF43391-953C-0ADD-C5A0-244BA31A9035}"/>
          </ac:picMkLst>
        </pc:picChg>
      </pc:sldChg>
      <pc:sldChg chg="addSp delSp modSp mod">
        <pc:chgData name="Yolanda Green-Rogers" userId="b15e2c05-29e4-4a38-bda5-6141e3e38e04" providerId="ADAL" clId="{1A9043AC-B16A-43AC-8D44-EC2D3C43C326}" dt="2023-04-06T19:19:27.136" v="2086" actId="21"/>
        <pc:sldMkLst>
          <pc:docMk/>
          <pc:sldMk cId="4223429141" sldId="432"/>
        </pc:sldMkLst>
        <pc:spChg chg="mod">
          <ac:chgData name="Yolanda Green-Rogers" userId="b15e2c05-29e4-4a38-bda5-6141e3e38e04" providerId="ADAL" clId="{1A9043AC-B16A-43AC-8D44-EC2D3C43C326}" dt="2023-04-02T00:23:29.551" v="1060" actId="1076"/>
          <ac:spMkLst>
            <pc:docMk/>
            <pc:sldMk cId="4223429141" sldId="432"/>
            <ac:spMk id="3" creationId="{6CF9F466-7FEC-C6C7-4B2C-06CFAEB7C06F}"/>
          </ac:spMkLst>
        </pc:spChg>
        <pc:spChg chg="mod">
          <ac:chgData name="Yolanda Green-Rogers" userId="b15e2c05-29e4-4a38-bda5-6141e3e38e04" providerId="ADAL" clId="{1A9043AC-B16A-43AC-8D44-EC2D3C43C326}" dt="2023-04-04T17:11:53.915" v="1129" actId="255"/>
          <ac:spMkLst>
            <pc:docMk/>
            <pc:sldMk cId="4223429141" sldId="432"/>
            <ac:spMk id="4" creationId="{AEFA8897-EFDF-E1D5-01DA-3A7B6D0472D6}"/>
          </ac:spMkLst>
        </pc:spChg>
        <pc:spChg chg="mod">
          <ac:chgData name="Yolanda Green-Rogers" userId="b15e2c05-29e4-4a38-bda5-6141e3e38e04" providerId="ADAL" clId="{1A9043AC-B16A-43AC-8D44-EC2D3C43C326}" dt="2023-04-02T00:24:03.279" v="1065" actId="1076"/>
          <ac:spMkLst>
            <pc:docMk/>
            <pc:sldMk cId="4223429141" sldId="432"/>
            <ac:spMk id="6" creationId="{6FE1FC24-D32A-D6B6-CEC9-B6652317F571}"/>
          </ac:spMkLst>
        </pc:spChg>
        <pc:picChg chg="add del mod">
          <ac:chgData name="Yolanda Green-Rogers" userId="b15e2c05-29e4-4a38-bda5-6141e3e38e04" providerId="ADAL" clId="{1A9043AC-B16A-43AC-8D44-EC2D3C43C326}" dt="2023-04-06T19:19:27.136" v="2086" actId="21"/>
          <ac:picMkLst>
            <pc:docMk/>
            <pc:sldMk cId="4223429141" sldId="432"/>
            <ac:picMk id="2" creationId="{1B10B990-0C29-2121-1E05-9BD2C3164CA6}"/>
          </ac:picMkLst>
        </pc:picChg>
        <pc:picChg chg="del">
          <ac:chgData name="Yolanda Green-Rogers" userId="b15e2c05-29e4-4a38-bda5-6141e3e38e04" providerId="ADAL" clId="{1A9043AC-B16A-43AC-8D44-EC2D3C43C326}" dt="2023-04-01T23:48:46.616" v="417" actId="21"/>
          <ac:picMkLst>
            <pc:docMk/>
            <pc:sldMk cId="4223429141" sldId="432"/>
            <ac:picMk id="7" creationId="{9AF43391-953C-0ADD-C5A0-244BA31A9035}"/>
          </ac:picMkLst>
        </pc:picChg>
      </pc:sldChg>
      <pc:sldChg chg="addSp delSp modSp mod">
        <pc:chgData name="Yolanda Green-Rogers" userId="b15e2c05-29e4-4a38-bda5-6141e3e38e04" providerId="ADAL" clId="{1A9043AC-B16A-43AC-8D44-EC2D3C43C326}" dt="2023-04-06T19:19:30.007" v="2087" actId="21"/>
        <pc:sldMkLst>
          <pc:docMk/>
          <pc:sldMk cId="3961180107" sldId="433"/>
        </pc:sldMkLst>
        <pc:spChg chg="mod">
          <ac:chgData name="Yolanda Green-Rogers" userId="b15e2c05-29e4-4a38-bda5-6141e3e38e04" providerId="ADAL" clId="{1A9043AC-B16A-43AC-8D44-EC2D3C43C326}" dt="2023-04-02T00:24:56.509" v="1072" actId="1076"/>
          <ac:spMkLst>
            <pc:docMk/>
            <pc:sldMk cId="3961180107" sldId="433"/>
            <ac:spMk id="4" creationId="{D537C801-82BD-FF14-0E83-3C34E7E5AE14}"/>
          </ac:spMkLst>
        </pc:spChg>
        <pc:spChg chg="mod">
          <ac:chgData name="Yolanda Green-Rogers" userId="b15e2c05-29e4-4a38-bda5-6141e3e38e04" providerId="ADAL" clId="{1A9043AC-B16A-43AC-8D44-EC2D3C43C326}" dt="2023-04-02T00:24:36.303" v="1071" actId="1076"/>
          <ac:spMkLst>
            <pc:docMk/>
            <pc:sldMk cId="3961180107" sldId="433"/>
            <ac:spMk id="6" creationId="{C7619B30-14C6-4F52-D66B-F4B6B72CE047}"/>
          </ac:spMkLst>
        </pc:spChg>
        <pc:spChg chg="mod">
          <ac:chgData name="Yolanda Green-Rogers" userId="b15e2c05-29e4-4a38-bda5-6141e3e38e04" providerId="ADAL" clId="{1A9043AC-B16A-43AC-8D44-EC2D3C43C326}" dt="2023-04-02T00:24:26.200" v="1069" actId="27636"/>
          <ac:spMkLst>
            <pc:docMk/>
            <pc:sldMk cId="3961180107" sldId="433"/>
            <ac:spMk id="7" creationId="{E53C6F0D-5737-E7C2-4CBD-AF5C897CB0DB}"/>
          </ac:spMkLst>
        </pc:spChg>
        <pc:picChg chg="add del mod">
          <ac:chgData name="Yolanda Green-Rogers" userId="b15e2c05-29e4-4a38-bda5-6141e3e38e04" providerId="ADAL" clId="{1A9043AC-B16A-43AC-8D44-EC2D3C43C326}" dt="2023-04-06T19:19:30.007" v="2087" actId="21"/>
          <ac:picMkLst>
            <pc:docMk/>
            <pc:sldMk cId="3961180107" sldId="433"/>
            <ac:picMk id="2" creationId="{F44399DB-71BE-57A0-DFD3-C59D7090C18C}"/>
          </ac:picMkLst>
        </pc:picChg>
        <pc:picChg chg="mod">
          <ac:chgData name="Yolanda Green-Rogers" userId="b15e2c05-29e4-4a38-bda5-6141e3e38e04" providerId="ADAL" clId="{1A9043AC-B16A-43AC-8D44-EC2D3C43C326}" dt="2023-04-02T00:24:30.658" v="1070" actId="1076"/>
          <ac:picMkLst>
            <pc:docMk/>
            <pc:sldMk cId="3961180107" sldId="433"/>
            <ac:picMk id="5" creationId="{CF12B037-1437-26EF-CEE7-AF3C6E98D105}"/>
          </ac:picMkLst>
        </pc:picChg>
        <pc:picChg chg="del">
          <ac:chgData name="Yolanda Green-Rogers" userId="b15e2c05-29e4-4a38-bda5-6141e3e38e04" providerId="ADAL" clId="{1A9043AC-B16A-43AC-8D44-EC2D3C43C326}" dt="2023-04-01T23:48:49.676" v="418" actId="21"/>
          <ac:picMkLst>
            <pc:docMk/>
            <pc:sldMk cId="3961180107" sldId="433"/>
            <ac:picMk id="8" creationId="{9AF43391-953C-0ADD-C5A0-244BA31A9035}"/>
          </ac:picMkLst>
        </pc:picChg>
      </pc:sldChg>
      <pc:sldChg chg="addSp modSp del">
        <pc:chgData name="Yolanda Green-Rogers" userId="b15e2c05-29e4-4a38-bda5-6141e3e38e04" providerId="ADAL" clId="{1A9043AC-B16A-43AC-8D44-EC2D3C43C326}" dt="2023-04-05T17:24:44.448" v="1277" actId="2696"/>
        <pc:sldMkLst>
          <pc:docMk/>
          <pc:sldMk cId="2124869139" sldId="435"/>
        </pc:sldMkLst>
        <pc:picChg chg="add mod">
          <ac:chgData name="Yolanda Green-Rogers" userId="b15e2c05-29e4-4a38-bda5-6141e3e38e04" providerId="ADAL" clId="{1A9043AC-B16A-43AC-8D44-EC2D3C43C326}" dt="2023-04-02T00:33:40.643" v="1121"/>
          <ac:picMkLst>
            <pc:docMk/>
            <pc:sldMk cId="2124869139" sldId="435"/>
            <ac:picMk id="2" creationId="{111C7521-8899-8B43-7241-881A92F8C0F2}"/>
          </ac:picMkLst>
        </pc:picChg>
      </pc:sldChg>
      <pc:sldChg chg="addSp delSp modSp mod">
        <pc:chgData name="Yolanda Green-Rogers" userId="b15e2c05-29e4-4a38-bda5-6141e3e38e04" providerId="ADAL" clId="{1A9043AC-B16A-43AC-8D44-EC2D3C43C326}" dt="2023-04-05T17:33:18.223" v="1291" actId="1076"/>
        <pc:sldMkLst>
          <pc:docMk/>
          <pc:sldMk cId="2362628023" sldId="436"/>
        </pc:sldMkLst>
        <pc:spChg chg="mod">
          <ac:chgData name="Yolanda Green-Rogers" userId="b15e2c05-29e4-4a38-bda5-6141e3e38e04" providerId="ADAL" clId="{1A9043AC-B16A-43AC-8D44-EC2D3C43C326}" dt="2023-04-05T17:33:18.223" v="1291" actId="1076"/>
          <ac:spMkLst>
            <pc:docMk/>
            <pc:sldMk cId="2362628023" sldId="436"/>
            <ac:spMk id="11" creationId="{B52007F3-3047-AB6A-E852-8007913FA414}"/>
          </ac:spMkLst>
        </pc:spChg>
        <pc:picChg chg="add mod">
          <ac:chgData name="Yolanda Green-Rogers" userId="b15e2c05-29e4-4a38-bda5-6141e3e38e04" providerId="ADAL" clId="{1A9043AC-B16A-43AC-8D44-EC2D3C43C326}" dt="2023-04-01T23:56:15.989" v="531"/>
          <ac:picMkLst>
            <pc:docMk/>
            <pc:sldMk cId="2362628023" sldId="436"/>
            <ac:picMk id="2" creationId="{43FCE5E3-EA9F-775A-F0BB-236C2269B209}"/>
          </ac:picMkLst>
        </pc:picChg>
        <pc:picChg chg="del mod">
          <ac:chgData name="Yolanda Green-Rogers" userId="b15e2c05-29e4-4a38-bda5-6141e3e38e04" providerId="ADAL" clId="{1A9043AC-B16A-43AC-8D44-EC2D3C43C326}" dt="2023-04-01T23:52:12.306" v="447" actId="21"/>
          <ac:picMkLst>
            <pc:docMk/>
            <pc:sldMk cId="2362628023" sldId="436"/>
            <ac:picMk id="4" creationId="{9AF43391-953C-0ADD-C5A0-244BA31A9035}"/>
          </ac:picMkLst>
        </pc:picChg>
      </pc:sldChg>
      <pc:sldChg chg="addSp delSp modSp mod">
        <pc:chgData name="Yolanda Green-Rogers" userId="b15e2c05-29e4-4a38-bda5-6141e3e38e04" providerId="ADAL" clId="{1A9043AC-B16A-43AC-8D44-EC2D3C43C326}" dt="2023-04-06T19:19:46.434" v="2091" actId="21"/>
        <pc:sldMkLst>
          <pc:docMk/>
          <pc:sldMk cId="2255541341" sldId="437"/>
        </pc:sldMkLst>
        <pc:spChg chg="add del mod">
          <ac:chgData name="Yolanda Green-Rogers" userId="b15e2c05-29e4-4a38-bda5-6141e3e38e04" providerId="ADAL" clId="{1A9043AC-B16A-43AC-8D44-EC2D3C43C326}" dt="2023-04-06T19:12:54.225" v="2055" actId="21"/>
          <ac:spMkLst>
            <pc:docMk/>
            <pc:sldMk cId="2255541341" sldId="437"/>
            <ac:spMk id="5" creationId="{A2FC9A48-98A2-85FA-1E32-ADC544208183}"/>
          </ac:spMkLst>
        </pc:spChg>
        <pc:spChg chg="mod">
          <ac:chgData name="Yolanda Green-Rogers" userId="b15e2c05-29e4-4a38-bda5-6141e3e38e04" providerId="ADAL" clId="{1A9043AC-B16A-43AC-8D44-EC2D3C43C326}" dt="2023-04-02T00:30:23.478" v="1103" actId="1076"/>
          <ac:spMkLst>
            <pc:docMk/>
            <pc:sldMk cId="2255541341" sldId="437"/>
            <ac:spMk id="10" creationId="{78588519-03B1-8C89-F078-EC7BF2464146}"/>
          </ac:spMkLst>
        </pc:spChg>
        <pc:spChg chg="del mod">
          <ac:chgData name="Yolanda Green-Rogers" userId="b15e2c05-29e4-4a38-bda5-6141e3e38e04" providerId="ADAL" clId="{1A9043AC-B16A-43AC-8D44-EC2D3C43C326}" dt="2023-04-05T17:26:58.501" v="1279" actId="21"/>
          <ac:spMkLst>
            <pc:docMk/>
            <pc:sldMk cId="2255541341" sldId="437"/>
            <ac:spMk id="11" creationId="{796115F8-03D5-0EEF-5391-0ABA2412B7DA}"/>
          </ac:spMkLst>
        </pc:spChg>
        <pc:graphicFrameChg chg="add mod modGraphic">
          <ac:chgData name="Yolanda Green-Rogers" userId="b15e2c05-29e4-4a38-bda5-6141e3e38e04" providerId="ADAL" clId="{1A9043AC-B16A-43AC-8D44-EC2D3C43C326}" dt="2023-04-06T19:13:20.395" v="2059" actId="1076"/>
          <ac:graphicFrameMkLst>
            <pc:docMk/>
            <pc:sldMk cId="2255541341" sldId="437"/>
            <ac:graphicFrameMk id="3" creationId="{A3939418-AC92-5940-931F-F0E7E5DEF7DC}"/>
          </ac:graphicFrameMkLst>
        </pc:graphicFrameChg>
        <pc:picChg chg="add del mod">
          <ac:chgData name="Yolanda Green-Rogers" userId="b15e2c05-29e4-4a38-bda5-6141e3e38e04" providerId="ADAL" clId="{1A9043AC-B16A-43AC-8D44-EC2D3C43C326}" dt="2023-04-06T19:19:46.434" v="2091" actId="21"/>
          <ac:picMkLst>
            <pc:docMk/>
            <pc:sldMk cId="2255541341" sldId="437"/>
            <ac:picMk id="2" creationId="{150A7E2F-C0E2-AEC3-DC3E-BD6431A18B0A}"/>
          </ac:picMkLst>
        </pc:picChg>
        <pc:picChg chg="mod">
          <ac:chgData name="Yolanda Green-Rogers" userId="b15e2c05-29e4-4a38-bda5-6141e3e38e04" providerId="ADAL" clId="{1A9043AC-B16A-43AC-8D44-EC2D3C43C326}" dt="2023-04-06T19:06:25.281" v="1859" actId="1076"/>
          <ac:picMkLst>
            <pc:docMk/>
            <pc:sldMk cId="2255541341" sldId="437"/>
            <ac:picMk id="12" creationId="{7E8FA79F-E08E-16B3-9B8E-5855FA37A693}"/>
          </ac:picMkLst>
        </pc:picChg>
        <pc:picChg chg="del mod">
          <ac:chgData name="Yolanda Green-Rogers" userId="b15e2c05-29e4-4a38-bda5-6141e3e38e04" providerId="ADAL" clId="{1A9043AC-B16A-43AC-8D44-EC2D3C43C326}" dt="2023-04-06T19:12:51.773" v="2054" actId="21"/>
          <ac:picMkLst>
            <pc:docMk/>
            <pc:sldMk cId="2255541341" sldId="437"/>
            <ac:picMk id="13" creationId="{72E9AC22-CA33-4B94-1072-177D9A4D1C16}"/>
          </ac:picMkLst>
        </pc:picChg>
      </pc:sldChg>
      <pc:sldChg chg="addSp modSp del">
        <pc:chgData name="Yolanda Green-Rogers" userId="b15e2c05-29e4-4a38-bda5-6141e3e38e04" providerId="ADAL" clId="{1A9043AC-B16A-43AC-8D44-EC2D3C43C326}" dt="2023-04-05T17:26:09.746" v="1278" actId="2696"/>
        <pc:sldMkLst>
          <pc:docMk/>
          <pc:sldMk cId="215010594" sldId="438"/>
        </pc:sldMkLst>
        <pc:picChg chg="add mod">
          <ac:chgData name="Yolanda Green-Rogers" userId="b15e2c05-29e4-4a38-bda5-6141e3e38e04" providerId="ADAL" clId="{1A9043AC-B16A-43AC-8D44-EC2D3C43C326}" dt="2023-04-02T00:33:44.470" v="1122"/>
          <ac:picMkLst>
            <pc:docMk/>
            <pc:sldMk cId="215010594" sldId="438"/>
            <ac:picMk id="2" creationId="{14FBA922-5D55-2EB1-D871-65535C3037A6}"/>
          </ac:picMkLst>
        </pc:picChg>
      </pc:sldChg>
      <pc:sldChg chg="addSp delSp modSp mod addCm delCm modNotesTx">
        <pc:chgData name="Yolanda Green-Rogers" userId="b15e2c05-29e4-4a38-bda5-6141e3e38e04" providerId="ADAL" clId="{1A9043AC-B16A-43AC-8D44-EC2D3C43C326}" dt="2023-04-06T19:19:18.273" v="2083" actId="21"/>
        <pc:sldMkLst>
          <pc:docMk/>
          <pc:sldMk cId="1185790169" sldId="439"/>
        </pc:sldMkLst>
        <pc:graphicFrameChg chg="mod">
          <ac:chgData name="Yolanda Green-Rogers" userId="b15e2c05-29e4-4a38-bda5-6141e3e38e04" providerId="ADAL" clId="{1A9043AC-B16A-43AC-8D44-EC2D3C43C326}" dt="2023-04-06T19:05:06.251" v="1850" actId="20577"/>
          <ac:graphicFrameMkLst>
            <pc:docMk/>
            <pc:sldMk cId="1185790169" sldId="439"/>
            <ac:graphicFrameMk id="4" creationId="{DBBCD046-1210-804C-6F2C-9BCCE1FAB117}"/>
          </ac:graphicFrameMkLst>
        </pc:graphicFrameChg>
        <pc:picChg chg="add del mod">
          <ac:chgData name="Yolanda Green-Rogers" userId="b15e2c05-29e4-4a38-bda5-6141e3e38e04" providerId="ADAL" clId="{1A9043AC-B16A-43AC-8D44-EC2D3C43C326}" dt="2023-04-06T19:19:18.273" v="2083" actId="21"/>
          <ac:picMkLst>
            <pc:docMk/>
            <pc:sldMk cId="1185790169" sldId="439"/>
            <ac:picMk id="2" creationId="{4B4FC39A-D7B4-35AE-6FA9-8CAD9F03AABB}"/>
          </ac:picMkLst>
        </pc:picChg>
        <pc:extLst>
          <p:ext xmlns:p="http://schemas.openxmlformats.org/presentationml/2006/main" uri="{D6D511B9-2390-475A-947B-AFAB55BFBCF1}">
            <pc226:cmChg xmlns:pc226="http://schemas.microsoft.com/office/powerpoint/2022/06/main/command" chg="add del">
              <pc226:chgData name="Yolanda Green-Rogers" userId="b15e2c05-29e4-4a38-bda5-6141e3e38e04" providerId="ADAL" clId="{1A9043AC-B16A-43AC-8D44-EC2D3C43C326}" dt="2023-04-05T17:11:46.402" v="1263"/>
              <pc2:cmMkLst xmlns:pc2="http://schemas.microsoft.com/office/powerpoint/2019/9/main/command">
                <pc:docMk/>
                <pc:sldMk cId="1185790169" sldId="439"/>
                <pc2:cmMk id="{1CE351F6-A036-4A85-9B09-18142FB6A650}"/>
              </pc2:cmMkLst>
            </pc226:cmChg>
          </p:ext>
        </pc:extLst>
      </pc:sldChg>
      <pc:sldChg chg="addSp delSp modSp mod">
        <pc:chgData name="Yolanda Green-Rogers" userId="b15e2c05-29e4-4a38-bda5-6141e3e38e04" providerId="ADAL" clId="{1A9043AC-B16A-43AC-8D44-EC2D3C43C326}" dt="2023-04-01T23:38:46.066" v="330" actId="1076"/>
        <pc:sldMkLst>
          <pc:docMk/>
          <pc:sldMk cId="451312527" sldId="442"/>
        </pc:sldMkLst>
        <pc:spChg chg="mod">
          <ac:chgData name="Yolanda Green-Rogers" userId="b15e2c05-29e4-4a38-bda5-6141e3e38e04" providerId="ADAL" clId="{1A9043AC-B16A-43AC-8D44-EC2D3C43C326}" dt="2023-04-01T23:38:38.731" v="329" actId="1076"/>
          <ac:spMkLst>
            <pc:docMk/>
            <pc:sldMk cId="451312527" sldId="442"/>
            <ac:spMk id="2" creationId="{00000000-0000-0000-0000-000000000000}"/>
          </ac:spMkLst>
        </pc:spChg>
        <pc:picChg chg="add del mod">
          <ac:chgData name="Yolanda Green-Rogers" userId="b15e2c05-29e4-4a38-bda5-6141e3e38e04" providerId="ADAL" clId="{1A9043AC-B16A-43AC-8D44-EC2D3C43C326}" dt="2023-04-01T23:36:31.703" v="314" actId="21"/>
          <ac:picMkLst>
            <pc:docMk/>
            <pc:sldMk cId="451312527" sldId="442"/>
            <ac:picMk id="4" creationId="{D50FB7CD-C25C-BE94-4F3D-558395984A99}"/>
          </ac:picMkLst>
        </pc:picChg>
        <pc:picChg chg="del">
          <ac:chgData name="Yolanda Green-Rogers" userId="b15e2c05-29e4-4a38-bda5-6141e3e38e04" providerId="ADAL" clId="{1A9043AC-B16A-43AC-8D44-EC2D3C43C326}" dt="2023-04-01T23:38:27.169" v="327" actId="21"/>
          <ac:picMkLst>
            <pc:docMk/>
            <pc:sldMk cId="451312527" sldId="442"/>
            <ac:picMk id="5" creationId="{00000000-0000-0000-0000-000000000000}"/>
          </ac:picMkLst>
        </pc:picChg>
        <pc:picChg chg="del">
          <ac:chgData name="Yolanda Green-Rogers" userId="b15e2c05-29e4-4a38-bda5-6141e3e38e04" providerId="ADAL" clId="{1A9043AC-B16A-43AC-8D44-EC2D3C43C326}" dt="2023-04-01T23:36:33.579" v="315" actId="21"/>
          <ac:picMkLst>
            <pc:docMk/>
            <pc:sldMk cId="451312527" sldId="442"/>
            <ac:picMk id="6" creationId="{9AF43391-953C-0ADD-C5A0-244BA31A9035}"/>
          </ac:picMkLst>
        </pc:picChg>
        <pc:picChg chg="add mod">
          <ac:chgData name="Yolanda Green-Rogers" userId="b15e2c05-29e4-4a38-bda5-6141e3e38e04" providerId="ADAL" clId="{1A9043AC-B16A-43AC-8D44-EC2D3C43C326}" dt="2023-04-01T23:36:41.150" v="316"/>
          <ac:picMkLst>
            <pc:docMk/>
            <pc:sldMk cId="451312527" sldId="442"/>
            <ac:picMk id="7" creationId="{B38CCF9F-308F-9696-C71D-2FEC4DAF2A80}"/>
          </ac:picMkLst>
        </pc:picChg>
        <pc:picChg chg="add mod">
          <ac:chgData name="Yolanda Green-Rogers" userId="b15e2c05-29e4-4a38-bda5-6141e3e38e04" providerId="ADAL" clId="{1A9043AC-B16A-43AC-8D44-EC2D3C43C326}" dt="2023-04-01T23:38:46.066" v="330" actId="1076"/>
          <ac:picMkLst>
            <pc:docMk/>
            <pc:sldMk cId="451312527" sldId="442"/>
            <ac:picMk id="8" creationId="{429CFC27-BD62-D694-A36B-0BEBDF5FDA40}"/>
          </ac:picMkLst>
        </pc:picChg>
      </pc:sldChg>
      <pc:sldChg chg="addSp delSp modSp mod">
        <pc:chgData name="Yolanda Green-Rogers" userId="b15e2c05-29e4-4a38-bda5-6141e3e38e04" providerId="ADAL" clId="{1A9043AC-B16A-43AC-8D44-EC2D3C43C326}" dt="2023-04-01T23:51:07.919" v="439" actId="1076"/>
        <pc:sldMkLst>
          <pc:docMk/>
          <pc:sldMk cId="1325136810" sldId="448"/>
        </pc:sldMkLst>
        <pc:spChg chg="mod">
          <ac:chgData name="Yolanda Green-Rogers" userId="b15e2c05-29e4-4a38-bda5-6141e3e38e04" providerId="ADAL" clId="{1A9043AC-B16A-43AC-8D44-EC2D3C43C326}" dt="2023-04-01T23:50:23.064" v="433" actId="1076"/>
          <ac:spMkLst>
            <pc:docMk/>
            <pc:sldMk cId="1325136810" sldId="448"/>
            <ac:spMk id="2" creationId="{00000000-0000-0000-0000-000000000000}"/>
          </ac:spMkLst>
        </pc:spChg>
        <pc:spChg chg="mod">
          <ac:chgData name="Yolanda Green-Rogers" userId="b15e2c05-29e4-4a38-bda5-6141e3e38e04" providerId="ADAL" clId="{1A9043AC-B16A-43AC-8D44-EC2D3C43C326}" dt="2023-04-01T23:51:07.919" v="439" actId="1076"/>
          <ac:spMkLst>
            <pc:docMk/>
            <pc:sldMk cId="1325136810" sldId="448"/>
            <ac:spMk id="3" creationId="{00000000-0000-0000-0000-000000000000}"/>
          </ac:spMkLst>
        </pc:spChg>
        <pc:spChg chg="del">
          <ac:chgData name="Yolanda Green-Rogers" userId="b15e2c05-29e4-4a38-bda5-6141e3e38e04" providerId="ADAL" clId="{1A9043AC-B16A-43AC-8D44-EC2D3C43C326}" dt="2023-04-01T23:49:41.568" v="426" actId="21"/>
          <ac:spMkLst>
            <pc:docMk/>
            <pc:sldMk cId="1325136810" sldId="448"/>
            <ac:spMk id="4" creationId="{00000000-0000-0000-0000-000000000000}"/>
          </ac:spMkLst>
        </pc:spChg>
        <pc:picChg chg="del">
          <ac:chgData name="Yolanda Green-Rogers" userId="b15e2c05-29e4-4a38-bda5-6141e3e38e04" providerId="ADAL" clId="{1A9043AC-B16A-43AC-8D44-EC2D3C43C326}" dt="2023-04-01T23:49:24.481" v="423" actId="21"/>
          <ac:picMkLst>
            <pc:docMk/>
            <pc:sldMk cId="1325136810" sldId="448"/>
            <ac:picMk id="6" creationId="{9AF43391-953C-0ADD-C5A0-244BA31A9035}"/>
          </ac:picMkLst>
        </pc:picChg>
        <pc:picChg chg="add mod">
          <ac:chgData name="Yolanda Green-Rogers" userId="b15e2c05-29e4-4a38-bda5-6141e3e38e04" providerId="ADAL" clId="{1A9043AC-B16A-43AC-8D44-EC2D3C43C326}" dt="2023-04-01T23:49:45.505" v="427" actId="1076"/>
          <ac:picMkLst>
            <pc:docMk/>
            <pc:sldMk cId="1325136810" sldId="448"/>
            <ac:picMk id="7" creationId="{4AF7E2A0-B288-5F8C-C964-688A1BAA7AD1}"/>
          </ac:picMkLst>
        </pc:picChg>
      </pc:sldChg>
      <pc:sldChg chg="delSp del mod">
        <pc:chgData name="Yolanda Green-Rogers" userId="b15e2c05-29e4-4a38-bda5-6141e3e38e04" providerId="ADAL" clId="{1A9043AC-B16A-43AC-8D44-EC2D3C43C326}" dt="2023-04-01T22:52:15.452" v="4" actId="2696"/>
        <pc:sldMkLst>
          <pc:docMk/>
          <pc:sldMk cId="3180544015" sldId="452"/>
        </pc:sldMkLst>
        <pc:picChg chg="del">
          <ac:chgData name="Yolanda Green-Rogers" userId="b15e2c05-29e4-4a38-bda5-6141e3e38e04" providerId="ADAL" clId="{1A9043AC-B16A-43AC-8D44-EC2D3C43C326}" dt="2023-04-01T22:52:02.518" v="2" actId="21"/>
          <ac:picMkLst>
            <pc:docMk/>
            <pc:sldMk cId="3180544015" sldId="452"/>
            <ac:picMk id="12" creationId="{6725CBE3-DB1E-E8FA-1958-4D3E8565BD47}"/>
          </ac:picMkLst>
        </pc:picChg>
      </pc:sldChg>
      <pc:sldChg chg="addSp delSp modSp mod">
        <pc:chgData name="Yolanda Green-Rogers" userId="b15e2c05-29e4-4a38-bda5-6141e3e38e04" providerId="ADAL" clId="{1A9043AC-B16A-43AC-8D44-EC2D3C43C326}" dt="2023-04-01T23:29:41.366" v="284" actId="1076"/>
        <pc:sldMkLst>
          <pc:docMk/>
          <pc:sldMk cId="1375820459" sldId="453"/>
        </pc:sldMkLst>
        <pc:spChg chg="mod">
          <ac:chgData name="Yolanda Green-Rogers" userId="b15e2c05-29e4-4a38-bda5-6141e3e38e04" providerId="ADAL" clId="{1A9043AC-B16A-43AC-8D44-EC2D3C43C326}" dt="2023-04-01T23:29:31.859" v="282" actId="1076"/>
          <ac:spMkLst>
            <pc:docMk/>
            <pc:sldMk cId="1375820459" sldId="453"/>
            <ac:spMk id="5" creationId="{D8224474-DF74-8F97-D16F-D456ADD838C4}"/>
          </ac:spMkLst>
        </pc:spChg>
        <pc:spChg chg="mod">
          <ac:chgData name="Yolanda Green-Rogers" userId="b15e2c05-29e4-4a38-bda5-6141e3e38e04" providerId="ADAL" clId="{1A9043AC-B16A-43AC-8D44-EC2D3C43C326}" dt="2023-04-01T23:29:41.366" v="284" actId="1076"/>
          <ac:spMkLst>
            <pc:docMk/>
            <pc:sldMk cId="1375820459" sldId="453"/>
            <ac:spMk id="7" creationId="{CBB6A719-59C6-A56E-FCA0-E49003B1CC1A}"/>
          </ac:spMkLst>
        </pc:spChg>
        <pc:picChg chg="add mod">
          <ac:chgData name="Yolanda Green-Rogers" userId="b15e2c05-29e4-4a38-bda5-6141e3e38e04" providerId="ADAL" clId="{1A9043AC-B16A-43AC-8D44-EC2D3C43C326}" dt="2023-04-01T23:22:58.952" v="247"/>
          <ac:picMkLst>
            <pc:docMk/>
            <pc:sldMk cId="1375820459" sldId="453"/>
            <ac:picMk id="2" creationId="{717B6479-543D-36D6-068E-172004D0B6CC}"/>
          </ac:picMkLst>
        </pc:picChg>
        <pc:picChg chg="del">
          <ac:chgData name="Yolanda Green-Rogers" userId="b15e2c05-29e4-4a38-bda5-6141e3e38e04" providerId="ADAL" clId="{1A9043AC-B16A-43AC-8D44-EC2D3C43C326}" dt="2023-04-01T23:23:02.274" v="248" actId="21"/>
          <ac:picMkLst>
            <pc:docMk/>
            <pc:sldMk cId="1375820459" sldId="453"/>
            <ac:picMk id="6" creationId="{6CB4F231-CBB0-E66D-AF14-732A3E98E1D3}"/>
          </ac:picMkLst>
        </pc:picChg>
      </pc:sldChg>
      <pc:sldChg chg="addSp delSp modSp mod">
        <pc:chgData name="Yolanda Green-Rogers" userId="b15e2c05-29e4-4a38-bda5-6141e3e38e04" providerId="ADAL" clId="{1A9043AC-B16A-43AC-8D44-EC2D3C43C326}" dt="2023-04-01T23:37:51.642" v="322" actId="14100"/>
        <pc:sldMkLst>
          <pc:docMk/>
          <pc:sldMk cId="2595253663" sldId="1627"/>
        </pc:sldMkLst>
        <pc:spChg chg="mod">
          <ac:chgData name="Yolanda Green-Rogers" userId="b15e2c05-29e4-4a38-bda5-6141e3e38e04" providerId="ADAL" clId="{1A9043AC-B16A-43AC-8D44-EC2D3C43C326}" dt="2023-04-01T23:37:51.642" v="322" actId="14100"/>
          <ac:spMkLst>
            <pc:docMk/>
            <pc:sldMk cId="2595253663" sldId="1627"/>
            <ac:spMk id="2" creationId="{60BEB195-81D6-37DA-5F07-552725A8CD80}"/>
          </ac:spMkLst>
        </pc:spChg>
        <pc:picChg chg="add mod">
          <ac:chgData name="Yolanda Green-Rogers" userId="b15e2c05-29e4-4a38-bda5-6141e3e38e04" providerId="ADAL" clId="{1A9043AC-B16A-43AC-8D44-EC2D3C43C326}" dt="2023-04-01T23:36:19.127" v="311"/>
          <ac:picMkLst>
            <pc:docMk/>
            <pc:sldMk cId="2595253663" sldId="1627"/>
            <ac:picMk id="6" creationId="{5BFA29EF-6BE5-5DA1-0CAD-A57A46834675}"/>
          </ac:picMkLst>
        </pc:picChg>
        <pc:picChg chg="del">
          <ac:chgData name="Yolanda Green-Rogers" userId="b15e2c05-29e4-4a38-bda5-6141e3e38e04" providerId="ADAL" clId="{1A9043AC-B16A-43AC-8D44-EC2D3C43C326}" dt="2023-04-01T23:36:21.599" v="312" actId="21"/>
          <ac:picMkLst>
            <pc:docMk/>
            <pc:sldMk cId="2595253663" sldId="1627"/>
            <ac:picMk id="8" creationId="{57C2FFD6-8945-7DE2-52C1-B47CF3678AA1}"/>
          </ac:picMkLst>
        </pc:picChg>
      </pc:sldChg>
      <pc:sldChg chg="addSp delSp modSp mod">
        <pc:chgData name="Yolanda Green-Rogers" userId="b15e2c05-29e4-4a38-bda5-6141e3e38e04" providerId="ADAL" clId="{1A9043AC-B16A-43AC-8D44-EC2D3C43C326}" dt="2023-04-01T23:43:35.559" v="383" actId="2711"/>
        <pc:sldMkLst>
          <pc:docMk/>
          <pc:sldMk cId="242024842" sldId="1628"/>
        </pc:sldMkLst>
        <pc:spChg chg="mod">
          <ac:chgData name="Yolanda Green-Rogers" userId="b15e2c05-29e4-4a38-bda5-6141e3e38e04" providerId="ADAL" clId="{1A9043AC-B16A-43AC-8D44-EC2D3C43C326}" dt="2023-04-01T23:43:35.559" v="383" actId="2711"/>
          <ac:spMkLst>
            <pc:docMk/>
            <pc:sldMk cId="242024842" sldId="1628"/>
            <ac:spMk id="2" creationId="{BE7810EE-9E2B-196E-9300-528AFEC54A35}"/>
          </ac:spMkLst>
        </pc:spChg>
        <pc:picChg chg="add mod">
          <ac:chgData name="Yolanda Green-Rogers" userId="b15e2c05-29e4-4a38-bda5-6141e3e38e04" providerId="ADAL" clId="{1A9043AC-B16A-43AC-8D44-EC2D3C43C326}" dt="2023-04-01T23:37:00.606" v="317"/>
          <ac:picMkLst>
            <pc:docMk/>
            <pc:sldMk cId="242024842" sldId="1628"/>
            <ac:picMk id="3" creationId="{8C02BA3D-DD9A-AE53-420C-B9BD9695845F}"/>
          </ac:picMkLst>
        </pc:picChg>
        <pc:picChg chg="del">
          <ac:chgData name="Yolanda Green-Rogers" userId="b15e2c05-29e4-4a38-bda5-6141e3e38e04" providerId="ADAL" clId="{1A9043AC-B16A-43AC-8D44-EC2D3C43C326}" dt="2023-04-01T23:37:02.996" v="318" actId="21"/>
          <ac:picMkLst>
            <pc:docMk/>
            <pc:sldMk cId="242024842" sldId="1628"/>
            <ac:picMk id="7" creationId="{5CEB5ACF-CECE-C077-950A-06A939DE2268}"/>
          </ac:picMkLst>
        </pc:picChg>
      </pc:sldChg>
      <pc:sldChg chg="addSp delSp modSp mod">
        <pc:chgData name="Yolanda Green-Rogers" userId="b15e2c05-29e4-4a38-bda5-6141e3e38e04" providerId="ADAL" clId="{1A9043AC-B16A-43AC-8D44-EC2D3C43C326}" dt="2023-04-01T23:43:45.339" v="385" actId="14100"/>
        <pc:sldMkLst>
          <pc:docMk/>
          <pc:sldMk cId="4271078474" sldId="1629"/>
        </pc:sldMkLst>
        <pc:spChg chg="mod">
          <ac:chgData name="Yolanda Green-Rogers" userId="b15e2c05-29e4-4a38-bda5-6141e3e38e04" providerId="ADAL" clId="{1A9043AC-B16A-43AC-8D44-EC2D3C43C326}" dt="2023-04-01T23:43:45.339" v="385" actId="14100"/>
          <ac:spMkLst>
            <pc:docMk/>
            <pc:sldMk cId="4271078474" sldId="1629"/>
            <ac:spMk id="7" creationId="{994ABDAC-17DC-9E81-622A-8D615CD4CF36}"/>
          </ac:spMkLst>
        </pc:spChg>
        <pc:picChg chg="add mod">
          <ac:chgData name="Yolanda Green-Rogers" userId="b15e2c05-29e4-4a38-bda5-6141e3e38e04" providerId="ADAL" clId="{1A9043AC-B16A-43AC-8D44-EC2D3C43C326}" dt="2023-04-01T23:37:25.878" v="320"/>
          <ac:picMkLst>
            <pc:docMk/>
            <pc:sldMk cId="4271078474" sldId="1629"/>
            <ac:picMk id="2" creationId="{C08BB76B-5D6B-B677-E59C-74BEFB621840}"/>
          </ac:picMkLst>
        </pc:picChg>
        <pc:picChg chg="del">
          <ac:chgData name="Yolanda Green-Rogers" userId="b15e2c05-29e4-4a38-bda5-6141e3e38e04" providerId="ADAL" clId="{1A9043AC-B16A-43AC-8D44-EC2D3C43C326}" dt="2023-04-01T23:37:19.530" v="319" actId="21"/>
          <ac:picMkLst>
            <pc:docMk/>
            <pc:sldMk cId="4271078474" sldId="1629"/>
            <ac:picMk id="9" creationId="{EC2CF504-D06A-43C4-DD05-C625B253C003}"/>
          </ac:picMkLst>
        </pc:picChg>
      </pc:sldChg>
      <pc:sldChg chg="addSp delSp modSp mod">
        <pc:chgData name="Yolanda Green-Rogers" userId="b15e2c05-29e4-4a38-bda5-6141e3e38e04" providerId="ADAL" clId="{1A9043AC-B16A-43AC-8D44-EC2D3C43C326}" dt="2023-04-01T23:43:08.347" v="382"/>
        <pc:sldMkLst>
          <pc:docMk/>
          <pc:sldMk cId="3940793114" sldId="1630"/>
        </pc:sldMkLst>
        <pc:spChg chg="mod">
          <ac:chgData name="Yolanda Green-Rogers" userId="b15e2c05-29e4-4a38-bda5-6141e3e38e04" providerId="ADAL" clId="{1A9043AC-B16A-43AC-8D44-EC2D3C43C326}" dt="2023-04-01T23:42:59.025" v="379" actId="1076"/>
          <ac:spMkLst>
            <pc:docMk/>
            <pc:sldMk cId="3940793114" sldId="1630"/>
            <ac:spMk id="6" creationId="{8D501210-7EE4-9D7C-861E-32BB0E139964}"/>
          </ac:spMkLst>
        </pc:spChg>
        <pc:picChg chg="add mod">
          <ac:chgData name="Yolanda Green-Rogers" userId="b15e2c05-29e4-4a38-bda5-6141e3e38e04" providerId="ADAL" clId="{1A9043AC-B16A-43AC-8D44-EC2D3C43C326}" dt="2023-04-01T23:43:08.347" v="382"/>
          <ac:picMkLst>
            <pc:docMk/>
            <pc:sldMk cId="3940793114" sldId="1630"/>
            <ac:picMk id="2" creationId="{86FBC683-3E4D-E956-08BA-C1CB64F8EE68}"/>
          </ac:picMkLst>
        </pc:picChg>
        <pc:picChg chg="del mod">
          <ac:chgData name="Yolanda Green-Rogers" userId="b15e2c05-29e4-4a38-bda5-6141e3e38e04" providerId="ADAL" clId="{1A9043AC-B16A-43AC-8D44-EC2D3C43C326}" dt="2023-04-01T23:43:02.950" v="381" actId="21"/>
          <ac:picMkLst>
            <pc:docMk/>
            <pc:sldMk cId="3940793114" sldId="1630"/>
            <ac:picMk id="5" creationId="{20205062-E3C6-A36A-3881-B604D0897EB5}"/>
          </ac:picMkLst>
        </pc:picChg>
      </pc:sldChg>
      <pc:sldChg chg="addSp delSp modSp mod ord">
        <pc:chgData name="Yolanda Green-Rogers" userId="b15e2c05-29e4-4a38-bda5-6141e3e38e04" providerId="ADAL" clId="{1A9043AC-B16A-43AC-8D44-EC2D3C43C326}" dt="2023-04-06T19:19:10.682" v="2080" actId="21"/>
        <pc:sldMkLst>
          <pc:docMk/>
          <pc:sldMk cId="1492893362" sldId="1632"/>
        </pc:sldMkLst>
        <pc:picChg chg="add del mod">
          <ac:chgData name="Yolanda Green-Rogers" userId="b15e2c05-29e4-4a38-bda5-6141e3e38e04" providerId="ADAL" clId="{1A9043AC-B16A-43AC-8D44-EC2D3C43C326}" dt="2023-04-06T19:19:10.682" v="2080" actId="21"/>
          <ac:picMkLst>
            <pc:docMk/>
            <pc:sldMk cId="1492893362" sldId="1632"/>
            <ac:picMk id="3" creationId="{EA1AB01D-5691-6C94-2560-EA43936D3DF3}"/>
          </ac:picMkLst>
        </pc:picChg>
        <pc:picChg chg="del">
          <ac:chgData name="Yolanda Green-Rogers" userId="b15e2c05-29e4-4a38-bda5-6141e3e38e04" providerId="ADAL" clId="{1A9043AC-B16A-43AC-8D44-EC2D3C43C326}" dt="2023-04-01T23:48:41.388" v="416" actId="21"/>
          <ac:picMkLst>
            <pc:docMk/>
            <pc:sldMk cId="1492893362" sldId="1632"/>
            <ac:picMk id="7" creationId="{9AF43391-953C-0ADD-C5A0-244BA31A9035}"/>
          </ac:picMkLst>
        </pc:picChg>
      </pc:sldChg>
      <pc:sldChg chg="del">
        <pc:chgData name="Yolanda Green-Rogers" userId="b15e2c05-29e4-4a38-bda5-6141e3e38e04" providerId="ADAL" clId="{1A9043AC-B16A-43AC-8D44-EC2D3C43C326}" dt="2023-04-01T23:02:24.504" v="83" actId="2696"/>
        <pc:sldMkLst>
          <pc:docMk/>
          <pc:sldMk cId="2721688140" sldId="1635"/>
        </pc:sldMkLst>
      </pc:sldChg>
      <pc:sldChg chg="addSp delSp modSp mod">
        <pc:chgData name="Yolanda Green-Rogers" userId="b15e2c05-29e4-4a38-bda5-6141e3e38e04" providerId="ADAL" clId="{1A9043AC-B16A-43AC-8D44-EC2D3C43C326}" dt="2023-04-06T19:20:42.076" v="2094" actId="21"/>
        <pc:sldMkLst>
          <pc:docMk/>
          <pc:sldMk cId="4218740762" sldId="1636"/>
        </pc:sldMkLst>
        <pc:picChg chg="add del mod">
          <ac:chgData name="Yolanda Green-Rogers" userId="b15e2c05-29e4-4a38-bda5-6141e3e38e04" providerId="ADAL" clId="{1A9043AC-B16A-43AC-8D44-EC2D3C43C326}" dt="2023-04-06T19:20:42.076" v="2094" actId="21"/>
          <ac:picMkLst>
            <pc:docMk/>
            <pc:sldMk cId="4218740762" sldId="1636"/>
            <ac:picMk id="2" creationId="{26A1D209-D7A3-3E64-C0B6-B293570998EE}"/>
          </ac:picMkLst>
        </pc:picChg>
        <pc:picChg chg="del">
          <ac:chgData name="Yolanda Green-Rogers" userId="b15e2c05-29e4-4a38-bda5-6141e3e38e04" providerId="ADAL" clId="{1A9043AC-B16A-43AC-8D44-EC2D3C43C326}" dt="2023-04-01T23:02:56.553" v="84" actId="21"/>
          <ac:picMkLst>
            <pc:docMk/>
            <pc:sldMk cId="4218740762" sldId="1636"/>
            <ac:picMk id="4" creationId="{9AF43391-953C-0ADD-C5A0-244BA31A9035}"/>
          </ac:picMkLst>
        </pc:picChg>
      </pc:sldChg>
      <pc:sldChg chg="modSp mod">
        <pc:chgData name="Yolanda Green-Rogers" userId="b15e2c05-29e4-4a38-bda5-6141e3e38e04" providerId="ADAL" clId="{1A9043AC-B16A-43AC-8D44-EC2D3C43C326}" dt="2023-04-01T23:27:07.619" v="267" actId="207"/>
        <pc:sldMkLst>
          <pc:docMk/>
          <pc:sldMk cId="4251525213" sldId="1637"/>
        </pc:sldMkLst>
        <pc:spChg chg="mod">
          <ac:chgData name="Yolanda Green-Rogers" userId="b15e2c05-29e4-4a38-bda5-6141e3e38e04" providerId="ADAL" clId="{1A9043AC-B16A-43AC-8D44-EC2D3C43C326}" dt="2023-04-01T23:12:40.522" v="174"/>
          <ac:spMkLst>
            <pc:docMk/>
            <pc:sldMk cId="4251525213" sldId="1637"/>
            <ac:spMk id="4" creationId="{00000000-0000-0000-0000-000000000000}"/>
          </ac:spMkLst>
        </pc:spChg>
        <pc:spChg chg="mod">
          <ac:chgData name="Yolanda Green-Rogers" userId="b15e2c05-29e4-4a38-bda5-6141e3e38e04" providerId="ADAL" clId="{1A9043AC-B16A-43AC-8D44-EC2D3C43C326}" dt="2023-04-01T23:27:07.619" v="267" actId="207"/>
          <ac:spMkLst>
            <pc:docMk/>
            <pc:sldMk cId="4251525213" sldId="1637"/>
            <ac:spMk id="115" creationId="{00000000-0000-0000-0000-000000000000}"/>
          </ac:spMkLst>
        </pc:spChg>
        <pc:grpChg chg="mod">
          <ac:chgData name="Yolanda Green-Rogers" userId="b15e2c05-29e4-4a38-bda5-6141e3e38e04" providerId="ADAL" clId="{1A9043AC-B16A-43AC-8D44-EC2D3C43C326}" dt="2023-04-01T23:12:39.470" v="172" actId="1076"/>
          <ac:grpSpMkLst>
            <pc:docMk/>
            <pc:sldMk cId="4251525213" sldId="1637"/>
            <ac:grpSpMk id="51" creationId="{00000000-0000-0000-0000-000000000000}"/>
          </ac:grpSpMkLst>
        </pc:grpChg>
      </pc:sldChg>
      <pc:sldChg chg="addSp delSp modSp del mod">
        <pc:chgData name="Yolanda Green-Rogers" userId="b15e2c05-29e4-4a38-bda5-6141e3e38e04" providerId="ADAL" clId="{1A9043AC-B16A-43AC-8D44-EC2D3C43C326}" dt="2023-04-01T23:11:38.128" v="162" actId="2696"/>
        <pc:sldMkLst>
          <pc:docMk/>
          <pc:sldMk cId="88007306" sldId="1638"/>
        </pc:sldMkLst>
        <pc:picChg chg="add mod">
          <ac:chgData name="Yolanda Green-Rogers" userId="b15e2c05-29e4-4a38-bda5-6141e3e38e04" providerId="ADAL" clId="{1A9043AC-B16A-43AC-8D44-EC2D3C43C326}" dt="2023-04-01T23:10:22.830" v="145"/>
          <ac:picMkLst>
            <pc:docMk/>
            <pc:sldMk cId="88007306" sldId="1638"/>
            <ac:picMk id="5" creationId="{5CDA5AC6-9027-5A18-A1AA-E0595B08D8B1}"/>
          </ac:picMkLst>
        </pc:picChg>
        <pc:picChg chg="del">
          <ac:chgData name="Yolanda Green-Rogers" userId="b15e2c05-29e4-4a38-bda5-6141e3e38e04" providerId="ADAL" clId="{1A9043AC-B16A-43AC-8D44-EC2D3C43C326}" dt="2023-04-01T23:10:16.644" v="144" actId="21"/>
          <ac:picMkLst>
            <pc:docMk/>
            <pc:sldMk cId="88007306" sldId="1638"/>
            <ac:picMk id="19" creationId="{9AF43391-953C-0ADD-C5A0-244BA31A9035}"/>
          </ac:picMkLst>
        </pc:picChg>
      </pc:sldChg>
      <pc:sldChg chg="addSp delSp modSp mod">
        <pc:chgData name="Yolanda Green-Rogers" userId="b15e2c05-29e4-4a38-bda5-6141e3e38e04" providerId="ADAL" clId="{1A9043AC-B16A-43AC-8D44-EC2D3C43C326}" dt="2023-04-01T23:28:32.627" v="275" actId="255"/>
        <pc:sldMkLst>
          <pc:docMk/>
          <pc:sldMk cId="4151931037" sldId="1639"/>
        </pc:sldMkLst>
        <pc:graphicFrameChg chg="mod modGraphic">
          <ac:chgData name="Yolanda Green-Rogers" userId="b15e2c05-29e4-4a38-bda5-6141e3e38e04" providerId="ADAL" clId="{1A9043AC-B16A-43AC-8D44-EC2D3C43C326}" dt="2023-04-01T23:28:32.627" v="275" actId="255"/>
          <ac:graphicFrameMkLst>
            <pc:docMk/>
            <pc:sldMk cId="4151931037" sldId="1639"/>
            <ac:graphicFrameMk id="7" creationId="{00000000-0000-0000-0000-000000000000}"/>
          </ac:graphicFrameMkLst>
        </pc:graphicFrameChg>
        <pc:picChg chg="add mod">
          <ac:chgData name="Yolanda Green-Rogers" userId="b15e2c05-29e4-4a38-bda5-6141e3e38e04" providerId="ADAL" clId="{1A9043AC-B16A-43AC-8D44-EC2D3C43C326}" dt="2023-04-01T23:13:47.310" v="179"/>
          <ac:picMkLst>
            <pc:docMk/>
            <pc:sldMk cId="4151931037" sldId="1639"/>
            <ac:picMk id="2" creationId="{1F636040-61A1-D5C2-080B-7ACEA8AD9C73}"/>
          </ac:picMkLst>
        </pc:picChg>
        <pc:picChg chg="del">
          <ac:chgData name="Yolanda Green-Rogers" userId="b15e2c05-29e4-4a38-bda5-6141e3e38e04" providerId="ADAL" clId="{1A9043AC-B16A-43AC-8D44-EC2D3C43C326}" dt="2023-04-01T23:13:51.438" v="180" actId="21"/>
          <ac:picMkLst>
            <pc:docMk/>
            <pc:sldMk cId="4151931037" sldId="1639"/>
            <ac:picMk id="3" creationId="{9AF43391-953C-0ADD-C5A0-244BA31A9035}"/>
          </ac:picMkLst>
        </pc:picChg>
      </pc:sldChg>
      <pc:sldChg chg="addSp delSp modSp mod">
        <pc:chgData name="Yolanda Green-Rogers" userId="b15e2c05-29e4-4a38-bda5-6141e3e38e04" providerId="ADAL" clId="{1A9043AC-B16A-43AC-8D44-EC2D3C43C326}" dt="2023-04-06T19:20:32.059" v="2092" actId="21"/>
        <pc:sldMkLst>
          <pc:docMk/>
          <pc:sldMk cId="1208939774" sldId="1640"/>
        </pc:sldMkLst>
        <pc:spChg chg="mod">
          <ac:chgData name="Yolanda Green-Rogers" userId="b15e2c05-29e4-4a38-bda5-6141e3e38e04" providerId="ADAL" clId="{1A9043AC-B16A-43AC-8D44-EC2D3C43C326}" dt="2023-04-01T23:25:29.050" v="256" actId="2711"/>
          <ac:spMkLst>
            <pc:docMk/>
            <pc:sldMk cId="1208939774" sldId="1640"/>
            <ac:spMk id="2" creationId="{00000000-0000-0000-0000-000000000000}"/>
          </ac:spMkLst>
        </pc:spChg>
        <pc:spChg chg="mod">
          <ac:chgData name="Yolanda Green-Rogers" userId="b15e2c05-29e4-4a38-bda5-6141e3e38e04" providerId="ADAL" clId="{1A9043AC-B16A-43AC-8D44-EC2D3C43C326}" dt="2023-04-01T22:57:00.391" v="38" actId="27636"/>
          <ac:spMkLst>
            <pc:docMk/>
            <pc:sldMk cId="1208939774" sldId="1640"/>
            <ac:spMk id="3" creationId="{00000000-0000-0000-0000-000000000000}"/>
          </ac:spMkLst>
        </pc:spChg>
        <pc:picChg chg="mod">
          <ac:chgData name="Yolanda Green-Rogers" userId="b15e2c05-29e4-4a38-bda5-6141e3e38e04" providerId="ADAL" clId="{1A9043AC-B16A-43AC-8D44-EC2D3C43C326}" dt="2023-04-01T22:55:32.216" v="15" actId="1076"/>
          <ac:picMkLst>
            <pc:docMk/>
            <pc:sldMk cId="1208939774" sldId="1640"/>
            <ac:picMk id="4" creationId="{00000000-0000-0000-0000-000000000000}"/>
          </ac:picMkLst>
        </pc:picChg>
        <pc:picChg chg="del">
          <ac:chgData name="Yolanda Green-Rogers" userId="b15e2c05-29e4-4a38-bda5-6141e3e38e04" providerId="ADAL" clId="{1A9043AC-B16A-43AC-8D44-EC2D3C43C326}" dt="2023-04-01T22:55:07.044" v="13" actId="21"/>
          <ac:picMkLst>
            <pc:docMk/>
            <pc:sldMk cId="1208939774" sldId="1640"/>
            <ac:picMk id="5" creationId="{9AF43391-953C-0ADD-C5A0-244BA31A9035}"/>
          </ac:picMkLst>
        </pc:picChg>
        <pc:picChg chg="add del mod">
          <ac:chgData name="Yolanda Green-Rogers" userId="b15e2c05-29e4-4a38-bda5-6141e3e38e04" providerId="ADAL" clId="{1A9043AC-B16A-43AC-8D44-EC2D3C43C326}" dt="2023-04-06T19:20:32.059" v="2092" actId="21"/>
          <ac:picMkLst>
            <pc:docMk/>
            <pc:sldMk cId="1208939774" sldId="1640"/>
            <ac:picMk id="6" creationId="{058A3181-5A22-BA96-99CB-5D4CA496FB19}"/>
          </ac:picMkLst>
        </pc:picChg>
      </pc:sldChg>
      <pc:sldChg chg="addSp delSp modSp mod">
        <pc:chgData name="Yolanda Green-Rogers" userId="b15e2c05-29e4-4a38-bda5-6141e3e38e04" providerId="ADAL" clId="{1A9043AC-B16A-43AC-8D44-EC2D3C43C326}" dt="2023-04-02T00:33:58.142" v="1126"/>
        <pc:sldMkLst>
          <pc:docMk/>
          <pc:sldMk cId="1119291287" sldId="1641"/>
        </pc:sldMkLst>
        <pc:spChg chg="mod">
          <ac:chgData name="Yolanda Green-Rogers" userId="b15e2c05-29e4-4a38-bda5-6141e3e38e04" providerId="ADAL" clId="{1A9043AC-B16A-43AC-8D44-EC2D3C43C326}" dt="2023-04-01T23:55:26.552" v="528" actId="2711"/>
          <ac:spMkLst>
            <pc:docMk/>
            <pc:sldMk cId="1119291287" sldId="1641"/>
            <ac:spMk id="2" creationId="{00000000-0000-0000-0000-000000000000}"/>
          </ac:spMkLst>
        </pc:spChg>
        <pc:spChg chg="del">
          <ac:chgData name="Yolanda Green-Rogers" userId="b15e2c05-29e4-4a38-bda5-6141e3e38e04" providerId="ADAL" clId="{1A9043AC-B16A-43AC-8D44-EC2D3C43C326}" dt="2023-04-01T23:55:30.379" v="529" actId="21"/>
          <ac:spMkLst>
            <pc:docMk/>
            <pc:sldMk cId="1119291287" sldId="1641"/>
            <ac:spMk id="4" creationId="{00000000-0000-0000-0000-000000000000}"/>
          </ac:spMkLst>
        </pc:spChg>
        <pc:picChg chg="del">
          <ac:chgData name="Yolanda Green-Rogers" userId="b15e2c05-29e4-4a38-bda5-6141e3e38e04" providerId="ADAL" clId="{1A9043AC-B16A-43AC-8D44-EC2D3C43C326}" dt="2023-04-01T23:52:22.721" v="448" actId="21"/>
          <ac:picMkLst>
            <pc:docMk/>
            <pc:sldMk cId="1119291287" sldId="1641"/>
            <ac:picMk id="6" creationId="{9AF43391-953C-0ADD-C5A0-244BA31A9035}"/>
          </ac:picMkLst>
        </pc:picChg>
        <pc:picChg chg="add del mod">
          <ac:chgData name="Yolanda Green-Rogers" userId="b15e2c05-29e4-4a38-bda5-6141e3e38e04" providerId="ADAL" clId="{1A9043AC-B16A-43AC-8D44-EC2D3C43C326}" dt="2023-04-02T00:31:19.216" v="1108" actId="21"/>
          <ac:picMkLst>
            <pc:docMk/>
            <pc:sldMk cId="1119291287" sldId="1641"/>
            <ac:picMk id="7" creationId="{CE761F29-C833-DFD2-6B4B-8E19B7361F53}"/>
          </ac:picMkLst>
        </pc:picChg>
        <pc:picChg chg="add mod">
          <ac:chgData name="Yolanda Green-Rogers" userId="b15e2c05-29e4-4a38-bda5-6141e3e38e04" providerId="ADAL" clId="{1A9043AC-B16A-43AC-8D44-EC2D3C43C326}" dt="2023-04-02T00:33:58.142" v="1126"/>
          <ac:picMkLst>
            <pc:docMk/>
            <pc:sldMk cId="1119291287" sldId="1641"/>
            <ac:picMk id="8" creationId="{E7A0CA6F-6646-733A-0914-4628BAF067F4}"/>
          </ac:picMkLst>
        </pc:picChg>
      </pc:sldChg>
      <pc:sldChg chg="addSp delSp modSp mod">
        <pc:chgData name="Yolanda Green-Rogers" userId="b15e2c05-29e4-4a38-bda5-6141e3e38e04" providerId="ADAL" clId="{1A9043AC-B16A-43AC-8D44-EC2D3C43C326}" dt="2023-04-01T23:51:28.697" v="442" actId="14100"/>
        <pc:sldMkLst>
          <pc:docMk/>
          <pc:sldMk cId="2117777408" sldId="1643"/>
        </pc:sldMkLst>
        <pc:spChg chg="mod">
          <ac:chgData name="Yolanda Green-Rogers" userId="b15e2c05-29e4-4a38-bda5-6141e3e38e04" providerId="ADAL" clId="{1A9043AC-B16A-43AC-8D44-EC2D3C43C326}" dt="2023-04-01T23:51:28.697" v="442" actId="14100"/>
          <ac:spMkLst>
            <pc:docMk/>
            <pc:sldMk cId="2117777408" sldId="1643"/>
            <ac:spMk id="7" creationId="{00000000-0000-0000-0000-000000000000}"/>
          </ac:spMkLst>
        </pc:spChg>
        <pc:picChg chg="add mod">
          <ac:chgData name="Yolanda Green-Rogers" userId="b15e2c05-29e4-4a38-bda5-6141e3e38e04" providerId="ADAL" clId="{1A9043AC-B16A-43AC-8D44-EC2D3C43C326}" dt="2023-04-01T23:49:12.885" v="422"/>
          <ac:picMkLst>
            <pc:docMk/>
            <pc:sldMk cId="2117777408" sldId="1643"/>
            <ac:picMk id="2" creationId="{C49014EF-CF3A-7989-593B-102FBB76F994}"/>
          </ac:picMkLst>
        </pc:picChg>
        <pc:picChg chg="del">
          <ac:chgData name="Yolanda Green-Rogers" userId="b15e2c05-29e4-4a38-bda5-6141e3e38e04" providerId="ADAL" clId="{1A9043AC-B16A-43AC-8D44-EC2D3C43C326}" dt="2023-04-01T23:49:07.836" v="421" actId="21"/>
          <ac:picMkLst>
            <pc:docMk/>
            <pc:sldMk cId="2117777408" sldId="1643"/>
            <ac:picMk id="8" creationId="{9AF43391-953C-0ADD-C5A0-244BA31A9035}"/>
          </ac:picMkLst>
        </pc:picChg>
      </pc:sldChg>
      <pc:sldChg chg="addSp delSp modSp mod">
        <pc:chgData name="Yolanda Green-Rogers" userId="b15e2c05-29e4-4a38-bda5-6141e3e38e04" providerId="ADAL" clId="{1A9043AC-B16A-43AC-8D44-EC2D3C43C326}" dt="2023-04-01T23:52:03.081" v="445"/>
        <pc:sldMkLst>
          <pc:docMk/>
          <pc:sldMk cId="1301096743" sldId="1644"/>
        </pc:sldMkLst>
        <pc:picChg chg="add mod">
          <ac:chgData name="Yolanda Green-Rogers" userId="b15e2c05-29e4-4a38-bda5-6141e3e38e04" providerId="ADAL" clId="{1A9043AC-B16A-43AC-8D44-EC2D3C43C326}" dt="2023-04-01T23:52:03.081" v="445"/>
          <ac:picMkLst>
            <pc:docMk/>
            <pc:sldMk cId="1301096743" sldId="1644"/>
            <ac:picMk id="3" creationId="{46C67E61-27AC-9DDD-61B2-770233DDE3E1}"/>
          </ac:picMkLst>
        </pc:picChg>
        <pc:picChg chg="del">
          <ac:chgData name="Yolanda Green-Rogers" userId="b15e2c05-29e4-4a38-bda5-6141e3e38e04" providerId="ADAL" clId="{1A9043AC-B16A-43AC-8D44-EC2D3C43C326}" dt="2023-04-01T23:51:57.406" v="444" actId="21"/>
          <ac:picMkLst>
            <pc:docMk/>
            <pc:sldMk cId="1301096743" sldId="1644"/>
            <ac:picMk id="5" creationId="{9AF43391-953C-0ADD-C5A0-244BA31A9035}"/>
          </ac:picMkLst>
        </pc:picChg>
      </pc:sldChg>
      <pc:sldChg chg="addSp delSp modSp mod">
        <pc:chgData name="Yolanda Green-Rogers" userId="b15e2c05-29e4-4a38-bda5-6141e3e38e04" providerId="ADAL" clId="{1A9043AC-B16A-43AC-8D44-EC2D3C43C326}" dt="2023-04-01T23:45:41.624" v="403" actId="21"/>
        <pc:sldMkLst>
          <pc:docMk/>
          <pc:sldMk cId="512628850" sldId="1646"/>
        </pc:sldMkLst>
        <pc:spChg chg="mod">
          <ac:chgData name="Yolanda Green-Rogers" userId="b15e2c05-29e4-4a38-bda5-6141e3e38e04" providerId="ADAL" clId="{1A9043AC-B16A-43AC-8D44-EC2D3C43C326}" dt="2023-04-01T23:44:22.659" v="393" actId="255"/>
          <ac:spMkLst>
            <pc:docMk/>
            <pc:sldMk cId="512628850" sldId="1646"/>
            <ac:spMk id="3" creationId="{00000000-0000-0000-0000-000000000000}"/>
          </ac:spMkLst>
        </pc:spChg>
        <pc:spChg chg="del">
          <ac:chgData name="Yolanda Green-Rogers" userId="b15e2c05-29e4-4a38-bda5-6141e3e38e04" providerId="ADAL" clId="{1A9043AC-B16A-43AC-8D44-EC2D3C43C326}" dt="2023-04-01T23:39:35.342" v="339" actId="21"/>
          <ac:spMkLst>
            <pc:docMk/>
            <pc:sldMk cId="512628850" sldId="1646"/>
            <ac:spMk id="5" creationId="{00000000-0000-0000-0000-000000000000}"/>
          </ac:spMkLst>
        </pc:spChg>
        <pc:spChg chg="del">
          <ac:chgData name="Yolanda Green-Rogers" userId="b15e2c05-29e4-4a38-bda5-6141e3e38e04" providerId="ADAL" clId="{1A9043AC-B16A-43AC-8D44-EC2D3C43C326}" dt="2023-04-01T23:39:40.341" v="341" actId="21"/>
          <ac:spMkLst>
            <pc:docMk/>
            <pc:sldMk cId="512628850" sldId="1646"/>
            <ac:spMk id="6" creationId="{00000000-0000-0000-0000-000000000000}"/>
          </ac:spMkLst>
        </pc:spChg>
        <pc:graphicFrameChg chg="mod modGraphic">
          <ac:chgData name="Yolanda Green-Rogers" userId="b15e2c05-29e4-4a38-bda5-6141e3e38e04" providerId="ADAL" clId="{1A9043AC-B16A-43AC-8D44-EC2D3C43C326}" dt="2023-04-01T23:44:54.800" v="396" actId="2711"/>
          <ac:graphicFrameMkLst>
            <pc:docMk/>
            <pc:sldMk cId="512628850" sldId="1646"/>
            <ac:graphicFrameMk id="4" creationId="{00000000-0000-0000-0000-000000000000}"/>
          </ac:graphicFrameMkLst>
        </pc:graphicFrameChg>
        <pc:picChg chg="add del mod">
          <ac:chgData name="Yolanda Green-Rogers" userId="b15e2c05-29e4-4a38-bda5-6141e3e38e04" providerId="ADAL" clId="{1A9043AC-B16A-43AC-8D44-EC2D3C43C326}" dt="2023-04-01T23:45:41.624" v="403" actId="21"/>
          <ac:picMkLst>
            <pc:docMk/>
            <pc:sldMk cId="512628850" sldId="1646"/>
            <ac:picMk id="2" creationId="{AE3B0DFA-D3F5-D3D9-4EF0-B5FBBCA4F704}"/>
          </ac:picMkLst>
        </pc:picChg>
        <pc:picChg chg="del">
          <ac:chgData name="Yolanda Green-Rogers" userId="b15e2c05-29e4-4a38-bda5-6141e3e38e04" providerId="ADAL" clId="{1A9043AC-B16A-43AC-8D44-EC2D3C43C326}" dt="2023-04-01T23:38:56.047" v="331" actId="21"/>
          <ac:picMkLst>
            <pc:docMk/>
            <pc:sldMk cId="512628850" sldId="1646"/>
            <ac:picMk id="7" creationId="{5CEB5ACF-CECE-C077-950A-06A939DE2268}"/>
          </ac:picMkLst>
        </pc:picChg>
      </pc:sldChg>
      <pc:sldChg chg="addSp delSp modSp mod">
        <pc:chgData name="Yolanda Green-Rogers" userId="b15e2c05-29e4-4a38-bda5-6141e3e38e04" providerId="ADAL" clId="{1A9043AC-B16A-43AC-8D44-EC2D3C43C326}" dt="2023-04-01T23:45:46.999" v="405" actId="1076"/>
        <pc:sldMkLst>
          <pc:docMk/>
          <pc:sldMk cId="77790349" sldId="1647"/>
        </pc:sldMkLst>
        <pc:spChg chg="mod">
          <ac:chgData name="Yolanda Green-Rogers" userId="b15e2c05-29e4-4a38-bda5-6141e3e38e04" providerId="ADAL" clId="{1A9043AC-B16A-43AC-8D44-EC2D3C43C326}" dt="2023-04-01T23:45:08.230" v="397" actId="255"/>
          <ac:spMkLst>
            <pc:docMk/>
            <pc:sldMk cId="77790349" sldId="1647"/>
            <ac:spMk id="3" creationId="{00000000-0000-0000-0000-000000000000}"/>
          </ac:spMkLst>
        </pc:spChg>
        <pc:spChg chg="del mod">
          <ac:chgData name="Yolanda Green-Rogers" userId="b15e2c05-29e4-4a38-bda5-6141e3e38e04" providerId="ADAL" clId="{1A9043AC-B16A-43AC-8D44-EC2D3C43C326}" dt="2023-04-01T23:39:29.229" v="337" actId="21"/>
          <ac:spMkLst>
            <pc:docMk/>
            <pc:sldMk cId="77790349" sldId="1647"/>
            <ac:spMk id="4" creationId="{00000000-0000-0000-0000-000000000000}"/>
          </ac:spMkLst>
        </pc:spChg>
        <pc:spChg chg="del">
          <ac:chgData name="Yolanda Green-Rogers" userId="b15e2c05-29e4-4a38-bda5-6141e3e38e04" providerId="ADAL" clId="{1A9043AC-B16A-43AC-8D44-EC2D3C43C326}" dt="2023-04-01T23:39:31.131" v="338" actId="21"/>
          <ac:spMkLst>
            <pc:docMk/>
            <pc:sldMk cId="77790349" sldId="1647"/>
            <ac:spMk id="5" creationId="{00000000-0000-0000-0000-000000000000}"/>
          </ac:spMkLst>
        </pc:spChg>
        <pc:graphicFrameChg chg="mod modGraphic">
          <ac:chgData name="Yolanda Green-Rogers" userId="b15e2c05-29e4-4a38-bda5-6141e3e38e04" providerId="ADAL" clId="{1A9043AC-B16A-43AC-8D44-EC2D3C43C326}" dt="2023-04-01T23:45:46.999" v="405" actId="1076"/>
          <ac:graphicFrameMkLst>
            <pc:docMk/>
            <pc:sldMk cId="77790349" sldId="1647"/>
            <ac:graphicFrameMk id="6" creationId="{00000000-0000-0000-0000-000000000000}"/>
          </ac:graphicFrameMkLst>
        </pc:graphicFrameChg>
        <pc:picChg chg="add mod">
          <ac:chgData name="Yolanda Green-Rogers" userId="b15e2c05-29e4-4a38-bda5-6141e3e38e04" providerId="ADAL" clId="{1A9043AC-B16A-43AC-8D44-EC2D3C43C326}" dt="2023-04-01T23:39:17.926" v="333"/>
          <ac:picMkLst>
            <pc:docMk/>
            <pc:sldMk cId="77790349" sldId="1647"/>
            <ac:picMk id="2" creationId="{966EEB12-64D4-AA6D-BD59-F9D784C8896E}"/>
          </ac:picMkLst>
        </pc:picChg>
        <pc:picChg chg="del">
          <ac:chgData name="Yolanda Green-Rogers" userId="b15e2c05-29e4-4a38-bda5-6141e3e38e04" providerId="ADAL" clId="{1A9043AC-B16A-43AC-8D44-EC2D3C43C326}" dt="2023-04-01T23:39:19.957" v="334" actId="21"/>
          <ac:picMkLst>
            <pc:docMk/>
            <pc:sldMk cId="77790349" sldId="1647"/>
            <ac:picMk id="7" creationId="{5CEB5ACF-CECE-C077-950A-06A939DE2268}"/>
          </ac:picMkLst>
        </pc:picChg>
      </pc:sldChg>
      <pc:sldChg chg="addSp delSp modSp mod modNotesTx">
        <pc:chgData name="Yolanda Green-Rogers" userId="b15e2c05-29e4-4a38-bda5-6141e3e38e04" providerId="ADAL" clId="{1A9043AC-B16A-43AC-8D44-EC2D3C43C326}" dt="2023-04-05T17:01:33.620" v="1224" actId="21"/>
        <pc:sldMkLst>
          <pc:docMk/>
          <pc:sldMk cId="177946734" sldId="1648"/>
        </pc:sldMkLst>
        <pc:spChg chg="mod">
          <ac:chgData name="Yolanda Green-Rogers" userId="b15e2c05-29e4-4a38-bda5-6141e3e38e04" providerId="ADAL" clId="{1A9043AC-B16A-43AC-8D44-EC2D3C43C326}" dt="2023-04-01T23:31:40.987" v="289" actId="1076"/>
          <ac:spMkLst>
            <pc:docMk/>
            <pc:sldMk cId="177946734" sldId="1648"/>
            <ac:spMk id="2" creationId="{00000000-0000-0000-0000-000000000000}"/>
          </ac:spMkLst>
        </pc:spChg>
        <pc:spChg chg="add del mod">
          <ac:chgData name="Yolanda Green-Rogers" userId="b15e2c05-29e4-4a38-bda5-6141e3e38e04" providerId="ADAL" clId="{1A9043AC-B16A-43AC-8D44-EC2D3C43C326}" dt="2023-04-05T17:01:33.620" v="1224" actId="21"/>
          <ac:spMkLst>
            <pc:docMk/>
            <pc:sldMk cId="177946734" sldId="1648"/>
            <ac:spMk id="4" creationId="{4CC3FE98-F40F-44A5-534E-35D0CBA21AD9}"/>
          </ac:spMkLst>
        </pc:spChg>
        <pc:spChg chg="del mod">
          <ac:chgData name="Yolanda Green-Rogers" userId="b15e2c05-29e4-4a38-bda5-6141e3e38e04" providerId="ADAL" clId="{1A9043AC-B16A-43AC-8D44-EC2D3C43C326}" dt="2023-04-05T17:01:27.865" v="1218" actId="21"/>
          <ac:spMkLst>
            <pc:docMk/>
            <pc:sldMk cId="177946734" sldId="1648"/>
            <ac:spMk id="6" creationId="{00000000-0000-0000-0000-000000000000}"/>
          </ac:spMkLst>
        </pc:spChg>
        <pc:picChg chg="add del mod">
          <ac:chgData name="Yolanda Green-Rogers" userId="b15e2c05-29e4-4a38-bda5-6141e3e38e04" providerId="ADAL" clId="{1A9043AC-B16A-43AC-8D44-EC2D3C43C326}" dt="2023-04-01T23:23:41.429" v="250" actId="21"/>
          <ac:picMkLst>
            <pc:docMk/>
            <pc:sldMk cId="177946734" sldId="1648"/>
            <ac:picMk id="3" creationId="{8714D879-92B8-DB26-388E-BE0FDC59786D}"/>
          </ac:picMkLst>
        </pc:picChg>
        <pc:picChg chg="del">
          <ac:chgData name="Yolanda Green-Rogers" userId="b15e2c05-29e4-4a38-bda5-6141e3e38e04" providerId="ADAL" clId="{1A9043AC-B16A-43AC-8D44-EC2D3C43C326}" dt="2023-04-01T23:23:50.600" v="252" actId="21"/>
          <ac:picMkLst>
            <pc:docMk/>
            <pc:sldMk cId="177946734" sldId="1648"/>
            <ac:picMk id="4" creationId="{6CB4F231-CBB0-E66D-AF14-732A3E98E1D3}"/>
          </ac:picMkLst>
        </pc:picChg>
        <pc:picChg chg="add mod">
          <ac:chgData name="Yolanda Green-Rogers" userId="b15e2c05-29e4-4a38-bda5-6141e3e38e04" providerId="ADAL" clId="{1A9043AC-B16A-43AC-8D44-EC2D3C43C326}" dt="2023-04-01T23:23:47.928" v="251"/>
          <ac:picMkLst>
            <pc:docMk/>
            <pc:sldMk cId="177946734" sldId="1648"/>
            <ac:picMk id="5" creationId="{55AAAC3C-C068-1041-ABF4-5FF951C387B6}"/>
          </ac:picMkLst>
        </pc:picChg>
      </pc:sldChg>
      <pc:sldChg chg="addSp delSp modSp mod modNotesTx">
        <pc:chgData name="Yolanda Green-Rogers" userId="b15e2c05-29e4-4a38-bda5-6141e3e38e04" providerId="ADAL" clId="{1A9043AC-B16A-43AC-8D44-EC2D3C43C326}" dt="2023-04-05T17:29:49.191" v="1288" actId="20577"/>
        <pc:sldMkLst>
          <pc:docMk/>
          <pc:sldMk cId="3079442362" sldId="1649"/>
        </pc:sldMkLst>
        <pc:spChg chg="mod">
          <ac:chgData name="Yolanda Green-Rogers" userId="b15e2c05-29e4-4a38-bda5-6141e3e38e04" providerId="ADAL" clId="{1A9043AC-B16A-43AC-8D44-EC2D3C43C326}" dt="2023-04-01T23:59:57.746" v="611" actId="255"/>
          <ac:spMkLst>
            <pc:docMk/>
            <pc:sldMk cId="3079442362" sldId="1649"/>
            <ac:spMk id="4" creationId="{00000000-0000-0000-0000-000000000000}"/>
          </ac:spMkLst>
        </pc:spChg>
        <pc:spChg chg="add del mod">
          <ac:chgData name="Yolanda Green-Rogers" userId="b15e2c05-29e4-4a38-bda5-6141e3e38e04" providerId="ADAL" clId="{1A9043AC-B16A-43AC-8D44-EC2D3C43C326}" dt="2023-04-05T17:10:10.057" v="1260" actId="21"/>
          <ac:spMkLst>
            <pc:docMk/>
            <pc:sldMk cId="3079442362" sldId="1649"/>
            <ac:spMk id="5" creationId="{D4B50B99-493E-C964-36D8-A6CD5979653E}"/>
          </ac:spMkLst>
        </pc:spChg>
        <pc:spChg chg="del">
          <ac:chgData name="Yolanda Green-Rogers" userId="b15e2c05-29e4-4a38-bda5-6141e3e38e04" providerId="ADAL" clId="{1A9043AC-B16A-43AC-8D44-EC2D3C43C326}" dt="2023-04-05T17:10:04.199" v="1259" actId="21"/>
          <ac:spMkLst>
            <pc:docMk/>
            <pc:sldMk cId="3079442362" sldId="1649"/>
            <ac:spMk id="7" creationId="{00000000-0000-0000-0000-000000000000}"/>
          </ac:spMkLst>
        </pc:spChg>
        <pc:picChg chg="add mod">
          <ac:chgData name="Yolanda Green-Rogers" userId="b15e2c05-29e4-4a38-bda5-6141e3e38e04" providerId="ADAL" clId="{1A9043AC-B16A-43AC-8D44-EC2D3C43C326}" dt="2023-04-01T23:51:40.137" v="443"/>
          <ac:picMkLst>
            <pc:docMk/>
            <pc:sldMk cId="3079442362" sldId="1649"/>
            <ac:picMk id="2" creationId="{E81C42C0-C8B0-B602-7A4E-8CE4B7888446}"/>
          </ac:picMkLst>
        </pc:picChg>
        <pc:picChg chg="del">
          <ac:chgData name="Yolanda Green-Rogers" userId="b15e2c05-29e4-4a38-bda5-6141e3e38e04" providerId="ADAL" clId="{1A9043AC-B16A-43AC-8D44-EC2D3C43C326}" dt="2023-04-01T23:49:01.427" v="420" actId="21"/>
          <ac:picMkLst>
            <pc:docMk/>
            <pc:sldMk cId="3079442362" sldId="1649"/>
            <ac:picMk id="6" creationId="{9AF43391-953C-0ADD-C5A0-244BA31A9035}"/>
          </ac:picMkLst>
        </pc:picChg>
      </pc:sldChg>
      <pc:sldChg chg="addSp delSp modSp mod">
        <pc:chgData name="Yolanda Green-Rogers" userId="b15e2c05-29e4-4a38-bda5-6141e3e38e04" providerId="ADAL" clId="{1A9043AC-B16A-43AC-8D44-EC2D3C43C326}" dt="2023-04-06T19:19:07.904" v="2079" actId="21"/>
        <pc:sldMkLst>
          <pc:docMk/>
          <pc:sldMk cId="3176526768" sldId="1650"/>
        </pc:sldMkLst>
        <pc:spChg chg="mod">
          <ac:chgData name="Yolanda Green-Rogers" userId="b15e2c05-29e4-4a38-bda5-6141e3e38e04" providerId="ADAL" clId="{1A9043AC-B16A-43AC-8D44-EC2D3C43C326}" dt="2023-04-02T00:03:02.798" v="634" actId="1076"/>
          <ac:spMkLst>
            <pc:docMk/>
            <pc:sldMk cId="3176526768" sldId="1650"/>
            <ac:spMk id="5" creationId="{F477DCB3-3BF2-289B-F743-56AEAA148DF4}"/>
          </ac:spMkLst>
        </pc:spChg>
        <pc:picChg chg="add del mod">
          <ac:chgData name="Yolanda Green-Rogers" userId="b15e2c05-29e4-4a38-bda5-6141e3e38e04" providerId="ADAL" clId="{1A9043AC-B16A-43AC-8D44-EC2D3C43C326}" dt="2023-04-06T19:19:07.904" v="2079" actId="21"/>
          <ac:picMkLst>
            <pc:docMk/>
            <pc:sldMk cId="3176526768" sldId="1650"/>
            <ac:picMk id="2" creationId="{9C24EBD3-14FD-3E83-28B3-479A75BFE9DF}"/>
          </ac:picMkLst>
        </pc:picChg>
        <pc:picChg chg="mod">
          <ac:chgData name="Yolanda Green-Rogers" userId="b15e2c05-29e4-4a38-bda5-6141e3e38e04" providerId="ADAL" clId="{1A9043AC-B16A-43AC-8D44-EC2D3C43C326}" dt="2023-04-02T00:02:57.086" v="633" actId="1076"/>
          <ac:picMkLst>
            <pc:docMk/>
            <pc:sldMk cId="3176526768" sldId="1650"/>
            <ac:picMk id="4" creationId="{60E19A40-7502-007A-A1CD-DA675E1C0C45}"/>
          </ac:picMkLst>
        </pc:picChg>
      </pc:sldChg>
      <pc:sldChg chg="addSp delSp modSp mod">
        <pc:chgData name="Yolanda Green-Rogers" userId="b15e2c05-29e4-4a38-bda5-6141e3e38e04" providerId="ADAL" clId="{1A9043AC-B16A-43AC-8D44-EC2D3C43C326}" dt="2023-04-01T23:52:56.338" v="453"/>
        <pc:sldMkLst>
          <pc:docMk/>
          <pc:sldMk cId="3303036018" sldId="1652"/>
        </pc:sldMkLst>
        <pc:spChg chg="mod">
          <ac:chgData name="Yolanda Green-Rogers" userId="b15e2c05-29e4-4a38-bda5-6141e3e38e04" providerId="ADAL" clId="{1A9043AC-B16A-43AC-8D44-EC2D3C43C326}" dt="2023-04-01T23:52:46.121" v="452" actId="2711"/>
          <ac:spMkLst>
            <pc:docMk/>
            <pc:sldMk cId="3303036018" sldId="1652"/>
            <ac:spMk id="2" creationId="{00000000-0000-0000-0000-000000000000}"/>
          </ac:spMkLst>
        </pc:spChg>
        <pc:picChg chg="add mod">
          <ac:chgData name="Yolanda Green-Rogers" userId="b15e2c05-29e4-4a38-bda5-6141e3e38e04" providerId="ADAL" clId="{1A9043AC-B16A-43AC-8D44-EC2D3C43C326}" dt="2023-04-01T23:52:56.338" v="453"/>
          <ac:picMkLst>
            <pc:docMk/>
            <pc:sldMk cId="3303036018" sldId="1652"/>
            <ac:picMk id="3" creationId="{0580F86B-625E-22D7-F11C-24164D79B24A}"/>
          </ac:picMkLst>
        </pc:picChg>
        <pc:picChg chg="del">
          <ac:chgData name="Yolanda Green-Rogers" userId="b15e2c05-29e4-4a38-bda5-6141e3e38e04" providerId="ADAL" clId="{1A9043AC-B16A-43AC-8D44-EC2D3C43C326}" dt="2023-04-01T23:52:39.392" v="451" actId="21"/>
          <ac:picMkLst>
            <pc:docMk/>
            <pc:sldMk cId="3303036018" sldId="1652"/>
            <ac:picMk id="5" creationId="{9AF43391-953C-0ADD-C5A0-244BA31A9035}"/>
          </ac:picMkLst>
        </pc:picChg>
      </pc:sldChg>
      <pc:sldChg chg="addSp delSp modSp mod modNotesTx">
        <pc:chgData name="Yolanda Green-Rogers" userId="b15e2c05-29e4-4a38-bda5-6141e3e38e04" providerId="ADAL" clId="{1A9043AC-B16A-43AC-8D44-EC2D3C43C326}" dt="2023-04-06T18:37:29.907" v="1343" actId="20577"/>
        <pc:sldMkLst>
          <pc:docMk/>
          <pc:sldMk cId="1012345699" sldId="1655"/>
        </pc:sldMkLst>
        <pc:spChg chg="mod">
          <ac:chgData name="Yolanda Green-Rogers" userId="b15e2c05-29e4-4a38-bda5-6141e3e38e04" providerId="ADAL" clId="{1A9043AC-B16A-43AC-8D44-EC2D3C43C326}" dt="2023-04-01T23:56:46.106" v="560" actId="20577"/>
          <ac:spMkLst>
            <pc:docMk/>
            <pc:sldMk cId="1012345699" sldId="1655"/>
            <ac:spMk id="2" creationId="{00000000-0000-0000-0000-000000000000}"/>
          </ac:spMkLst>
        </pc:spChg>
        <pc:spChg chg="mod">
          <ac:chgData name="Yolanda Green-Rogers" userId="b15e2c05-29e4-4a38-bda5-6141e3e38e04" providerId="ADAL" clId="{1A9043AC-B16A-43AC-8D44-EC2D3C43C326}" dt="2023-04-01T23:58:14.255" v="609" actId="20577"/>
          <ac:spMkLst>
            <pc:docMk/>
            <pc:sldMk cId="1012345699" sldId="1655"/>
            <ac:spMk id="3" creationId="{00000000-0000-0000-0000-000000000000}"/>
          </ac:spMkLst>
        </pc:spChg>
        <pc:picChg chg="add mod">
          <ac:chgData name="Yolanda Green-Rogers" userId="b15e2c05-29e4-4a38-bda5-6141e3e38e04" providerId="ADAL" clId="{1A9043AC-B16A-43AC-8D44-EC2D3C43C326}" dt="2023-04-01T23:48:19.863" v="409"/>
          <ac:picMkLst>
            <pc:docMk/>
            <pc:sldMk cId="1012345699" sldId="1655"/>
            <ac:picMk id="4" creationId="{EBC85D1D-F22D-768D-40C6-55D83DD8A66D}"/>
          </ac:picMkLst>
        </pc:picChg>
        <pc:picChg chg="del">
          <ac:chgData name="Yolanda Green-Rogers" userId="b15e2c05-29e4-4a38-bda5-6141e3e38e04" providerId="ADAL" clId="{1A9043AC-B16A-43AC-8D44-EC2D3C43C326}" dt="2023-04-01T23:48:22.370" v="410" actId="21"/>
          <ac:picMkLst>
            <pc:docMk/>
            <pc:sldMk cId="1012345699" sldId="1655"/>
            <ac:picMk id="5" creationId="{20205062-E3C6-A36A-3881-B604D0897EB5}"/>
          </ac:picMkLst>
        </pc:picChg>
      </pc:sldChg>
      <pc:sldChg chg="addSp delSp modSp mod">
        <pc:chgData name="Yolanda Green-Rogers" userId="b15e2c05-29e4-4a38-bda5-6141e3e38e04" providerId="ADAL" clId="{1A9043AC-B16A-43AC-8D44-EC2D3C43C326}" dt="2023-04-01T23:54:48.677" v="526" actId="255"/>
        <pc:sldMkLst>
          <pc:docMk/>
          <pc:sldMk cId="579545025" sldId="1657"/>
        </pc:sldMkLst>
        <pc:spChg chg="mod">
          <ac:chgData name="Yolanda Green-Rogers" userId="b15e2c05-29e4-4a38-bda5-6141e3e38e04" providerId="ADAL" clId="{1A9043AC-B16A-43AC-8D44-EC2D3C43C326}" dt="2023-04-01T23:54:38.359" v="523" actId="20577"/>
          <ac:spMkLst>
            <pc:docMk/>
            <pc:sldMk cId="579545025" sldId="1657"/>
            <ac:spMk id="2" creationId="{00000000-0000-0000-0000-000000000000}"/>
          </ac:spMkLst>
        </pc:spChg>
        <pc:spChg chg="mod">
          <ac:chgData name="Yolanda Green-Rogers" userId="b15e2c05-29e4-4a38-bda5-6141e3e38e04" providerId="ADAL" clId="{1A9043AC-B16A-43AC-8D44-EC2D3C43C326}" dt="2023-04-01T23:54:48.677" v="526" actId="255"/>
          <ac:spMkLst>
            <pc:docMk/>
            <pc:sldMk cId="579545025" sldId="1657"/>
            <ac:spMk id="3" creationId="{00000000-0000-0000-0000-000000000000}"/>
          </ac:spMkLst>
        </pc:spChg>
        <pc:picChg chg="add mod">
          <ac:chgData name="Yolanda Green-Rogers" userId="b15e2c05-29e4-4a38-bda5-6141e3e38e04" providerId="ADAL" clId="{1A9043AC-B16A-43AC-8D44-EC2D3C43C326}" dt="2023-04-01T23:53:27.798" v="454"/>
          <ac:picMkLst>
            <pc:docMk/>
            <pc:sldMk cId="579545025" sldId="1657"/>
            <ac:picMk id="4" creationId="{DAE6D03C-F989-F96C-D903-2A90CE7BEFCC}"/>
          </ac:picMkLst>
        </pc:picChg>
        <pc:picChg chg="del">
          <ac:chgData name="Yolanda Green-Rogers" userId="b15e2c05-29e4-4a38-bda5-6141e3e38e04" providerId="ADAL" clId="{1A9043AC-B16A-43AC-8D44-EC2D3C43C326}" dt="2023-04-01T23:52:30.728" v="450" actId="21"/>
          <ac:picMkLst>
            <pc:docMk/>
            <pc:sldMk cId="579545025" sldId="1657"/>
            <ac:picMk id="5" creationId="{20205062-E3C6-A36A-3881-B604D0897EB5}"/>
          </ac:picMkLst>
        </pc:picChg>
      </pc:sldChg>
      <pc:sldChg chg="addSp delSp modSp mod">
        <pc:chgData name="Yolanda Green-Rogers" userId="b15e2c05-29e4-4a38-bda5-6141e3e38e04" providerId="ADAL" clId="{1A9043AC-B16A-43AC-8D44-EC2D3C43C326}" dt="2023-04-02T00:34:00.523" v="1127"/>
        <pc:sldMkLst>
          <pc:docMk/>
          <pc:sldMk cId="3556314104" sldId="1658"/>
        </pc:sldMkLst>
        <pc:picChg chg="add del mod">
          <ac:chgData name="Yolanda Green-Rogers" userId="b15e2c05-29e4-4a38-bda5-6141e3e38e04" providerId="ADAL" clId="{1A9043AC-B16A-43AC-8D44-EC2D3C43C326}" dt="2023-04-02T00:31:22.405" v="1109" actId="21"/>
          <ac:picMkLst>
            <pc:docMk/>
            <pc:sldMk cId="3556314104" sldId="1658"/>
            <ac:picMk id="2" creationId="{94B66C29-9EBA-2FB4-21CE-2BA912DF28A9}"/>
          </ac:picMkLst>
        </pc:picChg>
        <pc:picChg chg="add mod">
          <ac:chgData name="Yolanda Green-Rogers" userId="b15e2c05-29e4-4a38-bda5-6141e3e38e04" providerId="ADAL" clId="{1A9043AC-B16A-43AC-8D44-EC2D3C43C326}" dt="2023-04-02T00:34:00.523" v="1127"/>
          <ac:picMkLst>
            <pc:docMk/>
            <pc:sldMk cId="3556314104" sldId="1658"/>
            <ac:picMk id="3" creationId="{FA8ADF8F-0232-2086-724C-10FC8333E8A7}"/>
          </ac:picMkLst>
        </pc:picChg>
        <pc:picChg chg="del">
          <ac:chgData name="Yolanda Green-Rogers" userId="b15e2c05-29e4-4a38-bda5-6141e3e38e04" providerId="ADAL" clId="{1A9043AC-B16A-43AC-8D44-EC2D3C43C326}" dt="2023-04-01T23:52:26.892" v="449" actId="21"/>
          <ac:picMkLst>
            <pc:docMk/>
            <pc:sldMk cId="3556314104" sldId="1658"/>
            <ac:picMk id="5" creationId="{20205062-E3C6-A36A-3881-B604D0897EB5}"/>
          </ac:picMkLst>
        </pc:picChg>
      </pc:sldChg>
      <pc:sldChg chg="add">
        <pc:chgData name="Yolanda Green-Rogers" userId="b15e2c05-29e4-4a38-bda5-6141e3e38e04" providerId="ADAL" clId="{1A9043AC-B16A-43AC-8D44-EC2D3C43C326}" dt="2023-04-01T22:51:45.010" v="0"/>
        <pc:sldMkLst>
          <pc:docMk/>
          <pc:sldMk cId="483760676" sldId="1659"/>
        </pc:sldMkLst>
      </pc:sldChg>
      <pc:sldChg chg="addSp modSp add mod">
        <pc:chgData name="Yolanda Green-Rogers" userId="b15e2c05-29e4-4a38-bda5-6141e3e38e04" providerId="ADAL" clId="{1A9043AC-B16A-43AC-8D44-EC2D3C43C326}" dt="2023-04-01T23:25:01.421" v="254" actId="2711"/>
        <pc:sldMkLst>
          <pc:docMk/>
          <pc:sldMk cId="3839539322" sldId="1660"/>
        </pc:sldMkLst>
        <pc:spChg chg="mod">
          <ac:chgData name="Yolanda Green-Rogers" userId="b15e2c05-29e4-4a38-bda5-6141e3e38e04" providerId="ADAL" clId="{1A9043AC-B16A-43AC-8D44-EC2D3C43C326}" dt="2023-04-01T23:25:01.421" v="254" actId="2711"/>
          <ac:spMkLst>
            <pc:docMk/>
            <pc:sldMk cId="3839539322" sldId="1660"/>
            <ac:spMk id="2" creationId="{315BDF1B-1117-8D29-A77E-8A62C2772C97}"/>
          </ac:spMkLst>
        </pc:spChg>
        <pc:spChg chg="add mod">
          <ac:chgData name="Yolanda Green-Rogers" userId="b15e2c05-29e4-4a38-bda5-6141e3e38e04" providerId="ADAL" clId="{1A9043AC-B16A-43AC-8D44-EC2D3C43C326}" dt="2023-04-01T23:00:40.346" v="64"/>
          <ac:spMkLst>
            <pc:docMk/>
            <pc:sldMk cId="3839539322" sldId="1660"/>
            <ac:spMk id="5" creationId="{74CAB6B1-E928-DA5E-EBE2-D09F0AB05F50}"/>
          </ac:spMkLst>
        </pc:spChg>
      </pc:sldChg>
      <pc:sldChg chg="modSp add mod modNotesTx">
        <pc:chgData name="Yolanda Green-Rogers" userId="b15e2c05-29e4-4a38-bda5-6141e3e38e04" providerId="ADAL" clId="{1A9043AC-B16A-43AC-8D44-EC2D3C43C326}" dt="2023-04-05T17:00:31.234" v="1206" actId="20577"/>
        <pc:sldMkLst>
          <pc:docMk/>
          <pc:sldMk cId="4150756416" sldId="1661"/>
        </pc:sldMkLst>
        <pc:spChg chg="mod">
          <ac:chgData name="Yolanda Green-Rogers" userId="b15e2c05-29e4-4a38-bda5-6141e3e38e04" providerId="ADAL" clId="{1A9043AC-B16A-43AC-8D44-EC2D3C43C326}" dt="2023-04-05T17:00:10.048" v="1193" actId="1076"/>
          <ac:spMkLst>
            <pc:docMk/>
            <pc:sldMk cId="4150756416" sldId="1661"/>
            <ac:spMk id="5" creationId="{E05B8A45-B047-14E4-BF19-5ABC75324A1A}"/>
          </ac:spMkLst>
        </pc:spChg>
      </pc:sldChg>
      <pc:sldChg chg="delSp add setBg delDesignElem">
        <pc:chgData name="Yolanda Green-Rogers" userId="b15e2c05-29e4-4a38-bda5-6141e3e38e04" providerId="ADAL" clId="{1A9043AC-B16A-43AC-8D44-EC2D3C43C326}" dt="2023-04-01T22:54:32.359" v="11"/>
        <pc:sldMkLst>
          <pc:docMk/>
          <pc:sldMk cId="1617709557" sldId="1662"/>
        </pc:sldMkLst>
        <pc:spChg chg="del">
          <ac:chgData name="Yolanda Green-Rogers" userId="b15e2c05-29e4-4a38-bda5-6141e3e38e04" providerId="ADAL" clId="{1A9043AC-B16A-43AC-8D44-EC2D3C43C326}" dt="2023-04-01T22:54:32.359" v="11"/>
          <ac:spMkLst>
            <pc:docMk/>
            <pc:sldMk cId="1617709557" sldId="1662"/>
            <ac:spMk id="27" creationId="{36C4118A-B523-45D9-B427-8E05B2DEA65C}"/>
          </ac:spMkLst>
        </pc:spChg>
      </pc:sldChg>
      <pc:sldChg chg="new del">
        <pc:chgData name="Yolanda Green-Rogers" userId="b15e2c05-29e4-4a38-bda5-6141e3e38e04" providerId="ADAL" clId="{1A9043AC-B16A-43AC-8D44-EC2D3C43C326}" dt="2023-04-01T22:59:20.093" v="49" actId="680"/>
        <pc:sldMkLst>
          <pc:docMk/>
          <pc:sldMk cId="1078912696" sldId="1663"/>
        </pc:sldMkLst>
      </pc:sldChg>
      <pc:sldChg chg="new del">
        <pc:chgData name="Yolanda Green-Rogers" userId="b15e2c05-29e4-4a38-bda5-6141e3e38e04" providerId="ADAL" clId="{1A9043AC-B16A-43AC-8D44-EC2D3C43C326}" dt="2023-04-01T22:57:40.414" v="40" actId="680"/>
        <pc:sldMkLst>
          <pc:docMk/>
          <pc:sldMk cId="2637807323" sldId="1663"/>
        </pc:sldMkLst>
      </pc:sldChg>
      <pc:sldChg chg="add del">
        <pc:chgData name="Yolanda Green-Rogers" userId="b15e2c05-29e4-4a38-bda5-6141e3e38e04" providerId="ADAL" clId="{1A9043AC-B16A-43AC-8D44-EC2D3C43C326}" dt="2023-04-01T23:08:51.666" v="142" actId="2696"/>
        <pc:sldMkLst>
          <pc:docMk/>
          <pc:sldMk cId="2819261675" sldId="1663"/>
        </pc:sldMkLst>
      </pc:sldChg>
      <pc:sldChg chg="addSp delSp modSp new mod modNotesTx">
        <pc:chgData name="Yolanda Green-Rogers" userId="b15e2c05-29e4-4a38-bda5-6141e3e38e04" providerId="ADAL" clId="{1A9043AC-B16A-43AC-8D44-EC2D3C43C326}" dt="2023-04-06T19:20:34.950" v="2093" actId="21"/>
        <pc:sldMkLst>
          <pc:docMk/>
          <pc:sldMk cId="2295204777" sldId="1664"/>
        </pc:sldMkLst>
        <pc:spChg chg="mod">
          <ac:chgData name="Yolanda Green-Rogers" userId="b15e2c05-29e4-4a38-bda5-6141e3e38e04" providerId="ADAL" clId="{1A9043AC-B16A-43AC-8D44-EC2D3C43C326}" dt="2023-04-01T23:25:49.046" v="258" actId="2711"/>
          <ac:spMkLst>
            <pc:docMk/>
            <pc:sldMk cId="2295204777" sldId="1664"/>
            <ac:spMk id="2" creationId="{7A2CE534-608D-51DE-D294-25AB71C1A39B}"/>
          </ac:spMkLst>
        </pc:spChg>
        <pc:spChg chg="del mod">
          <ac:chgData name="Yolanda Green-Rogers" userId="b15e2c05-29e4-4a38-bda5-6141e3e38e04" providerId="ADAL" clId="{1A9043AC-B16A-43AC-8D44-EC2D3C43C326}" dt="2023-04-01T23:05:46.490" v="115"/>
          <ac:spMkLst>
            <pc:docMk/>
            <pc:sldMk cId="2295204777" sldId="1664"/>
            <ac:spMk id="3" creationId="{BF2300A8-CCED-F534-8D4B-D63546760A22}"/>
          </ac:spMkLst>
        </pc:spChg>
        <pc:spChg chg="add mod">
          <ac:chgData name="Yolanda Green-Rogers" userId="b15e2c05-29e4-4a38-bda5-6141e3e38e04" providerId="ADAL" clId="{1A9043AC-B16A-43AC-8D44-EC2D3C43C326}" dt="2023-04-01T23:08:11.195" v="139" actId="1076"/>
          <ac:spMkLst>
            <pc:docMk/>
            <pc:sldMk cId="2295204777" sldId="1664"/>
            <ac:spMk id="5" creationId="{A237C62B-CB7C-64E4-1CFF-B83D01F719D3}"/>
          </ac:spMkLst>
        </pc:spChg>
        <pc:spChg chg="add mod">
          <ac:chgData name="Yolanda Green-Rogers" userId="b15e2c05-29e4-4a38-bda5-6141e3e38e04" providerId="ADAL" clId="{1A9043AC-B16A-43AC-8D44-EC2D3C43C326}" dt="2023-04-01T23:08:01.365" v="138" actId="948"/>
          <ac:spMkLst>
            <pc:docMk/>
            <pc:sldMk cId="2295204777" sldId="1664"/>
            <ac:spMk id="8" creationId="{131F08A1-D7D5-79B3-AC42-E78F1C1E759B}"/>
          </ac:spMkLst>
        </pc:spChg>
        <pc:spChg chg="add mod">
          <ac:chgData name="Yolanda Green-Rogers" userId="b15e2c05-29e4-4a38-bda5-6141e3e38e04" providerId="ADAL" clId="{1A9043AC-B16A-43AC-8D44-EC2D3C43C326}" dt="2023-04-01T23:07:51.256" v="136" actId="948"/>
          <ac:spMkLst>
            <pc:docMk/>
            <pc:sldMk cId="2295204777" sldId="1664"/>
            <ac:spMk id="9" creationId="{6273E823-4335-293A-56F2-DB72E03AC235}"/>
          </ac:spMkLst>
        </pc:spChg>
        <pc:graphicFrameChg chg="add mod">
          <ac:chgData name="Yolanda Green-Rogers" userId="b15e2c05-29e4-4a38-bda5-6141e3e38e04" providerId="ADAL" clId="{1A9043AC-B16A-43AC-8D44-EC2D3C43C326}" dt="2023-04-01T23:26:04.029" v="261" actId="1076"/>
          <ac:graphicFrameMkLst>
            <pc:docMk/>
            <pc:sldMk cId="2295204777" sldId="1664"/>
            <ac:graphicFrameMk id="4" creationId="{1D1B73DA-9413-D635-3158-E542CBB93283}"/>
          </ac:graphicFrameMkLst>
        </pc:graphicFrameChg>
        <pc:picChg chg="add del mod">
          <ac:chgData name="Yolanda Green-Rogers" userId="b15e2c05-29e4-4a38-bda5-6141e3e38e04" providerId="ADAL" clId="{1A9043AC-B16A-43AC-8D44-EC2D3C43C326}" dt="2023-04-06T19:20:34.950" v="2093" actId="21"/>
          <ac:picMkLst>
            <pc:docMk/>
            <pc:sldMk cId="2295204777" sldId="1664"/>
            <ac:picMk id="10" creationId="{5A7E944B-FB9F-8889-2D94-4FD024E78F68}"/>
          </ac:picMkLst>
        </pc:picChg>
        <pc:cxnChg chg="add mod">
          <ac:chgData name="Yolanda Green-Rogers" userId="b15e2c05-29e4-4a38-bda5-6141e3e38e04" providerId="ADAL" clId="{1A9043AC-B16A-43AC-8D44-EC2D3C43C326}" dt="2023-04-01T23:07:09.001" v="130" actId="1076"/>
          <ac:cxnSpMkLst>
            <pc:docMk/>
            <pc:sldMk cId="2295204777" sldId="1664"/>
            <ac:cxnSpMk id="6" creationId="{9D9EF16A-5346-157C-ABFE-81F7B4A11C64}"/>
          </ac:cxnSpMkLst>
        </pc:cxnChg>
        <pc:cxnChg chg="add mod">
          <ac:chgData name="Yolanda Green-Rogers" userId="b15e2c05-29e4-4a38-bda5-6141e3e38e04" providerId="ADAL" clId="{1A9043AC-B16A-43AC-8D44-EC2D3C43C326}" dt="2023-04-01T23:07:20.862" v="132" actId="1076"/>
          <ac:cxnSpMkLst>
            <pc:docMk/>
            <pc:sldMk cId="2295204777" sldId="1664"/>
            <ac:cxnSpMk id="7" creationId="{538707B7-86DF-1AF4-A28A-CDBEE6D85FAE}"/>
          </ac:cxnSpMkLst>
        </pc:cxnChg>
      </pc:sldChg>
      <pc:sldChg chg="modSp add mod">
        <pc:chgData name="Yolanda Green-Rogers" userId="b15e2c05-29e4-4a38-bda5-6141e3e38e04" providerId="ADAL" clId="{1A9043AC-B16A-43AC-8D44-EC2D3C43C326}" dt="2023-04-01T23:27:58.059" v="273" actId="207"/>
        <pc:sldMkLst>
          <pc:docMk/>
          <pc:sldMk cId="1466100227" sldId="1665"/>
        </pc:sldMkLst>
        <pc:spChg chg="mod">
          <ac:chgData name="Yolanda Green-Rogers" userId="b15e2c05-29e4-4a38-bda5-6141e3e38e04" providerId="ADAL" clId="{1A9043AC-B16A-43AC-8D44-EC2D3C43C326}" dt="2023-04-01T23:27:41.898" v="268" actId="207"/>
          <ac:spMkLst>
            <pc:docMk/>
            <pc:sldMk cId="1466100227" sldId="1665"/>
            <ac:spMk id="3" creationId="{00000000-0000-0000-0000-000000000000}"/>
          </ac:spMkLst>
        </pc:spChg>
        <pc:spChg chg="mod">
          <ac:chgData name="Yolanda Green-Rogers" userId="b15e2c05-29e4-4a38-bda5-6141e3e38e04" providerId="ADAL" clId="{1A9043AC-B16A-43AC-8D44-EC2D3C43C326}" dt="2023-04-01T23:26:41.708" v="266" actId="207"/>
          <ac:spMkLst>
            <pc:docMk/>
            <pc:sldMk cId="1466100227" sldId="1665"/>
            <ac:spMk id="4" creationId="{00000000-0000-0000-0000-000000000000}"/>
          </ac:spMkLst>
        </pc:spChg>
        <pc:spChg chg="mod">
          <ac:chgData name="Yolanda Green-Rogers" userId="b15e2c05-29e4-4a38-bda5-6141e3e38e04" providerId="ADAL" clId="{1A9043AC-B16A-43AC-8D44-EC2D3C43C326}" dt="2023-04-01T23:27:44.713" v="269" actId="207"/>
          <ac:spMkLst>
            <pc:docMk/>
            <pc:sldMk cId="1466100227" sldId="1665"/>
            <ac:spMk id="8" creationId="{00000000-0000-0000-0000-000000000000}"/>
          </ac:spMkLst>
        </pc:spChg>
        <pc:spChg chg="mod">
          <ac:chgData name="Yolanda Green-Rogers" userId="b15e2c05-29e4-4a38-bda5-6141e3e38e04" providerId="ADAL" clId="{1A9043AC-B16A-43AC-8D44-EC2D3C43C326}" dt="2023-04-01T23:27:48.762" v="270" actId="207"/>
          <ac:spMkLst>
            <pc:docMk/>
            <pc:sldMk cId="1466100227" sldId="1665"/>
            <ac:spMk id="10" creationId="{00000000-0000-0000-0000-000000000000}"/>
          </ac:spMkLst>
        </pc:spChg>
        <pc:spChg chg="mod">
          <ac:chgData name="Yolanda Green-Rogers" userId="b15e2c05-29e4-4a38-bda5-6141e3e38e04" providerId="ADAL" clId="{1A9043AC-B16A-43AC-8D44-EC2D3C43C326}" dt="2023-04-01T23:27:51.977" v="271" actId="207"/>
          <ac:spMkLst>
            <pc:docMk/>
            <pc:sldMk cId="1466100227" sldId="1665"/>
            <ac:spMk id="14" creationId="{00000000-0000-0000-0000-000000000000}"/>
          </ac:spMkLst>
        </pc:spChg>
        <pc:spChg chg="mod">
          <ac:chgData name="Yolanda Green-Rogers" userId="b15e2c05-29e4-4a38-bda5-6141e3e38e04" providerId="ADAL" clId="{1A9043AC-B16A-43AC-8D44-EC2D3C43C326}" dt="2023-04-01T23:27:54.648" v="272" actId="207"/>
          <ac:spMkLst>
            <pc:docMk/>
            <pc:sldMk cId="1466100227" sldId="1665"/>
            <ac:spMk id="16" creationId="{00000000-0000-0000-0000-000000000000}"/>
          </ac:spMkLst>
        </pc:spChg>
        <pc:spChg chg="mod">
          <ac:chgData name="Yolanda Green-Rogers" userId="b15e2c05-29e4-4a38-bda5-6141e3e38e04" providerId="ADAL" clId="{1A9043AC-B16A-43AC-8D44-EC2D3C43C326}" dt="2023-04-01T23:27:58.059" v="273" actId="207"/>
          <ac:spMkLst>
            <pc:docMk/>
            <pc:sldMk cId="1466100227" sldId="1665"/>
            <ac:spMk id="18" creationId="{00000000-0000-0000-0000-000000000000}"/>
          </ac:spMkLst>
        </pc:spChg>
      </pc:sldChg>
      <pc:sldChg chg="addSp delSp modSp new del mod">
        <pc:chgData name="Yolanda Green-Rogers" userId="b15e2c05-29e4-4a38-bda5-6141e3e38e04" providerId="ADAL" clId="{1A9043AC-B16A-43AC-8D44-EC2D3C43C326}" dt="2023-04-01T23:19:51.428" v="216" actId="2696"/>
        <pc:sldMkLst>
          <pc:docMk/>
          <pc:sldMk cId="420548178" sldId="1666"/>
        </pc:sldMkLst>
        <pc:spChg chg="del">
          <ac:chgData name="Yolanda Green-Rogers" userId="b15e2c05-29e4-4a38-bda5-6141e3e38e04" providerId="ADAL" clId="{1A9043AC-B16A-43AC-8D44-EC2D3C43C326}" dt="2023-04-01T23:19:10.497" v="201" actId="1032"/>
          <ac:spMkLst>
            <pc:docMk/>
            <pc:sldMk cId="420548178" sldId="1666"/>
            <ac:spMk id="3" creationId="{2AC625AE-BFBA-A03D-460D-D3BF0FD81983}"/>
          </ac:spMkLst>
        </pc:spChg>
        <pc:graphicFrameChg chg="add mod modGraphic">
          <ac:chgData name="Yolanda Green-Rogers" userId="b15e2c05-29e4-4a38-bda5-6141e3e38e04" providerId="ADAL" clId="{1A9043AC-B16A-43AC-8D44-EC2D3C43C326}" dt="2023-04-01T23:19:47.374" v="215" actId="12"/>
          <ac:graphicFrameMkLst>
            <pc:docMk/>
            <pc:sldMk cId="420548178" sldId="1666"/>
            <ac:graphicFrameMk id="4" creationId="{DECA6619-2196-F80A-0EF8-6C281FF94243}"/>
          </ac:graphicFrameMkLst>
        </pc:graphicFrameChg>
      </pc:sldChg>
      <pc:sldChg chg="addSp delSp modSp add mod modNotesTx">
        <pc:chgData name="Yolanda Green-Rogers" userId="b15e2c05-29e4-4a38-bda5-6141e3e38e04" providerId="ADAL" clId="{1A9043AC-B16A-43AC-8D44-EC2D3C43C326}" dt="2023-04-06T18:36:21.995" v="1299" actId="20577"/>
        <pc:sldMkLst>
          <pc:docMk/>
          <pc:sldMk cId="1868594059" sldId="1666"/>
        </pc:sldMkLst>
        <pc:spChg chg="mod">
          <ac:chgData name="Yolanda Green-Rogers" userId="b15e2c05-29e4-4a38-bda5-6141e3e38e04" providerId="ADAL" clId="{1A9043AC-B16A-43AC-8D44-EC2D3C43C326}" dt="2023-04-05T16:58:49.539" v="1188" actId="1076"/>
          <ac:spMkLst>
            <pc:docMk/>
            <pc:sldMk cId="1868594059" sldId="1666"/>
            <ac:spMk id="5" creationId="{E05B8A45-B047-14E4-BF19-5ABC75324A1A}"/>
          </ac:spMkLst>
        </pc:spChg>
        <pc:spChg chg="add del mod">
          <ac:chgData name="Yolanda Green-Rogers" userId="b15e2c05-29e4-4a38-bda5-6141e3e38e04" providerId="ADAL" clId="{1A9043AC-B16A-43AC-8D44-EC2D3C43C326}" dt="2023-04-05T17:01:01.222" v="1207" actId="21"/>
          <ac:spMkLst>
            <pc:docMk/>
            <pc:sldMk cId="1868594059" sldId="1666"/>
            <ac:spMk id="7" creationId="{A364F09F-14D6-529B-6172-12377BD29A3E}"/>
          </ac:spMkLst>
        </pc:spChg>
        <pc:spChg chg="add del mod">
          <ac:chgData name="Yolanda Green-Rogers" userId="b15e2c05-29e4-4a38-bda5-6141e3e38e04" providerId="ADAL" clId="{1A9043AC-B16A-43AC-8D44-EC2D3C43C326}" dt="2023-04-05T17:01:16.245" v="1212" actId="21"/>
          <ac:spMkLst>
            <pc:docMk/>
            <pc:sldMk cId="1868594059" sldId="1666"/>
            <ac:spMk id="8" creationId="{8FD8CB51-6B39-A123-C5BD-95AF7A0700CA}"/>
          </ac:spMkLst>
        </pc:spChg>
      </pc:sldChg>
      <pc:sldChg chg="addSp delSp modSp mod modNotesTx">
        <pc:chgData name="Yolanda Green-Rogers" userId="b15e2c05-29e4-4a38-bda5-6141e3e38e04" providerId="ADAL" clId="{1A9043AC-B16A-43AC-8D44-EC2D3C43C326}" dt="2023-04-06T19:17:35.882" v="2076" actId="207"/>
        <pc:sldMkLst>
          <pc:docMk/>
          <pc:sldMk cId="1466820867" sldId="1667"/>
        </pc:sldMkLst>
        <pc:spChg chg="add mod">
          <ac:chgData name="Yolanda Green-Rogers" userId="b15e2c05-29e4-4a38-bda5-6141e3e38e04" providerId="ADAL" clId="{1A9043AC-B16A-43AC-8D44-EC2D3C43C326}" dt="2023-04-06T19:17:35.882" v="2076" actId="207"/>
          <ac:spMkLst>
            <pc:docMk/>
            <pc:sldMk cId="1466820867" sldId="1667"/>
            <ac:spMk id="3" creationId="{E6CE39C4-D6A1-BEB9-EBE2-C00EFD0613EF}"/>
          </ac:spMkLst>
        </pc:spChg>
        <pc:spChg chg="mod">
          <ac:chgData name="Yolanda Green-Rogers" userId="b15e2c05-29e4-4a38-bda5-6141e3e38e04" providerId="ADAL" clId="{1A9043AC-B16A-43AC-8D44-EC2D3C43C326}" dt="2023-04-06T19:16:53.216" v="2069" actId="14100"/>
          <ac:spMkLst>
            <pc:docMk/>
            <pc:sldMk cId="1466820867" sldId="1667"/>
            <ac:spMk id="5" creationId="{EDD73495-5808-8DBB-23D6-A8B4CDCB08C3}"/>
          </ac:spMkLst>
        </pc:spChg>
        <pc:spChg chg="mod">
          <ac:chgData name="Yolanda Green-Rogers" userId="b15e2c05-29e4-4a38-bda5-6141e3e38e04" providerId="ADAL" clId="{1A9043AC-B16A-43AC-8D44-EC2D3C43C326}" dt="2023-04-06T19:16:46.412" v="2067" actId="1076"/>
          <ac:spMkLst>
            <pc:docMk/>
            <pc:sldMk cId="1466820867" sldId="1667"/>
            <ac:spMk id="26" creationId="{76A9FDB2-3269-D82B-728A-AF363D0ABD78}"/>
          </ac:spMkLst>
        </pc:spChg>
        <pc:picChg chg="del">
          <ac:chgData name="Yolanda Green-Rogers" userId="b15e2c05-29e4-4a38-bda5-6141e3e38e04" providerId="ADAL" clId="{1A9043AC-B16A-43AC-8D44-EC2D3C43C326}" dt="2023-04-01T23:35:38.615" v="309" actId="21"/>
          <ac:picMkLst>
            <pc:docMk/>
            <pc:sldMk cId="1466820867" sldId="1667"/>
            <ac:picMk id="15" creationId="{F8A6B6DF-CBA7-F969-C448-FECA1EF6B3AC}"/>
          </ac:picMkLst>
        </pc:picChg>
        <pc:picChg chg="mod">
          <ac:chgData name="Yolanda Green-Rogers" userId="b15e2c05-29e4-4a38-bda5-6141e3e38e04" providerId="ADAL" clId="{1A9043AC-B16A-43AC-8D44-EC2D3C43C326}" dt="2023-04-06T19:17:17.416" v="2073" actId="1076"/>
          <ac:picMkLst>
            <pc:docMk/>
            <pc:sldMk cId="1466820867" sldId="1667"/>
            <ac:picMk id="20" creationId="{20228DAD-428A-A070-CAB4-E896D1851CB5}"/>
          </ac:picMkLst>
        </pc:picChg>
      </pc:sldChg>
      <pc:sldChg chg="addSp delSp modSp add del mod ord addCm modNotesTx">
        <pc:chgData name="Yolanda Green-Rogers" userId="b15e2c05-29e4-4a38-bda5-6141e3e38e04" providerId="ADAL" clId="{1A9043AC-B16A-43AC-8D44-EC2D3C43C326}" dt="2023-04-04T17:20:35.641" v="1186" actId="2696"/>
        <pc:sldMkLst>
          <pc:docMk/>
          <pc:sldMk cId="297356785" sldId="1668"/>
        </pc:sldMkLst>
        <pc:spChg chg="del mod">
          <ac:chgData name="Yolanda Green-Rogers" userId="b15e2c05-29e4-4a38-bda5-6141e3e38e04" providerId="ADAL" clId="{1A9043AC-B16A-43AC-8D44-EC2D3C43C326}" dt="2023-04-04T17:14:51.032" v="1156" actId="21"/>
          <ac:spMkLst>
            <pc:docMk/>
            <pc:sldMk cId="297356785" sldId="1668"/>
            <ac:spMk id="4" creationId="{C7BA9361-B34A-84CA-10A9-FC2A2221531D}"/>
          </ac:spMkLst>
        </pc:spChg>
        <pc:spChg chg="del mod">
          <ac:chgData name="Yolanda Green-Rogers" userId="b15e2c05-29e4-4a38-bda5-6141e3e38e04" providerId="ADAL" clId="{1A9043AC-B16A-43AC-8D44-EC2D3C43C326}" dt="2023-04-04T17:15:37.207" v="1167" actId="21"/>
          <ac:spMkLst>
            <pc:docMk/>
            <pc:sldMk cId="297356785" sldId="1668"/>
            <ac:spMk id="6" creationId="{CE0CAB8E-87AE-E629-423C-1A7A5B0A9C28}"/>
          </ac:spMkLst>
        </pc:spChg>
        <pc:spChg chg="del mod">
          <ac:chgData name="Yolanda Green-Rogers" userId="b15e2c05-29e4-4a38-bda5-6141e3e38e04" providerId="ADAL" clId="{1A9043AC-B16A-43AC-8D44-EC2D3C43C326}" dt="2023-04-04T17:15:26.544" v="1163" actId="21"/>
          <ac:spMkLst>
            <pc:docMk/>
            <pc:sldMk cId="297356785" sldId="1668"/>
            <ac:spMk id="7" creationId="{234052ED-9D6A-F468-F6B8-4A2C30EF2B6E}"/>
          </ac:spMkLst>
        </pc:spChg>
        <pc:spChg chg="mod">
          <ac:chgData name="Yolanda Green-Rogers" userId="b15e2c05-29e4-4a38-bda5-6141e3e38e04" providerId="ADAL" clId="{1A9043AC-B16A-43AC-8D44-EC2D3C43C326}" dt="2023-04-02T00:27:27.980" v="1091" actId="1076"/>
          <ac:spMkLst>
            <pc:docMk/>
            <pc:sldMk cId="297356785" sldId="1668"/>
            <ac:spMk id="9" creationId="{3AF141B2-F9CC-9400-A29F-103657DC640A}"/>
          </ac:spMkLst>
        </pc:spChg>
        <pc:picChg chg="add del mod">
          <ac:chgData name="Yolanda Green-Rogers" userId="b15e2c05-29e4-4a38-bda5-6141e3e38e04" providerId="ADAL" clId="{1A9043AC-B16A-43AC-8D44-EC2D3C43C326}" dt="2023-04-04T17:14:48.008" v="1155" actId="21"/>
          <ac:picMkLst>
            <pc:docMk/>
            <pc:sldMk cId="297356785" sldId="1668"/>
            <ac:picMk id="3" creationId="{AAB268CC-C514-D4B8-7D4F-04DF34310906}"/>
          </ac:picMkLst>
        </pc:picChg>
        <pc:extLst>
          <p:ext xmlns:p="http://schemas.openxmlformats.org/presentationml/2006/main" uri="{D6D511B9-2390-475A-947B-AFAB55BFBCF1}">
            <pc226:cmChg xmlns:pc226="http://schemas.microsoft.com/office/powerpoint/2022/06/main/command" chg="add">
              <pc226:chgData name="Yolanda Green-Rogers" userId="b15e2c05-29e4-4a38-bda5-6141e3e38e04" providerId="ADAL" clId="{1A9043AC-B16A-43AC-8D44-EC2D3C43C326}" dt="2023-04-02T00:28:57.173" v="1098"/>
              <pc2:cmMkLst xmlns:pc2="http://schemas.microsoft.com/office/powerpoint/2019/9/main/command">
                <pc:docMk/>
                <pc:sldMk cId="297356785" sldId="1668"/>
                <pc2:cmMk id="{9E2606BD-BF1B-4D3C-98AA-54D36E4FAEBD}"/>
              </pc2:cmMkLst>
            </pc226:cmChg>
          </p:ext>
        </pc:extLst>
      </pc:sldChg>
      <pc:sldChg chg="addSp delSp modSp mod addCm delCm modCm">
        <pc:chgData name="Yolanda Green-Rogers" userId="b15e2c05-29e4-4a38-bda5-6141e3e38e04" providerId="ADAL" clId="{1A9043AC-B16A-43AC-8D44-EC2D3C43C326}" dt="2023-04-06T19:19:32.566" v="2088" actId="21"/>
        <pc:sldMkLst>
          <pc:docMk/>
          <pc:sldMk cId="1068620175" sldId="1669"/>
        </pc:sldMkLst>
        <pc:spChg chg="add mod ord">
          <ac:chgData name="Yolanda Green-Rogers" userId="b15e2c05-29e4-4a38-bda5-6141e3e38e04" providerId="ADAL" clId="{1A9043AC-B16A-43AC-8D44-EC2D3C43C326}" dt="2023-04-06T18:48:40.780" v="1606" actId="207"/>
          <ac:spMkLst>
            <pc:docMk/>
            <pc:sldMk cId="1068620175" sldId="1669"/>
            <ac:spMk id="4" creationId="{658731E8-F7D7-027A-FE9E-518FB34CAFEF}"/>
          </ac:spMkLst>
        </pc:spChg>
        <pc:spChg chg="add mod">
          <ac:chgData name="Yolanda Green-Rogers" userId="b15e2c05-29e4-4a38-bda5-6141e3e38e04" providerId="ADAL" clId="{1A9043AC-B16A-43AC-8D44-EC2D3C43C326}" dt="2023-04-06T18:48:55.594" v="1607" actId="14100"/>
          <ac:spMkLst>
            <pc:docMk/>
            <pc:sldMk cId="1068620175" sldId="1669"/>
            <ac:spMk id="5" creationId="{F301B5DD-0F73-DDA4-5B12-7A3F2CE850E5}"/>
          </ac:spMkLst>
        </pc:spChg>
        <pc:spChg chg="del">
          <ac:chgData name="Yolanda Green-Rogers" userId="b15e2c05-29e4-4a38-bda5-6141e3e38e04" providerId="ADAL" clId="{1A9043AC-B16A-43AC-8D44-EC2D3C43C326}" dt="2023-04-04T17:13:42.038" v="1140" actId="21"/>
          <ac:spMkLst>
            <pc:docMk/>
            <pc:sldMk cId="1068620175" sldId="1669"/>
            <ac:spMk id="6" creationId="{C12A6652-D7BA-34D5-4C0D-81CD056B851E}"/>
          </ac:spMkLst>
        </pc:spChg>
        <pc:spChg chg="add mod">
          <ac:chgData name="Yolanda Green-Rogers" userId="b15e2c05-29e4-4a38-bda5-6141e3e38e04" providerId="ADAL" clId="{1A9043AC-B16A-43AC-8D44-EC2D3C43C326}" dt="2023-04-06T18:49:09.844" v="1610" actId="1076"/>
          <ac:spMkLst>
            <pc:docMk/>
            <pc:sldMk cId="1068620175" sldId="1669"/>
            <ac:spMk id="6" creationId="{F82F5948-689F-6F9D-CF1A-4F4C399C1FFC}"/>
          </ac:spMkLst>
        </pc:spChg>
        <pc:spChg chg="add mod">
          <ac:chgData name="Yolanda Green-Rogers" userId="b15e2c05-29e4-4a38-bda5-6141e3e38e04" providerId="ADAL" clId="{1A9043AC-B16A-43AC-8D44-EC2D3C43C326}" dt="2023-04-06T18:48:23.496" v="1604" actId="14100"/>
          <ac:spMkLst>
            <pc:docMk/>
            <pc:sldMk cId="1068620175" sldId="1669"/>
            <ac:spMk id="7" creationId="{A809C4C1-61D2-CFA4-9D58-3121BD4E988A}"/>
          </ac:spMkLst>
        </pc:spChg>
        <pc:spChg chg="add del mod">
          <ac:chgData name="Yolanda Green-Rogers" userId="b15e2c05-29e4-4a38-bda5-6141e3e38e04" providerId="ADAL" clId="{1A9043AC-B16A-43AC-8D44-EC2D3C43C326}" dt="2023-04-04T17:13:36.824" v="1139" actId="21"/>
          <ac:spMkLst>
            <pc:docMk/>
            <pc:sldMk cId="1068620175" sldId="1669"/>
            <ac:spMk id="7" creationId="{D2A2F664-3E64-8B43-2967-C7FE2A32013E}"/>
          </ac:spMkLst>
        </pc:spChg>
        <pc:spChg chg="add mod">
          <ac:chgData name="Yolanda Green-Rogers" userId="b15e2c05-29e4-4a38-bda5-6141e3e38e04" providerId="ADAL" clId="{1A9043AC-B16A-43AC-8D44-EC2D3C43C326}" dt="2023-04-04T17:17:14.315" v="1179" actId="1076"/>
          <ac:spMkLst>
            <pc:docMk/>
            <pc:sldMk cId="1068620175" sldId="1669"/>
            <ac:spMk id="9" creationId="{BE58FF72-F4A1-F37D-0B9D-C24FFF5E6493}"/>
          </ac:spMkLst>
        </pc:spChg>
        <pc:spChg chg="add mod">
          <ac:chgData name="Yolanda Green-Rogers" userId="b15e2c05-29e4-4a38-bda5-6141e3e38e04" providerId="ADAL" clId="{1A9043AC-B16A-43AC-8D44-EC2D3C43C326}" dt="2023-04-06T18:47:24.134" v="1587" actId="14100"/>
          <ac:spMkLst>
            <pc:docMk/>
            <pc:sldMk cId="1068620175" sldId="1669"/>
            <ac:spMk id="10" creationId="{56D70855-4927-CD7F-0380-3E411AEAFDEC}"/>
          </ac:spMkLst>
        </pc:spChg>
        <pc:spChg chg="add mod">
          <ac:chgData name="Yolanda Green-Rogers" userId="b15e2c05-29e4-4a38-bda5-6141e3e38e04" providerId="ADAL" clId="{1A9043AC-B16A-43AC-8D44-EC2D3C43C326}" dt="2023-04-05T17:20:11.511" v="1267" actId="1076"/>
          <ac:spMkLst>
            <pc:docMk/>
            <pc:sldMk cId="1068620175" sldId="1669"/>
            <ac:spMk id="11" creationId="{1042FE38-7BA1-C90B-39F1-59DC1B84042E}"/>
          </ac:spMkLst>
        </pc:spChg>
        <pc:spChg chg="add mod">
          <ac:chgData name="Yolanda Green-Rogers" userId="b15e2c05-29e4-4a38-bda5-6141e3e38e04" providerId="ADAL" clId="{1A9043AC-B16A-43AC-8D44-EC2D3C43C326}" dt="2023-04-05T17:20:31.709" v="1270" actId="1076"/>
          <ac:spMkLst>
            <pc:docMk/>
            <pc:sldMk cId="1068620175" sldId="1669"/>
            <ac:spMk id="12" creationId="{83893456-A15F-00B6-2DA9-247E0EAD19AF}"/>
          </ac:spMkLst>
        </pc:spChg>
        <pc:spChg chg="add mod">
          <ac:chgData name="Yolanda Green-Rogers" userId="b15e2c05-29e4-4a38-bda5-6141e3e38e04" providerId="ADAL" clId="{1A9043AC-B16A-43AC-8D44-EC2D3C43C326}" dt="2023-04-05T17:20:22.541" v="1269" actId="1076"/>
          <ac:spMkLst>
            <pc:docMk/>
            <pc:sldMk cId="1068620175" sldId="1669"/>
            <ac:spMk id="13" creationId="{E9478D64-9CDF-397B-5828-85E56A80359C}"/>
          </ac:spMkLst>
        </pc:spChg>
        <pc:spChg chg="add mod">
          <ac:chgData name="Yolanda Green-Rogers" userId="b15e2c05-29e4-4a38-bda5-6141e3e38e04" providerId="ADAL" clId="{1A9043AC-B16A-43AC-8D44-EC2D3C43C326}" dt="2023-04-06T18:48:31.386" v="1605" actId="1076"/>
          <ac:spMkLst>
            <pc:docMk/>
            <pc:sldMk cId="1068620175" sldId="1669"/>
            <ac:spMk id="14" creationId="{9E27CAFA-3801-359D-7DD2-6770A5B41BD7}"/>
          </ac:spMkLst>
        </pc:spChg>
        <pc:picChg chg="del">
          <ac:chgData name="Yolanda Green-Rogers" userId="b15e2c05-29e4-4a38-bda5-6141e3e38e04" providerId="ADAL" clId="{1A9043AC-B16A-43AC-8D44-EC2D3C43C326}" dt="2023-04-06T19:19:32.566" v="2088" actId="21"/>
          <ac:picMkLst>
            <pc:docMk/>
            <pc:sldMk cId="1068620175" sldId="1669"/>
            <ac:picMk id="2" creationId="{D835450E-3120-0E47-F333-B617E17B14C8}"/>
          </ac:picMkLst>
        </pc:picChg>
        <pc:picChg chg="del">
          <ac:chgData name="Yolanda Green-Rogers" userId="b15e2c05-29e4-4a38-bda5-6141e3e38e04" providerId="ADAL" clId="{1A9043AC-B16A-43AC-8D44-EC2D3C43C326}" dt="2023-04-06T18:42:38.887" v="1548" actId="21"/>
          <ac:picMkLst>
            <pc:docMk/>
            <pc:sldMk cId="1068620175" sldId="1669"/>
            <ac:picMk id="3" creationId="{FB245A59-FFE0-ED8F-4417-9090AECBB13A}"/>
          </ac:picMkLst>
        </pc:picChg>
        <pc:picChg chg="del">
          <ac:chgData name="Yolanda Green-Rogers" userId="b15e2c05-29e4-4a38-bda5-6141e3e38e04" providerId="ADAL" clId="{1A9043AC-B16A-43AC-8D44-EC2D3C43C326}" dt="2023-04-04T17:13:43.649" v="1141" actId="21"/>
          <ac:picMkLst>
            <pc:docMk/>
            <pc:sldMk cId="1068620175" sldId="1669"/>
            <ac:picMk id="4" creationId="{C5EE6B23-190E-4914-3964-82C04EDDD807}"/>
          </ac:picMkLst>
        </pc:picChg>
        <pc:picChg chg="del">
          <ac:chgData name="Yolanda Green-Rogers" userId="b15e2c05-29e4-4a38-bda5-6141e3e38e04" providerId="ADAL" clId="{1A9043AC-B16A-43AC-8D44-EC2D3C43C326}" dt="2023-04-04T17:13:32.314" v="1138" actId="21"/>
          <ac:picMkLst>
            <pc:docMk/>
            <pc:sldMk cId="1068620175" sldId="1669"/>
            <ac:picMk id="5" creationId="{046FA2E6-7715-7C8A-E5AC-2F4E0875B357}"/>
          </ac:picMkLst>
        </pc:picChg>
        <pc:picChg chg="add mod">
          <ac:chgData name="Yolanda Green-Rogers" userId="b15e2c05-29e4-4a38-bda5-6141e3e38e04" providerId="ADAL" clId="{1A9043AC-B16A-43AC-8D44-EC2D3C43C326}" dt="2023-04-06T18:48:11.442" v="1601" actId="1076"/>
          <ac:picMkLst>
            <pc:docMk/>
            <pc:sldMk cId="1068620175" sldId="1669"/>
            <ac:picMk id="8" creationId="{C368D308-891D-E80D-8355-1C1C828A5F78}"/>
          </ac:picMkLst>
        </pc:picChg>
        <pc:picChg chg="add del mod">
          <ac:chgData name="Yolanda Green-Rogers" userId="b15e2c05-29e4-4a38-bda5-6141e3e38e04" providerId="ADAL" clId="{1A9043AC-B16A-43AC-8D44-EC2D3C43C326}" dt="2023-04-04T17:14:42.687" v="1154"/>
          <ac:picMkLst>
            <pc:docMk/>
            <pc:sldMk cId="1068620175" sldId="1669"/>
            <ac:picMk id="10" creationId="{B98C21A4-5C4E-6E0C-E0CA-85DEA1C47E6F}"/>
          </ac:picMkLst>
        </pc:picChg>
        <pc:extLst>
          <p:ext xmlns:p="http://schemas.openxmlformats.org/presentationml/2006/main" uri="{D6D511B9-2390-475A-947B-AFAB55BFBCF1}">
            <pc226:cmChg xmlns:pc226="http://schemas.microsoft.com/office/powerpoint/2022/06/main/command" chg="add del mod">
              <pc226:chgData name="Yolanda Green-Rogers" userId="b15e2c05-29e4-4a38-bda5-6141e3e38e04" providerId="ADAL" clId="{1A9043AC-B16A-43AC-8D44-EC2D3C43C326}" dt="2023-04-06T18:41:57.824" v="1547"/>
              <pc2:cmMkLst xmlns:pc2="http://schemas.microsoft.com/office/powerpoint/2019/9/main/command">
                <pc:docMk/>
                <pc:sldMk cId="1068620175" sldId="1669"/>
                <pc2:cmMk id="{DCAC5695-0CEF-41F3-AFEA-AA9BE012C77D}"/>
              </pc2:cmMkLst>
            </pc226:cmChg>
          </p:ext>
        </pc:extLst>
      </pc:sldChg>
      <pc:sldChg chg="addSp delSp modSp new del mod">
        <pc:chgData name="Yolanda Green-Rogers" userId="b15e2c05-29e4-4a38-bda5-6141e3e38e04" providerId="ADAL" clId="{1A9043AC-B16A-43AC-8D44-EC2D3C43C326}" dt="2023-04-06T18:44:16.353" v="1556" actId="2696"/>
        <pc:sldMkLst>
          <pc:docMk/>
          <pc:sldMk cId="2871057333" sldId="1670"/>
        </pc:sldMkLst>
        <pc:spChg chg="del">
          <ac:chgData name="Yolanda Green-Rogers" userId="b15e2c05-29e4-4a38-bda5-6141e3e38e04" providerId="ADAL" clId="{1A9043AC-B16A-43AC-8D44-EC2D3C43C326}" dt="2023-04-06T18:42:58.278" v="1550" actId="1032"/>
          <ac:spMkLst>
            <pc:docMk/>
            <pc:sldMk cId="2871057333" sldId="1670"/>
            <ac:spMk id="3" creationId="{1F8F0278-B920-629F-8A94-6D0F7526D6CE}"/>
          </ac:spMkLst>
        </pc:spChg>
        <pc:graphicFrameChg chg="add mod modGraphic">
          <ac:chgData name="Yolanda Green-Rogers" userId="b15e2c05-29e4-4a38-bda5-6141e3e38e04" providerId="ADAL" clId="{1A9043AC-B16A-43AC-8D44-EC2D3C43C326}" dt="2023-04-06T18:44:11.390" v="1555"/>
          <ac:graphicFrameMkLst>
            <pc:docMk/>
            <pc:sldMk cId="2871057333" sldId="1670"/>
            <ac:graphicFrameMk id="4" creationId="{DD8F6214-BF2A-08B4-88AA-F75E2511481B}"/>
          </ac:graphicFrameMkLst>
        </pc:graphicFrameChg>
      </pc:sldChg>
      <pc:sldMasterChg chg="delSldLayout">
        <pc:chgData name="Yolanda Green-Rogers" userId="b15e2c05-29e4-4a38-bda5-6141e3e38e04" providerId="ADAL" clId="{1A9043AC-B16A-43AC-8D44-EC2D3C43C326}" dt="2023-04-01T23:08:51.666" v="142" actId="2696"/>
        <pc:sldMasterMkLst>
          <pc:docMk/>
          <pc:sldMasterMk cId="1995251725" sldId="2147483648"/>
        </pc:sldMasterMkLst>
        <pc:sldLayoutChg chg="del">
          <pc:chgData name="Yolanda Green-Rogers" userId="b15e2c05-29e4-4a38-bda5-6141e3e38e04" providerId="ADAL" clId="{1A9043AC-B16A-43AC-8D44-EC2D3C43C326}" dt="2023-04-01T23:08:51.666" v="142" actId="2696"/>
          <pc:sldLayoutMkLst>
            <pc:docMk/>
            <pc:sldMasterMk cId="1995251725" sldId="2147483648"/>
            <pc:sldLayoutMk cId="2571390018" sldId="2147483700"/>
          </pc:sldLayoutMkLst>
        </pc:sldLayoutChg>
      </pc:sldMasterChg>
      <pc:sldMasterChg chg="delSldLayout">
        <pc:chgData name="Yolanda Green-Rogers" userId="b15e2c05-29e4-4a38-bda5-6141e3e38e04" providerId="ADAL" clId="{1A9043AC-B16A-43AC-8D44-EC2D3C43C326}" dt="2023-04-01T23:02:24.504" v="83" actId="2696"/>
        <pc:sldMasterMkLst>
          <pc:docMk/>
          <pc:sldMasterMk cId="3460611617" sldId="2147483686"/>
        </pc:sldMasterMkLst>
        <pc:sldLayoutChg chg="del">
          <pc:chgData name="Yolanda Green-Rogers" userId="b15e2c05-29e4-4a38-bda5-6141e3e38e04" providerId="ADAL" clId="{1A9043AC-B16A-43AC-8D44-EC2D3C43C326}" dt="2023-04-01T23:02:24.504" v="83" actId="2696"/>
          <pc:sldLayoutMkLst>
            <pc:docMk/>
            <pc:sldMasterMk cId="3460611617" sldId="2147483686"/>
            <pc:sldLayoutMk cId="323550586" sldId="214748369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55A05-0DB1-4F38-86F3-843F9E5F02B7}" type="doc">
      <dgm:prSet loTypeId="urn:microsoft.com/office/officeart/2011/layout/CircleProcess" loCatId="process" qsTypeId="urn:microsoft.com/office/officeart/2005/8/quickstyle/simple1" qsCatId="simple" csTypeId="urn:microsoft.com/office/officeart/2005/8/colors/accent2_1" csCatId="accent2" phldr="1"/>
      <dgm:spPr/>
      <dgm:t>
        <a:bodyPr/>
        <a:lstStyle/>
        <a:p>
          <a:endParaRPr lang="en-US"/>
        </a:p>
      </dgm:t>
    </dgm:pt>
    <dgm:pt modelId="{9D42FE6F-8A35-4A2E-AEC3-F860D079C0D1}">
      <dgm:prSet phldrT="[Text]"/>
      <dgm:spPr>
        <a:solidFill>
          <a:srgbClr val="003865">
            <a:alpha val="90000"/>
          </a:srgbClr>
        </a:solidFill>
        <a:ln>
          <a:noFill/>
        </a:ln>
      </dgm:spPr>
      <dgm:t>
        <a:bodyPr/>
        <a:lstStyle/>
        <a:p>
          <a:r>
            <a:rPr lang="en-US" b="1" dirty="0">
              <a:solidFill>
                <a:schemeClr val="bg1"/>
              </a:solidFill>
              <a:latin typeface="Avenir Next LT Pro Demi" panose="020B0704020202020204" pitchFamily="34" charset="0"/>
            </a:rPr>
            <a:t>Structure</a:t>
          </a:r>
        </a:p>
      </dgm:t>
    </dgm:pt>
    <dgm:pt modelId="{357C4FFF-9634-4D0D-A927-1973CCC09250}" type="parTrans" cxnId="{29F50882-671D-4D9E-A9A7-2B145FB4439E}">
      <dgm:prSet/>
      <dgm:spPr/>
      <dgm:t>
        <a:bodyPr/>
        <a:lstStyle/>
        <a:p>
          <a:endParaRPr lang="en-US"/>
        </a:p>
      </dgm:t>
    </dgm:pt>
    <dgm:pt modelId="{DA2BADF5-6217-496B-9E34-645129DEE59F}" type="sibTrans" cxnId="{29F50882-671D-4D9E-A9A7-2B145FB4439E}">
      <dgm:prSet/>
      <dgm:spPr/>
      <dgm:t>
        <a:bodyPr/>
        <a:lstStyle/>
        <a:p>
          <a:endParaRPr lang="en-US"/>
        </a:p>
      </dgm:t>
    </dgm:pt>
    <dgm:pt modelId="{DE664C75-A8F4-4D9D-BFBA-6F2F19688232}">
      <dgm:prSet phldrT="[Text]"/>
      <dgm:spPr>
        <a:solidFill>
          <a:srgbClr val="62B5E5">
            <a:alpha val="90000"/>
          </a:srgbClr>
        </a:solidFill>
        <a:ln>
          <a:noFill/>
        </a:ln>
      </dgm:spPr>
      <dgm:t>
        <a:bodyPr/>
        <a:lstStyle/>
        <a:p>
          <a:r>
            <a:rPr lang="en-US" b="1" dirty="0">
              <a:solidFill>
                <a:schemeClr val="bg1"/>
              </a:solidFill>
              <a:latin typeface="Avenir Next LT Pro Demi" panose="020B0704020202020204" pitchFamily="34" charset="0"/>
            </a:rPr>
            <a:t>Process</a:t>
          </a:r>
        </a:p>
      </dgm:t>
    </dgm:pt>
    <dgm:pt modelId="{F7FDCEF6-6111-4EDB-834D-2271B11C07C4}" type="parTrans" cxnId="{F9F77BD4-4BCB-43E5-9189-19F3B9F1823F}">
      <dgm:prSet/>
      <dgm:spPr/>
      <dgm:t>
        <a:bodyPr/>
        <a:lstStyle/>
        <a:p>
          <a:endParaRPr lang="en-US"/>
        </a:p>
      </dgm:t>
    </dgm:pt>
    <dgm:pt modelId="{E1C71151-0456-4798-9ECA-A0EBA5A23889}" type="sibTrans" cxnId="{F9F77BD4-4BCB-43E5-9189-19F3B9F1823F}">
      <dgm:prSet/>
      <dgm:spPr/>
      <dgm:t>
        <a:bodyPr/>
        <a:lstStyle/>
        <a:p>
          <a:endParaRPr lang="en-US"/>
        </a:p>
      </dgm:t>
    </dgm:pt>
    <dgm:pt modelId="{D4D64C7D-C5F6-4349-B191-CD49A82585CD}">
      <dgm:prSet phldrT="[Text]"/>
      <dgm:spPr>
        <a:solidFill>
          <a:srgbClr val="ADC084">
            <a:alpha val="90000"/>
          </a:srgbClr>
        </a:solidFill>
        <a:ln>
          <a:noFill/>
        </a:ln>
      </dgm:spPr>
      <dgm:t>
        <a:bodyPr/>
        <a:lstStyle/>
        <a:p>
          <a:r>
            <a:rPr lang="en-US" b="1" dirty="0">
              <a:solidFill>
                <a:schemeClr val="bg1"/>
              </a:solidFill>
              <a:latin typeface="Avenir Next LT Pro Demi" panose="020B0704020202020204" pitchFamily="34" charset="0"/>
            </a:rPr>
            <a:t>Outcomes</a:t>
          </a:r>
        </a:p>
      </dgm:t>
    </dgm:pt>
    <dgm:pt modelId="{B0C40F7D-E660-48D5-AE23-CD90938B302E}" type="parTrans" cxnId="{705382DA-0BC5-4880-A58E-0C7DBE173293}">
      <dgm:prSet/>
      <dgm:spPr/>
      <dgm:t>
        <a:bodyPr/>
        <a:lstStyle/>
        <a:p>
          <a:endParaRPr lang="en-US"/>
        </a:p>
      </dgm:t>
    </dgm:pt>
    <dgm:pt modelId="{DDA6091F-1263-46A2-BAD0-5706F301B49D}" type="sibTrans" cxnId="{705382DA-0BC5-4880-A58E-0C7DBE173293}">
      <dgm:prSet/>
      <dgm:spPr/>
      <dgm:t>
        <a:bodyPr/>
        <a:lstStyle/>
        <a:p>
          <a:endParaRPr lang="en-US"/>
        </a:p>
      </dgm:t>
    </dgm:pt>
    <dgm:pt modelId="{CFF7C5BC-05C0-4CC5-AA09-C896D389B92C}" type="pres">
      <dgm:prSet presAssocID="{A8F55A05-0DB1-4F38-86F3-843F9E5F02B7}" presName="Name0" presStyleCnt="0">
        <dgm:presLayoutVars>
          <dgm:chMax val="11"/>
          <dgm:chPref val="11"/>
          <dgm:dir/>
          <dgm:resizeHandles/>
        </dgm:presLayoutVars>
      </dgm:prSet>
      <dgm:spPr/>
    </dgm:pt>
    <dgm:pt modelId="{AF6D5995-8D52-41A9-BE97-C1708D05842E}" type="pres">
      <dgm:prSet presAssocID="{D4D64C7D-C5F6-4349-B191-CD49A82585CD}" presName="Accent3" presStyleCnt="0"/>
      <dgm:spPr/>
    </dgm:pt>
    <dgm:pt modelId="{CF3FFBDE-FF80-44F2-9058-C9F3F05CB00F}" type="pres">
      <dgm:prSet presAssocID="{D4D64C7D-C5F6-4349-B191-CD49A82585CD}" presName="Accent" presStyleLbl="node1" presStyleIdx="0" presStyleCnt="3"/>
      <dgm:spPr>
        <a:ln>
          <a:solidFill>
            <a:srgbClr val="ADC084"/>
          </a:solidFill>
        </a:ln>
      </dgm:spPr>
    </dgm:pt>
    <dgm:pt modelId="{3036DBA1-A177-4C72-8FAE-556394514184}" type="pres">
      <dgm:prSet presAssocID="{D4D64C7D-C5F6-4349-B191-CD49A82585CD}" presName="ParentBackground3" presStyleCnt="0"/>
      <dgm:spPr/>
    </dgm:pt>
    <dgm:pt modelId="{C5DDC45B-A440-4C70-AFDA-28D015604EF9}" type="pres">
      <dgm:prSet presAssocID="{D4D64C7D-C5F6-4349-B191-CD49A82585CD}" presName="ParentBackground" presStyleLbl="fgAcc1" presStyleIdx="0" presStyleCnt="3" custLinFactNeighborX="5806" custLinFactNeighborY="2366"/>
      <dgm:spPr/>
    </dgm:pt>
    <dgm:pt modelId="{2555789B-7334-46D4-A906-C47FBFCC8FE7}" type="pres">
      <dgm:prSet presAssocID="{D4D64C7D-C5F6-4349-B191-CD49A82585CD}" presName="Parent3" presStyleLbl="revTx" presStyleIdx="0" presStyleCnt="0">
        <dgm:presLayoutVars>
          <dgm:chMax val="1"/>
          <dgm:chPref val="1"/>
          <dgm:bulletEnabled val="1"/>
        </dgm:presLayoutVars>
      </dgm:prSet>
      <dgm:spPr/>
    </dgm:pt>
    <dgm:pt modelId="{666A4AAA-758D-49CD-8439-E275DD7D963D}" type="pres">
      <dgm:prSet presAssocID="{DE664C75-A8F4-4D9D-BFBA-6F2F19688232}" presName="Accent2" presStyleCnt="0"/>
      <dgm:spPr/>
    </dgm:pt>
    <dgm:pt modelId="{CE260EE8-A0EE-4C61-A8D2-0817701EC6E7}" type="pres">
      <dgm:prSet presAssocID="{DE664C75-A8F4-4D9D-BFBA-6F2F19688232}" presName="Accent" presStyleLbl="node1" presStyleIdx="1" presStyleCnt="3"/>
      <dgm:spPr>
        <a:ln>
          <a:solidFill>
            <a:srgbClr val="62B5E5"/>
          </a:solidFill>
        </a:ln>
      </dgm:spPr>
    </dgm:pt>
    <dgm:pt modelId="{E0E91F84-5BE6-4162-B6CE-136206D56E94}" type="pres">
      <dgm:prSet presAssocID="{DE664C75-A8F4-4D9D-BFBA-6F2F19688232}" presName="ParentBackground2" presStyleCnt="0"/>
      <dgm:spPr/>
    </dgm:pt>
    <dgm:pt modelId="{FB0ECF0B-54AC-4152-8592-59154BCF2B19}" type="pres">
      <dgm:prSet presAssocID="{DE664C75-A8F4-4D9D-BFBA-6F2F19688232}" presName="ParentBackground" presStyleLbl="fgAcc1" presStyleIdx="1" presStyleCnt="3"/>
      <dgm:spPr/>
    </dgm:pt>
    <dgm:pt modelId="{AF89F514-84A4-4578-9502-0FBE66FAFFC4}" type="pres">
      <dgm:prSet presAssocID="{DE664C75-A8F4-4D9D-BFBA-6F2F19688232}" presName="Parent2" presStyleLbl="revTx" presStyleIdx="0" presStyleCnt="0">
        <dgm:presLayoutVars>
          <dgm:chMax val="1"/>
          <dgm:chPref val="1"/>
          <dgm:bulletEnabled val="1"/>
        </dgm:presLayoutVars>
      </dgm:prSet>
      <dgm:spPr/>
    </dgm:pt>
    <dgm:pt modelId="{E08FD681-4401-43CB-88A2-120A00C56BCE}" type="pres">
      <dgm:prSet presAssocID="{9D42FE6F-8A35-4A2E-AEC3-F860D079C0D1}" presName="Accent1" presStyleCnt="0"/>
      <dgm:spPr/>
    </dgm:pt>
    <dgm:pt modelId="{0710E1A7-F934-4600-A70E-A8071D19E878}" type="pres">
      <dgm:prSet presAssocID="{9D42FE6F-8A35-4A2E-AEC3-F860D079C0D1}" presName="Accent" presStyleLbl="node1" presStyleIdx="2" presStyleCnt="3"/>
      <dgm:spPr>
        <a:ln>
          <a:solidFill>
            <a:srgbClr val="003865"/>
          </a:solidFill>
        </a:ln>
      </dgm:spPr>
    </dgm:pt>
    <dgm:pt modelId="{19D6A0EA-334F-4A30-960E-8E4277EA8F06}" type="pres">
      <dgm:prSet presAssocID="{9D42FE6F-8A35-4A2E-AEC3-F860D079C0D1}" presName="ParentBackground1" presStyleCnt="0"/>
      <dgm:spPr/>
    </dgm:pt>
    <dgm:pt modelId="{A98313C0-D313-41EF-8513-92E8A73E82CD}" type="pres">
      <dgm:prSet presAssocID="{9D42FE6F-8A35-4A2E-AEC3-F860D079C0D1}" presName="ParentBackground" presStyleLbl="fgAcc1" presStyleIdx="2" presStyleCnt="3"/>
      <dgm:spPr/>
    </dgm:pt>
    <dgm:pt modelId="{D9BA0A22-7A53-48A8-9CF7-218A3272D044}" type="pres">
      <dgm:prSet presAssocID="{9D42FE6F-8A35-4A2E-AEC3-F860D079C0D1}" presName="Parent1" presStyleLbl="revTx" presStyleIdx="0" presStyleCnt="0">
        <dgm:presLayoutVars>
          <dgm:chMax val="1"/>
          <dgm:chPref val="1"/>
          <dgm:bulletEnabled val="1"/>
        </dgm:presLayoutVars>
      </dgm:prSet>
      <dgm:spPr/>
    </dgm:pt>
  </dgm:ptLst>
  <dgm:cxnLst>
    <dgm:cxn modelId="{D5E20E03-4D29-4968-A2A1-1FA5C029945E}" type="presOf" srcId="{A8F55A05-0DB1-4F38-86F3-843F9E5F02B7}" destId="{CFF7C5BC-05C0-4CC5-AA09-C896D389B92C}" srcOrd="0" destOrd="0" presId="urn:microsoft.com/office/officeart/2011/layout/CircleProcess"/>
    <dgm:cxn modelId="{12B41D14-55BF-496F-9A2E-303DC59E79AB}" type="presOf" srcId="{DE664C75-A8F4-4D9D-BFBA-6F2F19688232}" destId="{AF89F514-84A4-4578-9502-0FBE66FAFFC4}" srcOrd="1" destOrd="0" presId="urn:microsoft.com/office/officeart/2011/layout/CircleProcess"/>
    <dgm:cxn modelId="{0EFE9F5C-DE00-4D58-9F74-2198F05DB2B6}" type="presOf" srcId="{9D42FE6F-8A35-4A2E-AEC3-F860D079C0D1}" destId="{A98313C0-D313-41EF-8513-92E8A73E82CD}" srcOrd="0" destOrd="0" presId="urn:microsoft.com/office/officeart/2011/layout/CircleProcess"/>
    <dgm:cxn modelId="{4E623051-DED0-4FEC-ADAC-43F5362DDD5B}" type="presOf" srcId="{9D42FE6F-8A35-4A2E-AEC3-F860D079C0D1}" destId="{D9BA0A22-7A53-48A8-9CF7-218A3272D044}" srcOrd="1" destOrd="0" presId="urn:microsoft.com/office/officeart/2011/layout/CircleProcess"/>
    <dgm:cxn modelId="{29F50882-671D-4D9E-A9A7-2B145FB4439E}" srcId="{A8F55A05-0DB1-4F38-86F3-843F9E5F02B7}" destId="{9D42FE6F-8A35-4A2E-AEC3-F860D079C0D1}" srcOrd="0" destOrd="0" parTransId="{357C4FFF-9634-4D0D-A927-1973CCC09250}" sibTransId="{DA2BADF5-6217-496B-9E34-645129DEE59F}"/>
    <dgm:cxn modelId="{1516B68F-75BF-48F3-86AA-C72D0BC0D3E0}" type="presOf" srcId="{D4D64C7D-C5F6-4349-B191-CD49A82585CD}" destId="{C5DDC45B-A440-4C70-AFDA-28D015604EF9}" srcOrd="0" destOrd="0" presId="urn:microsoft.com/office/officeart/2011/layout/CircleProcess"/>
    <dgm:cxn modelId="{71CCC693-7A2D-47F7-B5C9-90F08DB203A5}" type="presOf" srcId="{D4D64C7D-C5F6-4349-B191-CD49A82585CD}" destId="{2555789B-7334-46D4-A906-C47FBFCC8FE7}" srcOrd="1" destOrd="0" presId="urn:microsoft.com/office/officeart/2011/layout/CircleProcess"/>
    <dgm:cxn modelId="{46A95B96-CF2C-436E-8E5B-02EB420D7C50}" type="presOf" srcId="{DE664C75-A8F4-4D9D-BFBA-6F2F19688232}" destId="{FB0ECF0B-54AC-4152-8592-59154BCF2B19}" srcOrd="0" destOrd="0" presId="urn:microsoft.com/office/officeart/2011/layout/CircleProcess"/>
    <dgm:cxn modelId="{F9F77BD4-4BCB-43E5-9189-19F3B9F1823F}" srcId="{A8F55A05-0DB1-4F38-86F3-843F9E5F02B7}" destId="{DE664C75-A8F4-4D9D-BFBA-6F2F19688232}" srcOrd="1" destOrd="0" parTransId="{F7FDCEF6-6111-4EDB-834D-2271B11C07C4}" sibTransId="{E1C71151-0456-4798-9ECA-A0EBA5A23889}"/>
    <dgm:cxn modelId="{705382DA-0BC5-4880-A58E-0C7DBE173293}" srcId="{A8F55A05-0DB1-4F38-86F3-843F9E5F02B7}" destId="{D4D64C7D-C5F6-4349-B191-CD49A82585CD}" srcOrd="2" destOrd="0" parTransId="{B0C40F7D-E660-48D5-AE23-CD90938B302E}" sibTransId="{DDA6091F-1263-46A2-BAD0-5706F301B49D}"/>
    <dgm:cxn modelId="{CDD83533-E8CE-483A-B05F-C82E60614367}" type="presParOf" srcId="{CFF7C5BC-05C0-4CC5-AA09-C896D389B92C}" destId="{AF6D5995-8D52-41A9-BE97-C1708D05842E}" srcOrd="0" destOrd="0" presId="urn:microsoft.com/office/officeart/2011/layout/CircleProcess"/>
    <dgm:cxn modelId="{304A7BB7-34C0-4A02-B61B-7148CCD6157E}" type="presParOf" srcId="{AF6D5995-8D52-41A9-BE97-C1708D05842E}" destId="{CF3FFBDE-FF80-44F2-9058-C9F3F05CB00F}" srcOrd="0" destOrd="0" presId="urn:microsoft.com/office/officeart/2011/layout/CircleProcess"/>
    <dgm:cxn modelId="{A12638F3-534D-42E8-9DE5-4026647CEA04}" type="presParOf" srcId="{CFF7C5BC-05C0-4CC5-AA09-C896D389B92C}" destId="{3036DBA1-A177-4C72-8FAE-556394514184}" srcOrd="1" destOrd="0" presId="urn:microsoft.com/office/officeart/2011/layout/CircleProcess"/>
    <dgm:cxn modelId="{CFEB01F3-248A-4542-A6D5-BB3F10386FC5}" type="presParOf" srcId="{3036DBA1-A177-4C72-8FAE-556394514184}" destId="{C5DDC45B-A440-4C70-AFDA-28D015604EF9}" srcOrd="0" destOrd="0" presId="urn:microsoft.com/office/officeart/2011/layout/CircleProcess"/>
    <dgm:cxn modelId="{14EE0ED6-40BD-4551-8A3C-4976BDEB8655}" type="presParOf" srcId="{CFF7C5BC-05C0-4CC5-AA09-C896D389B92C}" destId="{2555789B-7334-46D4-A906-C47FBFCC8FE7}" srcOrd="2" destOrd="0" presId="urn:microsoft.com/office/officeart/2011/layout/CircleProcess"/>
    <dgm:cxn modelId="{D512198C-DC65-43A7-8A07-355A9289A4BD}" type="presParOf" srcId="{CFF7C5BC-05C0-4CC5-AA09-C896D389B92C}" destId="{666A4AAA-758D-49CD-8439-E275DD7D963D}" srcOrd="3" destOrd="0" presId="urn:microsoft.com/office/officeart/2011/layout/CircleProcess"/>
    <dgm:cxn modelId="{980BBAEC-B686-4418-A313-EB17B55A6C39}" type="presParOf" srcId="{666A4AAA-758D-49CD-8439-E275DD7D963D}" destId="{CE260EE8-A0EE-4C61-A8D2-0817701EC6E7}" srcOrd="0" destOrd="0" presId="urn:microsoft.com/office/officeart/2011/layout/CircleProcess"/>
    <dgm:cxn modelId="{98BEE576-E470-4EE1-A5CB-1AD4E1B0D4E2}" type="presParOf" srcId="{CFF7C5BC-05C0-4CC5-AA09-C896D389B92C}" destId="{E0E91F84-5BE6-4162-B6CE-136206D56E94}" srcOrd="4" destOrd="0" presId="urn:microsoft.com/office/officeart/2011/layout/CircleProcess"/>
    <dgm:cxn modelId="{74339BCE-2E86-4876-A9C1-C5934153AF36}" type="presParOf" srcId="{E0E91F84-5BE6-4162-B6CE-136206D56E94}" destId="{FB0ECF0B-54AC-4152-8592-59154BCF2B19}" srcOrd="0" destOrd="0" presId="urn:microsoft.com/office/officeart/2011/layout/CircleProcess"/>
    <dgm:cxn modelId="{617BBBE2-826B-496A-B373-3BAA2E030AD5}" type="presParOf" srcId="{CFF7C5BC-05C0-4CC5-AA09-C896D389B92C}" destId="{AF89F514-84A4-4578-9502-0FBE66FAFFC4}" srcOrd="5" destOrd="0" presId="urn:microsoft.com/office/officeart/2011/layout/CircleProcess"/>
    <dgm:cxn modelId="{6499C480-917C-48F5-AB1D-916E85D3485E}" type="presParOf" srcId="{CFF7C5BC-05C0-4CC5-AA09-C896D389B92C}" destId="{E08FD681-4401-43CB-88A2-120A00C56BCE}" srcOrd="6" destOrd="0" presId="urn:microsoft.com/office/officeart/2011/layout/CircleProcess"/>
    <dgm:cxn modelId="{5D258A8E-F94C-4E62-9E30-3D0B85D0A6DC}" type="presParOf" srcId="{E08FD681-4401-43CB-88A2-120A00C56BCE}" destId="{0710E1A7-F934-4600-A70E-A8071D19E878}" srcOrd="0" destOrd="0" presId="urn:microsoft.com/office/officeart/2011/layout/CircleProcess"/>
    <dgm:cxn modelId="{14C95755-8856-4BBB-901F-48D4758BD88C}" type="presParOf" srcId="{CFF7C5BC-05C0-4CC5-AA09-C896D389B92C}" destId="{19D6A0EA-334F-4A30-960E-8E4277EA8F06}" srcOrd="7" destOrd="0" presId="urn:microsoft.com/office/officeart/2011/layout/CircleProcess"/>
    <dgm:cxn modelId="{2239C2C8-BC30-4D8B-80F3-678621AE2D95}" type="presParOf" srcId="{19D6A0EA-334F-4A30-960E-8E4277EA8F06}" destId="{A98313C0-D313-41EF-8513-92E8A73E82CD}" srcOrd="0" destOrd="0" presId="urn:microsoft.com/office/officeart/2011/layout/CircleProcess"/>
    <dgm:cxn modelId="{320A9DE7-4017-4104-A2D8-4EC3085B0767}" type="presParOf" srcId="{CFF7C5BC-05C0-4CC5-AA09-C896D389B92C}" destId="{D9BA0A22-7A53-48A8-9CF7-218A3272D044}"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653BCB-560F-4F8F-85D7-925E2D2F364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89F8501B-388F-4BC8-AF41-218041C95005}">
      <dgm:prSet phldrT="[Text]" custT="1"/>
      <dgm:spPr/>
      <dgm:t>
        <a:bodyPr/>
        <a:lstStyle/>
        <a:p>
          <a:r>
            <a:rPr lang="en-US" sz="4400" dirty="0">
              <a:solidFill>
                <a:schemeClr val="bg1"/>
              </a:solidFill>
              <a:latin typeface="Avenir Next LT Pro Demi" panose="020B0704020202020204" pitchFamily="34" charset="0"/>
            </a:rPr>
            <a:t>Implemented Family First Prevention in October 2019</a:t>
          </a:r>
        </a:p>
      </dgm:t>
    </dgm:pt>
    <dgm:pt modelId="{D915ABC4-DC32-41EE-9C84-1BE26CAACFF8}" type="parTrans" cxnId="{939BC0E7-5F4E-4999-B63B-5A218D4BC4DD}">
      <dgm:prSet/>
      <dgm:spPr/>
      <dgm:t>
        <a:bodyPr/>
        <a:lstStyle/>
        <a:p>
          <a:endParaRPr lang="en-US"/>
        </a:p>
      </dgm:t>
    </dgm:pt>
    <dgm:pt modelId="{57891C01-858A-49CB-ABA0-F7D5FC87CED9}" type="sibTrans" cxnId="{939BC0E7-5F4E-4999-B63B-5A218D4BC4DD}">
      <dgm:prSet/>
      <dgm:spPr/>
      <dgm:t>
        <a:bodyPr/>
        <a:lstStyle/>
        <a:p>
          <a:endParaRPr lang="en-US"/>
        </a:p>
      </dgm:t>
    </dgm:pt>
    <dgm:pt modelId="{EBEC3912-F30F-4EE0-8421-3FC4EA99D482}">
      <dgm:prSet phldrT="[Text]"/>
      <dgm:spPr/>
      <dgm:t>
        <a:bodyPr/>
        <a:lstStyle/>
        <a:p>
          <a:pPr algn="l">
            <a:spcAft>
              <a:spcPts val="1200"/>
            </a:spcAft>
            <a:buFont typeface="Wingdings" panose="05000000000000000000" pitchFamily="2" charset="2"/>
            <a:buChar char="§"/>
          </a:pPr>
          <a:r>
            <a:rPr lang="en-US" dirty="0">
              <a:solidFill>
                <a:schemeClr val="bg1"/>
              </a:solidFill>
            </a:rPr>
            <a:t>&gt; State plan approval April 2020</a:t>
          </a:r>
        </a:p>
        <a:p>
          <a:pPr algn="l">
            <a:spcAft>
              <a:spcPts val="1200"/>
            </a:spcAft>
            <a:buFont typeface="Wingdings" panose="05000000000000000000" pitchFamily="2" charset="2"/>
            <a:buChar char="§"/>
          </a:pPr>
          <a:r>
            <a:rPr lang="en-US" dirty="0">
              <a:solidFill>
                <a:schemeClr val="bg1"/>
              </a:solidFill>
            </a:rPr>
            <a:t>&gt; State plan amendment December 2021 </a:t>
          </a:r>
        </a:p>
        <a:p>
          <a:pPr algn="l">
            <a:spcAft>
              <a:spcPts val="1200"/>
            </a:spcAft>
            <a:buFont typeface="Wingdings" panose="05000000000000000000" pitchFamily="2" charset="2"/>
            <a:buChar char="§"/>
          </a:pPr>
          <a:r>
            <a:rPr lang="en-US" dirty="0">
              <a:solidFill>
                <a:schemeClr val="bg1"/>
              </a:solidFill>
            </a:rPr>
            <a:t>&gt; State plan amendment September 2022</a:t>
          </a:r>
        </a:p>
        <a:p>
          <a:pPr algn="ctr">
            <a:spcAft>
              <a:spcPct val="35000"/>
            </a:spcAft>
            <a:buNone/>
          </a:pPr>
          <a:endParaRPr lang="en-US" dirty="0"/>
        </a:p>
      </dgm:t>
    </dgm:pt>
    <dgm:pt modelId="{BEE53188-D383-4066-A8FB-DE4C4AD0732F}" type="parTrans" cxnId="{AA39E9E0-4C17-4BB8-B231-0CBBECFF0AAB}">
      <dgm:prSet/>
      <dgm:spPr/>
      <dgm:t>
        <a:bodyPr/>
        <a:lstStyle/>
        <a:p>
          <a:endParaRPr lang="en-US"/>
        </a:p>
      </dgm:t>
    </dgm:pt>
    <dgm:pt modelId="{DF3F7ECB-8A34-4A40-8353-88C789B2EB8B}" type="sibTrans" cxnId="{AA39E9E0-4C17-4BB8-B231-0CBBECFF0AAB}">
      <dgm:prSet/>
      <dgm:spPr/>
      <dgm:t>
        <a:bodyPr/>
        <a:lstStyle/>
        <a:p>
          <a:endParaRPr lang="en-US"/>
        </a:p>
      </dgm:t>
    </dgm:pt>
    <dgm:pt modelId="{3171009A-5B28-46D9-827E-A6A8889C200E}">
      <dgm:prSet phldrT="[Text]"/>
      <dgm:spPr/>
      <dgm:t>
        <a:bodyPr/>
        <a:lstStyle/>
        <a:p>
          <a:pPr algn="l">
            <a:spcAft>
              <a:spcPts val="1200"/>
            </a:spcAft>
          </a:pPr>
          <a:r>
            <a:rPr lang="en-US" dirty="0">
              <a:solidFill>
                <a:schemeClr val="bg1"/>
              </a:solidFill>
            </a:rPr>
            <a:t>&gt; Partnered with Chapin Hall to implement a Family First CQI Measurement Framework</a:t>
          </a:r>
        </a:p>
        <a:p>
          <a:pPr algn="l">
            <a:spcAft>
              <a:spcPts val="1200"/>
            </a:spcAft>
          </a:pPr>
          <a:r>
            <a:rPr lang="en-US" dirty="0">
              <a:solidFill>
                <a:schemeClr val="bg1"/>
              </a:solidFill>
            </a:rPr>
            <a:t>&gt; Integrated Family First CQI into broader agency CQI</a:t>
          </a:r>
        </a:p>
      </dgm:t>
    </dgm:pt>
    <dgm:pt modelId="{C1F83668-E383-42A5-AA24-B1CAF95F8521}" type="parTrans" cxnId="{BAF67A42-986E-4E4A-88B7-0D2E6524B73E}">
      <dgm:prSet/>
      <dgm:spPr/>
      <dgm:t>
        <a:bodyPr/>
        <a:lstStyle/>
        <a:p>
          <a:endParaRPr lang="en-US"/>
        </a:p>
      </dgm:t>
    </dgm:pt>
    <dgm:pt modelId="{C4A21361-6CF0-40FB-A403-7188CEA3E824}" type="sibTrans" cxnId="{BAF67A42-986E-4E4A-88B7-0D2E6524B73E}">
      <dgm:prSet/>
      <dgm:spPr/>
      <dgm:t>
        <a:bodyPr/>
        <a:lstStyle/>
        <a:p>
          <a:endParaRPr lang="en-US"/>
        </a:p>
      </dgm:t>
    </dgm:pt>
    <dgm:pt modelId="{E5AE7E79-87B5-4BA2-92E8-0824AA64E801}">
      <dgm:prSet phldrT="[Text]"/>
      <dgm:spPr/>
      <dgm:t>
        <a:bodyPr/>
        <a:lstStyle/>
        <a:p>
          <a:pPr algn="l">
            <a:spcAft>
              <a:spcPts val="1200"/>
            </a:spcAft>
          </a:pPr>
          <a:r>
            <a:rPr lang="en-US" dirty="0">
              <a:solidFill>
                <a:schemeClr val="bg1"/>
              </a:solidFill>
            </a:rPr>
            <a:t>&gt; Expanded prevention services</a:t>
          </a:r>
        </a:p>
        <a:p>
          <a:pPr algn="l">
            <a:spcAft>
              <a:spcPts val="1200"/>
            </a:spcAft>
          </a:pPr>
          <a:r>
            <a:rPr lang="en-US" dirty="0">
              <a:solidFill>
                <a:schemeClr val="bg1"/>
              </a:solidFill>
            </a:rPr>
            <a:t>&gt; Expanded  evidence-based practices</a:t>
          </a:r>
        </a:p>
        <a:p>
          <a:pPr algn="l">
            <a:spcAft>
              <a:spcPts val="1200"/>
            </a:spcAft>
          </a:pPr>
          <a:r>
            <a:rPr lang="en-US" dirty="0">
              <a:solidFill>
                <a:schemeClr val="bg1"/>
              </a:solidFill>
            </a:rPr>
            <a:t>&gt; Expanded capacity through agency commitment and organizational change </a:t>
          </a:r>
        </a:p>
      </dgm:t>
    </dgm:pt>
    <dgm:pt modelId="{4D88F495-C3CA-422D-8256-53FBF53F2C98}" type="parTrans" cxnId="{37E550E4-E542-46EA-933F-FD9E68CB313D}">
      <dgm:prSet/>
      <dgm:spPr/>
      <dgm:t>
        <a:bodyPr/>
        <a:lstStyle/>
        <a:p>
          <a:endParaRPr lang="en-US"/>
        </a:p>
      </dgm:t>
    </dgm:pt>
    <dgm:pt modelId="{1813602A-9DC5-45CC-AC12-A3BBBB89CB63}" type="sibTrans" cxnId="{37E550E4-E542-46EA-933F-FD9E68CB313D}">
      <dgm:prSet/>
      <dgm:spPr/>
      <dgm:t>
        <a:bodyPr/>
        <a:lstStyle/>
        <a:p>
          <a:endParaRPr lang="en-US"/>
        </a:p>
      </dgm:t>
    </dgm:pt>
    <dgm:pt modelId="{D15F19E8-B174-4156-A5F5-EB262328E2E6}">
      <dgm:prSet/>
      <dgm:spPr/>
      <dgm:t>
        <a:bodyPr/>
        <a:lstStyle/>
        <a:p>
          <a:pPr algn="l">
            <a:spcAft>
              <a:spcPts val="1200"/>
            </a:spcAft>
          </a:pPr>
          <a:r>
            <a:rPr lang="en-US" dirty="0">
              <a:solidFill>
                <a:schemeClr val="bg1"/>
              </a:solidFill>
            </a:rPr>
            <a:t>&gt; Increased funding for prevention services</a:t>
          </a:r>
        </a:p>
        <a:p>
          <a:pPr algn="l">
            <a:spcAft>
              <a:spcPts val="1200"/>
            </a:spcAft>
          </a:pPr>
          <a:r>
            <a:rPr lang="en-US" dirty="0">
              <a:solidFill>
                <a:schemeClr val="bg1"/>
              </a:solidFill>
            </a:rPr>
            <a:t>&gt; Legislative appropriations for prevention</a:t>
          </a:r>
        </a:p>
        <a:p>
          <a:pPr algn="l">
            <a:spcAft>
              <a:spcPts val="1200"/>
            </a:spcAft>
          </a:pPr>
          <a:r>
            <a:rPr lang="en-US" dirty="0">
              <a:solidFill>
                <a:schemeClr val="bg1"/>
              </a:solidFill>
            </a:rPr>
            <a:t>&gt; Decreased Foster care expenditures</a:t>
          </a:r>
        </a:p>
      </dgm:t>
    </dgm:pt>
    <dgm:pt modelId="{85FCA758-DD5B-4D61-842E-ACC12788F53E}" type="parTrans" cxnId="{61575F63-175E-4335-85F5-E23337345A9C}">
      <dgm:prSet/>
      <dgm:spPr/>
      <dgm:t>
        <a:bodyPr/>
        <a:lstStyle/>
        <a:p>
          <a:endParaRPr lang="en-US"/>
        </a:p>
      </dgm:t>
    </dgm:pt>
    <dgm:pt modelId="{1F14B3CA-E420-46A5-9B2D-F48F3E0377C6}" type="sibTrans" cxnId="{61575F63-175E-4335-85F5-E23337345A9C}">
      <dgm:prSet/>
      <dgm:spPr/>
      <dgm:t>
        <a:bodyPr/>
        <a:lstStyle/>
        <a:p>
          <a:endParaRPr lang="en-US"/>
        </a:p>
      </dgm:t>
    </dgm:pt>
    <dgm:pt modelId="{72879E07-081E-4A83-BF95-E4357B516641}" type="pres">
      <dgm:prSet presAssocID="{EC653BCB-560F-4F8F-85D7-925E2D2F364B}" presName="composite" presStyleCnt="0">
        <dgm:presLayoutVars>
          <dgm:chMax val="1"/>
          <dgm:dir/>
          <dgm:resizeHandles val="exact"/>
        </dgm:presLayoutVars>
      </dgm:prSet>
      <dgm:spPr/>
    </dgm:pt>
    <dgm:pt modelId="{811EF3F6-E69C-4EA4-87CD-BFA6B9E96FDF}" type="pres">
      <dgm:prSet presAssocID="{89F8501B-388F-4BC8-AF41-218041C95005}" presName="roof" presStyleLbl="dkBgShp" presStyleIdx="0" presStyleCnt="2" custLinFactY="-9639" custLinFactNeighborX="126" custLinFactNeighborY="-100000"/>
      <dgm:spPr/>
    </dgm:pt>
    <dgm:pt modelId="{86D6E0BE-396A-46C3-BDFF-A89FAD7119DF}" type="pres">
      <dgm:prSet presAssocID="{89F8501B-388F-4BC8-AF41-218041C95005}" presName="pillars" presStyleCnt="0"/>
      <dgm:spPr/>
    </dgm:pt>
    <dgm:pt modelId="{520B3CDF-261E-4E96-A952-0B110375D366}" type="pres">
      <dgm:prSet presAssocID="{89F8501B-388F-4BC8-AF41-218041C95005}" presName="pillar1" presStyleLbl="node1" presStyleIdx="0" presStyleCnt="4">
        <dgm:presLayoutVars>
          <dgm:bulletEnabled val="1"/>
        </dgm:presLayoutVars>
      </dgm:prSet>
      <dgm:spPr/>
    </dgm:pt>
    <dgm:pt modelId="{8C2E80CC-E1CE-4975-8982-71EAB8D0C978}" type="pres">
      <dgm:prSet presAssocID="{D15F19E8-B174-4156-A5F5-EB262328E2E6}" presName="pillarX" presStyleLbl="node1" presStyleIdx="1" presStyleCnt="4" custLinFactNeighborX="0" custLinFactNeighborY="-535">
        <dgm:presLayoutVars>
          <dgm:bulletEnabled val="1"/>
        </dgm:presLayoutVars>
      </dgm:prSet>
      <dgm:spPr/>
    </dgm:pt>
    <dgm:pt modelId="{A60FEA22-ADC4-4351-8BA3-3E9158DC3AD7}" type="pres">
      <dgm:prSet presAssocID="{3171009A-5B28-46D9-827E-A6A8889C200E}" presName="pillarX" presStyleLbl="node1" presStyleIdx="2" presStyleCnt="4" custLinFactNeighborX="99530">
        <dgm:presLayoutVars>
          <dgm:bulletEnabled val="1"/>
        </dgm:presLayoutVars>
      </dgm:prSet>
      <dgm:spPr/>
    </dgm:pt>
    <dgm:pt modelId="{19B7EBB0-5872-4A61-88E8-9E3C41B42861}" type="pres">
      <dgm:prSet presAssocID="{E5AE7E79-87B5-4BA2-92E8-0824AA64E801}" presName="pillarX" presStyleLbl="node1" presStyleIdx="3" presStyleCnt="4" custLinFactNeighborX="-100000" custLinFactNeighborY="915">
        <dgm:presLayoutVars>
          <dgm:bulletEnabled val="1"/>
        </dgm:presLayoutVars>
      </dgm:prSet>
      <dgm:spPr/>
    </dgm:pt>
    <dgm:pt modelId="{0731B5B1-D761-4ABD-9C0A-F0D489B1067C}" type="pres">
      <dgm:prSet presAssocID="{89F8501B-388F-4BC8-AF41-218041C95005}" presName="base" presStyleLbl="dkBgShp" presStyleIdx="1" presStyleCnt="2"/>
      <dgm:spPr/>
    </dgm:pt>
  </dgm:ptLst>
  <dgm:cxnLst>
    <dgm:cxn modelId="{E6862E00-8CA1-45D0-93DE-509E89F47463}" type="presOf" srcId="{D15F19E8-B174-4156-A5F5-EB262328E2E6}" destId="{8C2E80CC-E1CE-4975-8982-71EAB8D0C978}" srcOrd="0" destOrd="0" presId="urn:microsoft.com/office/officeart/2005/8/layout/hList3"/>
    <dgm:cxn modelId="{C26D1B1C-C2DB-44F0-99A9-E5BCD249F70B}" type="presOf" srcId="{EC653BCB-560F-4F8F-85D7-925E2D2F364B}" destId="{72879E07-081E-4A83-BF95-E4357B516641}" srcOrd="0" destOrd="0" presId="urn:microsoft.com/office/officeart/2005/8/layout/hList3"/>
    <dgm:cxn modelId="{219C4861-F508-476F-ADE6-822FA86A197C}" type="presOf" srcId="{89F8501B-388F-4BC8-AF41-218041C95005}" destId="{811EF3F6-E69C-4EA4-87CD-BFA6B9E96FDF}" srcOrd="0" destOrd="0" presId="urn:microsoft.com/office/officeart/2005/8/layout/hList3"/>
    <dgm:cxn modelId="{BAF67A42-986E-4E4A-88B7-0D2E6524B73E}" srcId="{89F8501B-388F-4BC8-AF41-218041C95005}" destId="{3171009A-5B28-46D9-827E-A6A8889C200E}" srcOrd="2" destOrd="0" parTransId="{C1F83668-E383-42A5-AA24-B1CAF95F8521}" sibTransId="{C4A21361-6CF0-40FB-A403-7188CEA3E824}"/>
    <dgm:cxn modelId="{61575F63-175E-4335-85F5-E23337345A9C}" srcId="{89F8501B-388F-4BC8-AF41-218041C95005}" destId="{D15F19E8-B174-4156-A5F5-EB262328E2E6}" srcOrd="1" destOrd="0" parTransId="{85FCA758-DD5B-4D61-842E-ACC12788F53E}" sibTransId="{1F14B3CA-E420-46A5-9B2D-F48F3E0377C6}"/>
    <dgm:cxn modelId="{BCE19B44-D106-4A61-8C6D-97267D38EAEA}" type="presOf" srcId="{3171009A-5B28-46D9-827E-A6A8889C200E}" destId="{A60FEA22-ADC4-4351-8BA3-3E9158DC3AD7}" srcOrd="0" destOrd="0" presId="urn:microsoft.com/office/officeart/2005/8/layout/hList3"/>
    <dgm:cxn modelId="{8C33EAAA-E465-42F6-84DD-FF1A728C311B}" type="presOf" srcId="{EBEC3912-F30F-4EE0-8421-3FC4EA99D482}" destId="{520B3CDF-261E-4E96-A952-0B110375D366}" srcOrd="0" destOrd="0" presId="urn:microsoft.com/office/officeart/2005/8/layout/hList3"/>
    <dgm:cxn modelId="{AA39E9E0-4C17-4BB8-B231-0CBBECFF0AAB}" srcId="{89F8501B-388F-4BC8-AF41-218041C95005}" destId="{EBEC3912-F30F-4EE0-8421-3FC4EA99D482}" srcOrd="0" destOrd="0" parTransId="{BEE53188-D383-4066-A8FB-DE4C4AD0732F}" sibTransId="{DF3F7ECB-8A34-4A40-8353-88C789B2EB8B}"/>
    <dgm:cxn modelId="{37E550E4-E542-46EA-933F-FD9E68CB313D}" srcId="{89F8501B-388F-4BC8-AF41-218041C95005}" destId="{E5AE7E79-87B5-4BA2-92E8-0824AA64E801}" srcOrd="3" destOrd="0" parTransId="{4D88F495-C3CA-422D-8256-53FBF53F2C98}" sibTransId="{1813602A-9DC5-45CC-AC12-A3BBBB89CB63}"/>
    <dgm:cxn modelId="{3A6C25E7-D378-4187-97B8-24B3A0FBA58C}" type="presOf" srcId="{E5AE7E79-87B5-4BA2-92E8-0824AA64E801}" destId="{19B7EBB0-5872-4A61-88E8-9E3C41B42861}" srcOrd="0" destOrd="0" presId="urn:microsoft.com/office/officeart/2005/8/layout/hList3"/>
    <dgm:cxn modelId="{939BC0E7-5F4E-4999-B63B-5A218D4BC4DD}" srcId="{EC653BCB-560F-4F8F-85D7-925E2D2F364B}" destId="{89F8501B-388F-4BC8-AF41-218041C95005}" srcOrd="0" destOrd="0" parTransId="{D915ABC4-DC32-41EE-9C84-1BE26CAACFF8}" sibTransId="{57891C01-858A-49CB-ABA0-F7D5FC87CED9}"/>
    <dgm:cxn modelId="{81EE4977-A897-4A8A-8A41-98D4E892E371}" type="presParOf" srcId="{72879E07-081E-4A83-BF95-E4357B516641}" destId="{811EF3F6-E69C-4EA4-87CD-BFA6B9E96FDF}" srcOrd="0" destOrd="0" presId="urn:microsoft.com/office/officeart/2005/8/layout/hList3"/>
    <dgm:cxn modelId="{2CE5237C-5EE1-4486-A9EC-292F8890F7BC}" type="presParOf" srcId="{72879E07-081E-4A83-BF95-E4357B516641}" destId="{86D6E0BE-396A-46C3-BDFF-A89FAD7119DF}" srcOrd="1" destOrd="0" presId="urn:microsoft.com/office/officeart/2005/8/layout/hList3"/>
    <dgm:cxn modelId="{5964A6C9-7670-4B36-BF70-6EE997177666}" type="presParOf" srcId="{86D6E0BE-396A-46C3-BDFF-A89FAD7119DF}" destId="{520B3CDF-261E-4E96-A952-0B110375D366}" srcOrd="0" destOrd="0" presId="urn:microsoft.com/office/officeart/2005/8/layout/hList3"/>
    <dgm:cxn modelId="{B7FBC64B-48A9-4652-B2C5-22E44AC0E316}" type="presParOf" srcId="{86D6E0BE-396A-46C3-BDFF-A89FAD7119DF}" destId="{8C2E80CC-E1CE-4975-8982-71EAB8D0C978}" srcOrd="1" destOrd="0" presId="urn:microsoft.com/office/officeart/2005/8/layout/hList3"/>
    <dgm:cxn modelId="{9DB2CA0D-1D36-4D05-A2A1-BC9B8D1E8CBE}" type="presParOf" srcId="{86D6E0BE-396A-46C3-BDFF-A89FAD7119DF}" destId="{A60FEA22-ADC4-4351-8BA3-3E9158DC3AD7}" srcOrd="2" destOrd="0" presId="urn:microsoft.com/office/officeart/2005/8/layout/hList3"/>
    <dgm:cxn modelId="{68F302C1-C4BD-46D0-99B4-2EFC6DC82A18}" type="presParOf" srcId="{86D6E0BE-396A-46C3-BDFF-A89FAD7119DF}" destId="{19B7EBB0-5872-4A61-88E8-9E3C41B42861}" srcOrd="3" destOrd="0" presId="urn:microsoft.com/office/officeart/2005/8/layout/hList3"/>
    <dgm:cxn modelId="{6E81A1A2-EF0B-4662-B0E0-3DB853EAF5E5}" type="presParOf" srcId="{72879E07-081E-4A83-BF95-E4357B516641}" destId="{0731B5B1-D761-4ABD-9C0A-F0D489B1067C}"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D61509-9911-4D35-BD94-CC549413246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FA9BA85-500B-4A58-B85E-2215DE85B370}">
      <dgm:prSet/>
      <dgm:spPr/>
      <dgm:t>
        <a:bodyPr/>
        <a:lstStyle/>
        <a:p>
          <a:r>
            <a:rPr lang="en-US" b="0" dirty="0"/>
            <a:t>CQI can be seen as a trifecta for addressing  concerns, supported by data and informed by practice review</a:t>
          </a:r>
        </a:p>
      </dgm:t>
    </dgm:pt>
    <dgm:pt modelId="{DE21C6B0-95D1-4554-97B3-7DF371D9BC74}" type="parTrans" cxnId="{F35361A0-7A1F-4970-A771-B73CA75F2250}">
      <dgm:prSet/>
      <dgm:spPr/>
      <dgm:t>
        <a:bodyPr/>
        <a:lstStyle/>
        <a:p>
          <a:endParaRPr lang="en-US"/>
        </a:p>
      </dgm:t>
    </dgm:pt>
    <dgm:pt modelId="{0DF14CDF-ECB3-4F84-AC4B-B079703C6027}" type="sibTrans" cxnId="{F35361A0-7A1F-4970-A771-B73CA75F2250}">
      <dgm:prSet/>
      <dgm:spPr/>
      <dgm:t>
        <a:bodyPr/>
        <a:lstStyle/>
        <a:p>
          <a:endParaRPr lang="en-US"/>
        </a:p>
      </dgm:t>
    </dgm:pt>
    <dgm:pt modelId="{0D7E3A0C-38CC-48D6-8081-629408F785AA}">
      <dgm:prSet custT="1"/>
      <dgm:spPr/>
      <dgm:t>
        <a:bodyPr/>
        <a:lstStyle/>
        <a:p>
          <a:pPr>
            <a:spcAft>
              <a:spcPts val="1200"/>
            </a:spcAft>
          </a:pPr>
          <a:r>
            <a:rPr lang="en-US" sz="2000" b="1" dirty="0"/>
            <a:t>Tiered teaming system</a:t>
          </a:r>
          <a:r>
            <a:rPr lang="en-US" sz="2000" dirty="0"/>
            <a:t>: Local, Regional and State CQI teams identify and solve barriers to service delivery and outcome achievement.</a:t>
          </a:r>
        </a:p>
      </dgm:t>
    </dgm:pt>
    <dgm:pt modelId="{6822E806-172D-4B98-A88B-850AE3EE5CCC}" type="parTrans" cxnId="{6448863E-13F6-4ECB-A1D9-06590BF13863}">
      <dgm:prSet/>
      <dgm:spPr/>
      <dgm:t>
        <a:bodyPr/>
        <a:lstStyle/>
        <a:p>
          <a:endParaRPr lang="en-US"/>
        </a:p>
      </dgm:t>
    </dgm:pt>
    <dgm:pt modelId="{0D158624-0CB2-4299-8233-AF383559F822}" type="sibTrans" cxnId="{6448863E-13F6-4ECB-A1D9-06590BF13863}">
      <dgm:prSet/>
      <dgm:spPr/>
      <dgm:t>
        <a:bodyPr/>
        <a:lstStyle/>
        <a:p>
          <a:endParaRPr lang="en-US"/>
        </a:p>
      </dgm:t>
    </dgm:pt>
    <dgm:pt modelId="{B3F183B8-3D97-4013-825A-8C0EECD1C5C5}">
      <dgm:prSet custT="1"/>
      <dgm:spPr/>
      <dgm:t>
        <a:bodyPr/>
        <a:lstStyle/>
        <a:p>
          <a:pPr>
            <a:spcAft>
              <a:spcPts val="1200"/>
            </a:spcAft>
          </a:pPr>
          <a:r>
            <a:rPr lang="en-US" sz="2000" b="1" dirty="0"/>
            <a:t>Management Reports and data: </a:t>
          </a:r>
          <a:r>
            <a:rPr lang="en-US" sz="2000" b="0" dirty="0"/>
            <a:t>Connect data with outcomes and benchmarks by highlighting and monitoring trends.</a:t>
          </a:r>
          <a:r>
            <a:rPr lang="en-US" sz="2000" dirty="0"/>
            <a:t> </a:t>
          </a:r>
        </a:p>
      </dgm:t>
    </dgm:pt>
    <dgm:pt modelId="{A7D4A895-AF0B-4F66-A693-60CA0F97C034}" type="parTrans" cxnId="{C9FE241F-FAA3-4BE3-A52B-ABE5F286A1E9}">
      <dgm:prSet/>
      <dgm:spPr/>
      <dgm:t>
        <a:bodyPr/>
        <a:lstStyle/>
        <a:p>
          <a:endParaRPr lang="en-US"/>
        </a:p>
      </dgm:t>
    </dgm:pt>
    <dgm:pt modelId="{D1725D9F-BB16-43BE-965A-4A6C8B1141B2}" type="sibTrans" cxnId="{C9FE241F-FAA3-4BE3-A52B-ABE5F286A1E9}">
      <dgm:prSet/>
      <dgm:spPr/>
      <dgm:t>
        <a:bodyPr/>
        <a:lstStyle/>
        <a:p>
          <a:endParaRPr lang="en-US"/>
        </a:p>
      </dgm:t>
    </dgm:pt>
    <dgm:pt modelId="{F3C75236-0C2A-40A5-9820-DDF4FCD2ECF6}">
      <dgm:prSet custT="1"/>
      <dgm:spPr/>
      <dgm:t>
        <a:bodyPr/>
        <a:lstStyle/>
        <a:p>
          <a:pPr>
            <a:spcAft>
              <a:spcPts val="1200"/>
            </a:spcAft>
          </a:pPr>
          <a:r>
            <a:rPr lang="en-US" sz="2000" b="1" dirty="0"/>
            <a:t>Reviews of case work quality: </a:t>
          </a:r>
          <a:r>
            <a:rPr lang="en-US" sz="2000" b="0" dirty="0"/>
            <a:t>M</a:t>
          </a:r>
          <a:r>
            <a:rPr lang="en-US" sz="2000" dirty="0"/>
            <a:t>ulti-level case reviews and feedback at each level to promote high quality case work and best practices. </a:t>
          </a:r>
        </a:p>
      </dgm:t>
    </dgm:pt>
    <dgm:pt modelId="{3A959210-32A8-46EB-96E4-3EF8B9F6BA2B}" type="parTrans" cxnId="{F8EF842B-306E-43BE-8DB1-030DA16C7561}">
      <dgm:prSet/>
      <dgm:spPr/>
      <dgm:t>
        <a:bodyPr/>
        <a:lstStyle/>
        <a:p>
          <a:endParaRPr lang="en-US"/>
        </a:p>
      </dgm:t>
    </dgm:pt>
    <dgm:pt modelId="{76778352-6B61-4B61-BAC6-D75503BA47A5}" type="sibTrans" cxnId="{F8EF842B-306E-43BE-8DB1-030DA16C7561}">
      <dgm:prSet/>
      <dgm:spPr/>
      <dgm:t>
        <a:bodyPr/>
        <a:lstStyle/>
        <a:p>
          <a:endParaRPr lang="en-US"/>
        </a:p>
      </dgm:t>
    </dgm:pt>
    <dgm:pt modelId="{81D05F6A-574A-4FCB-9530-0C6CD8F482D1}" type="pres">
      <dgm:prSet presAssocID="{2FD61509-9911-4D35-BD94-CC5494132469}" presName="linearFlow" presStyleCnt="0">
        <dgm:presLayoutVars>
          <dgm:dir/>
          <dgm:animLvl val="lvl"/>
          <dgm:resizeHandles val="exact"/>
        </dgm:presLayoutVars>
      </dgm:prSet>
      <dgm:spPr/>
    </dgm:pt>
    <dgm:pt modelId="{0683E59D-B4EB-4D94-9F8D-F7C8A10789A7}" type="pres">
      <dgm:prSet presAssocID="{BFA9BA85-500B-4A58-B85E-2215DE85B370}" presName="composite" presStyleCnt="0"/>
      <dgm:spPr/>
    </dgm:pt>
    <dgm:pt modelId="{C8CC4DBC-EF1C-4B9B-9118-49DEB5A042AB}" type="pres">
      <dgm:prSet presAssocID="{BFA9BA85-500B-4A58-B85E-2215DE85B370}" presName="parentText" presStyleLbl="alignNode1" presStyleIdx="0" presStyleCnt="1" custScaleY="147246">
        <dgm:presLayoutVars>
          <dgm:chMax val="1"/>
          <dgm:bulletEnabled val="1"/>
        </dgm:presLayoutVars>
      </dgm:prSet>
      <dgm:spPr/>
    </dgm:pt>
    <dgm:pt modelId="{9DCA064F-7BF2-4BBE-ADC9-12CE0DB08864}" type="pres">
      <dgm:prSet presAssocID="{BFA9BA85-500B-4A58-B85E-2215DE85B370}" presName="descendantText" presStyleLbl="alignAcc1" presStyleIdx="0" presStyleCnt="1" custScaleY="154527" custLinFactNeighborX="522">
        <dgm:presLayoutVars>
          <dgm:bulletEnabled val="1"/>
        </dgm:presLayoutVars>
      </dgm:prSet>
      <dgm:spPr/>
    </dgm:pt>
  </dgm:ptLst>
  <dgm:cxnLst>
    <dgm:cxn modelId="{C9FE241F-FAA3-4BE3-A52B-ABE5F286A1E9}" srcId="{BFA9BA85-500B-4A58-B85E-2215DE85B370}" destId="{B3F183B8-3D97-4013-825A-8C0EECD1C5C5}" srcOrd="1" destOrd="0" parTransId="{A7D4A895-AF0B-4F66-A693-60CA0F97C034}" sibTransId="{D1725D9F-BB16-43BE-965A-4A6C8B1141B2}"/>
    <dgm:cxn modelId="{720CA323-6A4C-4699-9A4D-98C5FDAA001D}" type="presOf" srcId="{B3F183B8-3D97-4013-825A-8C0EECD1C5C5}" destId="{9DCA064F-7BF2-4BBE-ADC9-12CE0DB08864}" srcOrd="0" destOrd="1" presId="urn:microsoft.com/office/officeart/2005/8/layout/chevron2"/>
    <dgm:cxn modelId="{FFAB872A-065A-4F34-929D-90159C0A92B1}" type="presOf" srcId="{0D7E3A0C-38CC-48D6-8081-629408F785AA}" destId="{9DCA064F-7BF2-4BBE-ADC9-12CE0DB08864}" srcOrd="0" destOrd="0" presId="urn:microsoft.com/office/officeart/2005/8/layout/chevron2"/>
    <dgm:cxn modelId="{F8EF842B-306E-43BE-8DB1-030DA16C7561}" srcId="{BFA9BA85-500B-4A58-B85E-2215DE85B370}" destId="{F3C75236-0C2A-40A5-9820-DDF4FCD2ECF6}" srcOrd="2" destOrd="0" parTransId="{3A959210-32A8-46EB-96E4-3EF8B9F6BA2B}" sibTransId="{76778352-6B61-4B61-BAC6-D75503BA47A5}"/>
    <dgm:cxn modelId="{9DDE4733-A9DC-4844-ABF7-6531425F2D07}" type="presOf" srcId="{F3C75236-0C2A-40A5-9820-DDF4FCD2ECF6}" destId="{9DCA064F-7BF2-4BBE-ADC9-12CE0DB08864}" srcOrd="0" destOrd="2" presId="urn:microsoft.com/office/officeart/2005/8/layout/chevron2"/>
    <dgm:cxn modelId="{6448863E-13F6-4ECB-A1D9-06590BF13863}" srcId="{BFA9BA85-500B-4A58-B85E-2215DE85B370}" destId="{0D7E3A0C-38CC-48D6-8081-629408F785AA}" srcOrd="0" destOrd="0" parTransId="{6822E806-172D-4B98-A88B-850AE3EE5CCC}" sibTransId="{0D158624-0CB2-4299-8233-AF383559F822}"/>
    <dgm:cxn modelId="{5C302146-E59B-47D8-A57D-90C0B810B25E}" type="presOf" srcId="{2FD61509-9911-4D35-BD94-CC5494132469}" destId="{81D05F6A-574A-4FCB-9530-0C6CD8F482D1}" srcOrd="0" destOrd="0" presId="urn:microsoft.com/office/officeart/2005/8/layout/chevron2"/>
    <dgm:cxn modelId="{FE375197-153E-41BA-9C0B-6DECED658604}" type="presOf" srcId="{BFA9BA85-500B-4A58-B85E-2215DE85B370}" destId="{C8CC4DBC-EF1C-4B9B-9118-49DEB5A042AB}" srcOrd="0" destOrd="0" presId="urn:microsoft.com/office/officeart/2005/8/layout/chevron2"/>
    <dgm:cxn modelId="{F35361A0-7A1F-4970-A771-B73CA75F2250}" srcId="{2FD61509-9911-4D35-BD94-CC5494132469}" destId="{BFA9BA85-500B-4A58-B85E-2215DE85B370}" srcOrd="0" destOrd="0" parTransId="{DE21C6B0-95D1-4554-97B3-7DF371D9BC74}" sibTransId="{0DF14CDF-ECB3-4F84-AC4B-B079703C6027}"/>
    <dgm:cxn modelId="{9E26B2A0-C1B3-4986-8C54-DE22166CFDD7}" type="presParOf" srcId="{81D05F6A-574A-4FCB-9530-0C6CD8F482D1}" destId="{0683E59D-B4EB-4D94-9F8D-F7C8A10789A7}" srcOrd="0" destOrd="0" presId="urn:microsoft.com/office/officeart/2005/8/layout/chevron2"/>
    <dgm:cxn modelId="{FD07DCD4-A05C-4759-9244-F41C649405F8}" type="presParOf" srcId="{0683E59D-B4EB-4D94-9F8D-F7C8A10789A7}" destId="{C8CC4DBC-EF1C-4B9B-9118-49DEB5A042AB}" srcOrd="0" destOrd="0" presId="urn:microsoft.com/office/officeart/2005/8/layout/chevron2"/>
    <dgm:cxn modelId="{984415F0-2C94-48B9-B904-7C09B2A6AE7B}" type="presParOf" srcId="{0683E59D-B4EB-4D94-9F8D-F7C8A10789A7}" destId="{9DCA064F-7BF2-4BBE-ADC9-12CE0DB0886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DA840A-6706-4F70-81AA-186438715EF6}" type="doc">
      <dgm:prSet loTypeId="urn:microsoft.com/office/officeart/2005/8/layout/venn1" loCatId="relationship" qsTypeId="urn:microsoft.com/office/officeart/2005/8/quickstyle/simple1" qsCatId="simple" csTypeId="urn:microsoft.com/office/officeart/2005/8/colors/colorful5" csCatId="colorful" phldr="1"/>
      <dgm:spPr/>
    </dgm:pt>
    <dgm:pt modelId="{4187B4ED-E762-4112-A320-80818A0CF163}">
      <dgm:prSet phldrT="[Text]"/>
      <dgm:spPr/>
      <dgm:t>
        <a:bodyPr/>
        <a:lstStyle/>
        <a:p>
          <a:r>
            <a:rPr lang="en-US" dirty="0"/>
            <a:t>Family First CQI</a:t>
          </a:r>
        </a:p>
      </dgm:t>
    </dgm:pt>
    <dgm:pt modelId="{B18B69F7-0DD1-4D02-A4BE-8B59C069F7F2}" type="parTrans" cxnId="{98046232-204B-42B2-A447-EB934A365348}">
      <dgm:prSet/>
      <dgm:spPr/>
      <dgm:t>
        <a:bodyPr/>
        <a:lstStyle/>
        <a:p>
          <a:endParaRPr lang="en-US"/>
        </a:p>
      </dgm:t>
    </dgm:pt>
    <dgm:pt modelId="{67DCE966-F604-4884-8AC0-239983336E45}" type="sibTrans" cxnId="{98046232-204B-42B2-A447-EB934A365348}">
      <dgm:prSet/>
      <dgm:spPr/>
      <dgm:t>
        <a:bodyPr/>
        <a:lstStyle/>
        <a:p>
          <a:endParaRPr lang="en-US"/>
        </a:p>
      </dgm:t>
    </dgm:pt>
    <dgm:pt modelId="{22094156-B084-4E25-8EA0-051DE30CE88E}">
      <dgm:prSet phldrT="[Text]"/>
      <dgm:spPr/>
      <dgm:t>
        <a:bodyPr/>
        <a:lstStyle/>
        <a:p>
          <a:r>
            <a:rPr lang="en-US" dirty="0"/>
            <a:t>Broader    Agency CQI</a:t>
          </a:r>
        </a:p>
      </dgm:t>
    </dgm:pt>
    <dgm:pt modelId="{B550C462-71BB-4E88-A8EF-0FAE90570082}" type="parTrans" cxnId="{F5269C7E-BAC6-4929-9AA1-FA95E5A1D3DF}">
      <dgm:prSet/>
      <dgm:spPr/>
      <dgm:t>
        <a:bodyPr/>
        <a:lstStyle/>
        <a:p>
          <a:endParaRPr lang="en-US"/>
        </a:p>
      </dgm:t>
    </dgm:pt>
    <dgm:pt modelId="{828C1E47-557D-4B7A-AF2E-CCEDA7315CA6}" type="sibTrans" cxnId="{F5269C7E-BAC6-4929-9AA1-FA95E5A1D3DF}">
      <dgm:prSet/>
      <dgm:spPr/>
      <dgm:t>
        <a:bodyPr/>
        <a:lstStyle/>
        <a:p>
          <a:endParaRPr lang="en-US"/>
        </a:p>
      </dgm:t>
    </dgm:pt>
    <dgm:pt modelId="{F378332A-3310-493F-9B96-CBD5EFFF6B4C}" type="pres">
      <dgm:prSet presAssocID="{E2DA840A-6706-4F70-81AA-186438715EF6}" presName="compositeShape" presStyleCnt="0">
        <dgm:presLayoutVars>
          <dgm:chMax val="7"/>
          <dgm:dir/>
          <dgm:resizeHandles val="exact"/>
        </dgm:presLayoutVars>
      </dgm:prSet>
      <dgm:spPr/>
    </dgm:pt>
    <dgm:pt modelId="{3262800F-F886-45FB-912A-D9764A5AA063}" type="pres">
      <dgm:prSet presAssocID="{4187B4ED-E762-4112-A320-80818A0CF163}" presName="circ1" presStyleLbl="vennNode1" presStyleIdx="0" presStyleCnt="2" custScaleX="108284" custLinFactNeighborX="1229" custLinFactNeighborY="575"/>
      <dgm:spPr/>
    </dgm:pt>
    <dgm:pt modelId="{A8018E29-498E-445B-A3BA-DEE7FB81ECA8}" type="pres">
      <dgm:prSet presAssocID="{4187B4ED-E762-4112-A320-80818A0CF163}" presName="circ1Tx" presStyleLbl="revTx" presStyleIdx="0" presStyleCnt="0">
        <dgm:presLayoutVars>
          <dgm:chMax val="0"/>
          <dgm:chPref val="0"/>
          <dgm:bulletEnabled val="1"/>
        </dgm:presLayoutVars>
      </dgm:prSet>
      <dgm:spPr/>
    </dgm:pt>
    <dgm:pt modelId="{0A9C3A6B-0AFE-46B2-8CE8-EAEE53B3C4DA}" type="pres">
      <dgm:prSet presAssocID="{22094156-B084-4E25-8EA0-051DE30CE88E}" presName="circ2" presStyleLbl="vennNode1" presStyleIdx="1" presStyleCnt="2" custScaleX="109839" custLinFactNeighborX="1510" custLinFactNeighborY="0"/>
      <dgm:spPr/>
    </dgm:pt>
    <dgm:pt modelId="{1A39C0F0-FE32-41E6-978C-25C7C5AADE86}" type="pres">
      <dgm:prSet presAssocID="{22094156-B084-4E25-8EA0-051DE30CE88E}" presName="circ2Tx" presStyleLbl="revTx" presStyleIdx="0" presStyleCnt="0">
        <dgm:presLayoutVars>
          <dgm:chMax val="0"/>
          <dgm:chPref val="0"/>
          <dgm:bulletEnabled val="1"/>
        </dgm:presLayoutVars>
      </dgm:prSet>
      <dgm:spPr/>
    </dgm:pt>
  </dgm:ptLst>
  <dgm:cxnLst>
    <dgm:cxn modelId="{3F6F7E0B-1068-4F31-BC6E-DD9523ACC150}" type="presOf" srcId="{4187B4ED-E762-4112-A320-80818A0CF163}" destId="{3262800F-F886-45FB-912A-D9764A5AA063}" srcOrd="0" destOrd="0" presId="urn:microsoft.com/office/officeart/2005/8/layout/venn1"/>
    <dgm:cxn modelId="{98046232-204B-42B2-A447-EB934A365348}" srcId="{E2DA840A-6706-4F70-81AA-186438715EF6}" destId="{4187B4ED-E762-4112-A320-80818A0CF163}" srcOrd="0" destOrd="0" parTransId="{B18B69F7-0DD1-4D02-A4BE-8B59C069F7F2}" sibTransId="{67DCE966-F604-4884-8AC0-239983336E45}"/>
    <dgm:cxn modelId="{A22AD234-6C51-4904-BC8C-29C7B2CD6E85}" type="presOf" srcId="{22094156-B084-4E25-8EA0-051DE30CE88E}" destId="{1A39C0F0-FE32-41E6-978C-25C7C5AADE86}" srcOrd="1" destOrd="0" presId="urn:microsoft.com/office/officeart/2005/8/layout/venn1"/>
    <dgm:cxn modelId="{4233377C-5689-4B91-95B5-0127E10AEFEF}" type="presOf" srcId="{22094156-B084-4E25-8EA0-051DE30CE88E}" destId="{0A9C3A6B-0AFE-46B2-8CE8-EAEE53B3C4DA}" srcOrd="0" destOrd="0" presId="urn:microsoft.com/office/officeart/2005/8/layout/venn1"/>
    <dgm:cxn modelId="{F5269C7E-BAC6-4929-9AA1-FA95E5A1D3DF}" srcId="{E2DA840A-6706-4F70-81AA-186438715EF6}" destId="{22094156-B084-4E25-8EA0-051DE30CE88E}" srcOrd="1" destOrd="0" parTransId="{B550C462-71BB-4E88-A8EF-0FAE90570082}" sibTransId="{828C1E47-557D-4B7A-AF2E-CCEDA7315CA6}"/>
    <dgm:cxn modelId="{A53F50B5-BF76-40C0-B74E-9E6794A99E26}" type="presOf" srcId="{E2DA840A-6706-4F70-81AA-186438715EF6}" destId="{F378332A-3310-493F-9B96-CBD5EFFF6B4C}" srcOrd="0" destOrd="0" presId="urn:microsoft.com/office/officeart/2005/8/layout/venn1"/>
    <dgm:cxn modelId="{2F232CD8-DD2D-45CC-A343-4E57C09535AD}" type="presOf" srcId="{4187B4ED-E762-4112-A320-80818A0CF163}" destId="{A8018E29-498E-445B-A3BA-DEE7FB81ECA8}" srcOrd="1" destOrd="0" presId="urn:microsoft.com/office/officeart/2005/8/layout/venn1"/>
    <dgm:cxn modelId="{5D5E8FD3-9E7B-459C-BB6D-026D124C4BC0}" type="presParOf" srcId="{F378332A-3310-493F-9B96-CBD5EFFF6B4C}" destId="{3262800F-F886-45FB-912A-D9764A5AA063}" srcOrd="0" destOrd="0" presId="urn:microsoft.com/office/officeart/2005/8/layout/venn1"/>
    <dgm:cxn modelId="{2DC8ADD0-E582-4BFE-B013-7F0C019355C7}" type="presParOf" srcId="{F378332A-3310-493F-9B96-CBD5EFFF6B4C}" destId="{A8018E29-498E-445B-A3BA-DEE7FB81ECA8}" srcOrd="1" destOrd="0" presId="urn:microsoft.com/office/officeart/2005/8/layout/venn1"/>
    <dgm:cxn modelId="{1CB20911-1467-4A39-8354-FE3AA697072F}" type="presParOf" srcId="{F378332A-3310-493F-9B96-CBD5EFFF6B4C}" destId="{0A9C3A6B-0AFE-46B2-8CE8-EAEE53B3C4DA}" srcOrd="2" destOrd="0" presId="urn:microsoft.com/office/officeart/2005/8/layout/venn1"/>
    <dgm:cxn modelId="{69923ED6-D944-49BB-B760-45854AB38862}" type="presParOf" srcId="{F378332A-3310-493F-9B96-CBD5EFFF6B4C}" destId="{1A39C0F0-FE32-41E6-978C-25C7C5AADE86}"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FFBDE-FF80-44F2-9058-C9F3F05CB00F}">
      <dsp:nvSpPr>
        <dsp:cNvPr id="0" name=""/>
        <dsp:cNvSpPr/>
      </dsp:nvSpPr>
      <dsp:spPr>
        <a:xfrm>
          <a:off x="7070352" y="890365"/>
          <a:ext cx="2358555" cy="2358992"/>
        </a:xfrm>
        <a:prstGeom prst="ellipse">
          <a:avLst/>
        </a:prstGeom>
        <a:solidFill>
          <a:schemeClr val="lt1">
            <a:hueOff val="0"/>
            <a:satOff val="0"/>
            <a:lumOff val="0"/>
            <a:alphaOff val="0"/>
          </a:schemeClr>
        </a:solidFill>
        <a:ln w="12700" cap="flat" cmpd="sng" algn="ctr">
          <a:solidFill>
            <a:srgbClr val="ADC08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DC45B-A440-4C70-AFDA-28D015604EF9}">
      <dsp:nvSpPr>
        <dsp:cNvPr id="0" name=""/>
        <dsp:cNvSpPr/>
      </dsp:nvSpPr>
      <dsp:spPr>
        <a:xfrm>
          <a:off x="7276508" y="1021104"/>
          <a:ext cx="2201932" cy="2201698"/>
        </a:xfrm>
        <a:prstGeom prst="ellipse">
          <a:avLst/>
        </a:prstGeom>
        <a:solidFill>
          <a:srgbClr val="ADC08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Avenir Next LT Pro Demi" panose="020B0704020202020204" pitchFamily="34" charset="0"/>
            </a:rPr>
            <a:t>Outcomes</a:t>
          </a:r>
        </a:p>
      </dsp:txBody>
      <dsp:txXfrm>
        <a:off x="7591289" y="1335691"/>
        <a:ext cx="1572370" cy="1572523"/>
      </dsp:txXfrm>
    </dsp:sp>
    <dsp:sp modelId="{CE260EE8-A0EE-4C61-A8D2-0817701EC6E7}">
      <dsp:nvSpPr>
        <dsp:cNvPr id="0" name=""/>
        <dsp:cNvSpPr/>
      </dsp:nvSpPr>
      <dsp:spPr>
        <a:xfrm rot="2700000">
          <a:off x="4635558" y="893217"/>
          <a:ext cx="2352874" cy="2352874"/>
        </a:xfrm>
        <a:prstGeom prst="teardrop">
          <a:avLst>
            <a:gd name="adj" fmla="val 100000"/>
          </a:avLst>
        </a:prstGeom>
        <a:solidFill>
          <a:schemeClr val="lt1">
            <a:hueOff val="0"/>
            <a:satOff val="0"/>
            <a:lumOff val="0"/>
            <a:alphaOff val="0"/>
          </a:schemeClr>
        </a:solidFill>
        <a:ln w="12700" cap="flat" cmpd="sng" algn="ctr">
          <a:solidFill>
            <a:srgbClr val="62B5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ECF0B-54AC-4152-8592-59154BCF2B19}">
      <dsp:nvSpPr>
        <dsp:cNvPr id="0" name=""/>
        <dsp:cNvSpPr/>
      </dsp:nvSpPr>
      <dsp:spPr>
        <a:xfrm>
          <a:off x="4711029" y="969012"/>
          <a:ext cx="2201932" cy="2201698"/>
        </a:xfrm>
        <a:prstGeom prst="ellipse">
          <a:avLst/>
        </a:prstGeom>
        <a:solidFill>
          <a:srgbClr val="62B5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Avenir Next LT Pro Demi" panose="020B0704020202020204" pitchFamily="34" charset="0"/>
            </a:rPr>
            <a:t>Process</a:t>
          </a:r>
        </a:p>
      </dsp:txBody>
      <dsp:txXfrm>
        <a:off x="5025810" y="1283599"/>
        <a:ext cx="1572370" cy="1572523"/>
      </dsp:txXfrm>
    </dsp:sp>
    <dsp:sp modelId="{0710E1A7-F934-4600-A70E-A8071D19E878}">
      <dsp:nvSpPr>
        <dsp:cNvPr id="0" name=""/>
        <dsp:cNvSpPr/>
      </dsp:nvSpPr>
      <dsp:spPr>
        <a:xfrm rot="2700000">
          <a:off x="2197923" y="893217"/>
          <a:ext cx="2352874" cy="2352874"/>
        </a:xfrm>
        <a:prstGeom prst="teardrop">
          <a:avLst>
            <a:gd name="adj" fmla="val 100000"/>
          </a:avLst>
        </a:prstGeom>
        <a:solidFill>
          <a:schemeClr val="lt1">
            <a:hueOff val="0"/>
            <a:satOff val="0"/>
            <a:lumOff val="0"/>
            <a:alphaOff val="0"/>
          </a:schemeClr>
        </a:solidFill>
        <a:ln w="12700" cap="flat" cmpd="sng" algn="ctr">
          <a:solidFill>
            <a:srgbClr val="00386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8313C0-D313-41EF-8513-92E8A73E82CD}">
      <dsp:nvSpPr>
        <dsp:cNvPr id="0" name=""/>
        <dsp:cNvSpPr/>
      </dsp:nvSpPr>
      <dsp:spPr>
        <a:xfrm>
          <a:off x="2273394" y="969012"/>
          <a:ext cx="2201932" cy="2201698"/>
        </a:xfrm>
        <a:prstGeom prst="ellipse">
          <a:avLst/>
        </a:prstGeom>
        <a:solidFill>
          <a:srgbClr val="00386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Avenir Next LT Pro Demi" panose="020B0704020202020204" pitchFamily="34" charset="0"/>
            </a:rPr>
            <a:t>Structure</a:t>
          </a:r>
        </a:p>
      </dsp:txBody>
      <dsp:txXfrm>
        <a:off x="2588175" y="1283599"/>
        <a:ext cx="1572370" cy="1572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EF3F6-E69C-4EA4-87CD-BFA6B9E96FDF}">
      <dsp:nvSpPr>
        <dsp:cNvPr id="0" name=""/>
        <dsp:cNvSpPr/>
      </dsp:nvSpPr>
      <dsp:spPr>
        <a:xfrm>
          <a:off x="0" y="0"/>
          <a:ext cx="11086321" cy="1662257"/>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bg1"/>
              </a:solidFill>
              <a:latin typeface="Avenir Next LT Pro Demi" panose="020B0704020202020204" pitchFamily="34" charset="0"/>
            </a:rPr>
            <a:t>Implemented Family First Prevention in October 2019</a:t>
          </a:r>
        </a:p>
      </dsp:txBody>
      <dsp:txXfrm>
        <a:off x="0" y="0"/>
        <a:ext cx="11086321" cy="1662257"/>
      </dsp:txXfrm>
    </dsp:sp>
    <dsp:sp modelId="{520B3CDF-261E-4E96-A952-0B110375D366}">
      <dsp:nvSpPr>
        <dsp:cNvPr id="0" name=""/>
        <dsp:cNvSpPr/>
      </dsp:nvSpPr>
      <dsp:spPr>
        <a:xfrm>
          <a:off x="0" y="1662257"/>
          <a:ext cx="2771580" cy="34907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ts val="1200"/>
            </a:spcAft>
            <a:buFont typeface="Wingdings" panose="05000000000000000000" pitchFamily="2" charset="2"/>
            <a:buNone/>
          </a:pPr>
          <a:r>
            <a:rPr lang="en-US" sz="2200" kern="1200" dirty="0">
              <a:solidFill>
                <a:schemeClr val="bg1"/>
              </a:solidFill>
            </a:rPr>
            <a:t>&gt; State plan approval April 2020</a:t>
          </a:r>
        </a:p>
        <a:p>
          <a:pPr marL="0" lvl="0" indent="0" algn="l" defTabSz="977900">
            <a:lnSpc>
              <a:spcPct val="90000"/>
            </a:lnSpc>
            <a:spcBef>
              <a:spcPct val="0"/>
            </a:spcBef>
            <a:spcAft>
              <a:spcPts val="1200"/>
            </a:spcAft>
            <a:buFont typeface="Wingdings" panose="05000000000000000000" pitchFamily="2" charset="2"/>
            <a:buNone/>
          </a:pPr>
          <a:r>
            <a:rPr lang="en-US" sz="2200" kern="1200" dirty="0">
              <a:solidFill>
                <a:schemeClr val="bg1"/>
              </a:solidFill>
            </a:rPr>
            <a:t>&gt; State plan amendment December 2021 </a:t>
          </a:r>
        </a:p>
        <a:p>
          <a:pPr marL="0" lvl="0" indent="0" algn="l" defTabSz="977900">
            <a:lnSpc>
              <a:spcPct val="90000"/>
            </a:lnSpc>
            <a:spcBef>
              <a:spcPct val="0"/>
            </a:spcBef>
            <a:spcAft>
              <a:spcPts val="1200"/>
            </a:spcAft>
            <a:buFont typeface="Wingdings" panose="05000000000000000000" pitchFamily="2" charset="2"/>
            <a:buNone/>
          </a:pPr>
          <a:r>
            <a:rPr lang="en-US" sz="2200" kern="1200" dirty="0">
              <a:solidFill>
                <a:schemeClr val="bg1"/>
              </a:solidFill>
            </a:rPr>
            <a:t>&gt; State plan amendment September 2022</a:t>
          </a:r>
        </a:p>
        <a:p>
          <a:pPr marL="0" lvl="0" indent="0" algn="ctr" defTabSz="977900">
            <a:lnSpc>
              <a:spcPct val="90000"/>
            </a:lnSpc>
            <a:spcBef>
              <a:spcPct val="0"/>
            </a:spcBef>
            <a:spcAft>
              <a:spcPct val="35000"/>
            </a:spcAft>
            <a:buNone/>
          </a:pPr>
          <a:endParaRPr lang="en-US" sz="2200" kern="1200" dirty="0"/>
        </a:p>
      </dsp:txBody>
      <dsp:txXfrm>
        <a:off x="0" y="1662257"/>
        <a:ext cx="2771580" cy="3490741"/>
      </dsp:txXfrm>
    </dsp:sp>
    <dsp:sp modelId="{8C2E80CC-E1CE-4975-8982-71EAB8D0C978}">
      <dsp:nvSpPr>
        <dsp:cNvPr id="0" name=""/>
        <dsp:cNvSpPr/>
      </dsp:nvSpPr>
      <dsp:spPr>
        <a:xfrm>
          <a:off x="2771580" y="1643582"/>
          <a:ext cx="2771580" cy="3490741"/>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ts val="1200"/>
            </a:spcAft>
            <a:buNone/>
          </a:pPr>
          <a:r>
            <a:rPr lang="en-US" sz="2200" kern="1200" dirty="0">
              <a:solidFill>
                <a:schemeClr val="bg1"/>
              </a:solidFill>
            </a:rPr>
            <a:t>&gt; Increased funding for prevention services</a:t>
          </a:r>
        </a:p>
        <a:p>
          <a:pPr marL="0" lvl="0" indent="0" algn="l" defTabSz="977900">
            <a:lnSpc>
              <a:spcPct val="90000"/>
            </a:lnSpc>
            <a:spcBef>
              <a:spcPct val="0"/>
            </a:spcBef>
            <a:spcAft>
              <a:spcPts val="1200"/>
            </a:spcAft>
            <a:buNone/>
          </a:pPr>
          <a:r>
            <a:rPr lang="en-US" sz="2200" kern="1200" dirty="0">
              <a:solidFill>
                <a:schemeClr val="bg1"/>
              </a:solidFill>
            </a:rPr>
            <a:t>&gt; Legislative appropriations for prevention</a:t>
          </a:r>
        </a:p>
        <a:p>
          <a:pPr marL="0" lvl="0" indent="0" algn="l" defTabSz="977900">
            <a:lnSpc>
              <a:spcPct val="90000"/>
            </a:lnSpc>
            <a:spcBef>
              <a:spcPct val="0"/>
            </a:spcBef>
            <a:spcAft>
              <a:spcPts val="1200"/>
            </a:spcAft>
            <a:buNone/>
          </a:pPr>
          <a:r>
            <a:rPr lang="en-US" sz="2200" kern="1200" dirty="0">
              <a:solidFill>
                <a:schemeClr val="bg1"/>
              </a:solidFill>
            </a:rPr>
            <a:t>&gt; Decreased Foster care expenditures</a:t>
          </a:r>
        </a:p>
      </dsp:txBody>
      <dsp:txXfrm>
        <a:off x="2771580" y="1643582"/>
        <a:ext cx="2771580" cy="3490741"/>
      </dsp:txXfrm>
    </dsp:sp>
    <dsp:sp modelId="{A60FEA22-ADC4-4351-8BA3-3E9158DC3AD7}">
      <dsp:nvSpPr>
        <dsp:cNvPr id="0" name=""/>
        <dsp:cNvSpPr/>
      </dsp:nvSpPr>
      <dsp:spPr>
        <a:xfrm>
          <a:off x="8301715" y="1662257"/>
          <a:ext cx="2771580" cy="3490741"/>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ts val="1200"/>
            </a:spcAft>
            <a:buNone/>
          </a:pPr>
          <a:r>
            <a:rPr lang="en-US" sz="2200" kern="1200" dirty="0">
              <a:solidFill>
                <a:schemeClr val="bg1"/>
              </a:solidFill>
            </a:rPr>
            <a:t>&gt; Partnered with Chapin Hall to implement a Family First CQI Measurement Framework</a:t>
          </a:r>
        </a:p>
        <a:p>
          <a:pPr marL="0" lvl="0" indent="0" algn="l" defTabSz="977900">
            <a:lnSpc>
              <a:spcPct val="90000"/>
            </a:lnSpc>
            <a:spcBef>
              <a:spcPct val="0"/>
            </a:spcBef>
            <a:spcAft>
              <a:spcPts val="1200"/>
            </a:spcAft>
            <a:buNone/>
          </a:pPr>
          <a:r>
            <a:rPr lang="en-US" sz="2200" kern="1200" dirty="0">
              <a:solidFill>
                <a:schemeClr val="bg1"/>
              </a:solidFill>
            </a:rPr>
            <a:t>&gt; Integrated Family First CQI into broader agency CQI</a:t>
          </a:r>
        </a:p>
      </dsp:txBody>
      <dsp:txXfrm>
        <a:off x="8301715" y="1662257"/>
        <a:ext cx="2771580" cy="3490741"/>
      </dsp:txXfrm>
    </dsp:sp>
    <dsp:sp modelId="{19B7EBB0-5872-4A61-88E8-9E3C41B42861}">
      <dsp:nvSpPr>
        <dsp:cNvPr id="0" name=""/>
        <dsp:cNvSpPr/>
      </dsp:nvSpPr>
      <dsp:spPr>
        <a:xfrm>
          <a:off x="5543160" y="1694197"/>
          <a:ext cx="2771580" cy="349074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ts val="1200"/>
            </a:spcAft>
            <a:buNone/>
          </a:pPr>
          <a:r>
            <a:rPr lang="en-US" sz="2200" kern="1200" dirty="0">
              <a:solidFill>
                <a:schemeClr val="bg1"/>
              </a:solidFill>
            </a:rPr>
            <a:t>&gt; Expanded prevention services</a:t>
          </a:r>
        </a:p>
        <a:p>
          <a:pPr marL="0" lvl="0" indent="0" algn="l" defTabSz="977900">
            <a:lnSpc>
              <a:spcPct val="90000"/>
            </a:lnSpc>
            <a:spcBef>
              <a:spcPct val="0"/>
            </a:spcBef>
            <a:spcAft>
              <a:spcPts val="1200"/>
            </a:spcAft>
            <a:buNone/>
          </a:pPr>
          <a:r>
            <a:rPr lang="en-US" sz="2200" kern="1200" dirty="0">
              <a:solidFill>
                <a:schemeClr val="bg1"/>
              </a:solidFill>
            </a:rPr>
            <a:t>&gt; Expanded  evidence-based practices</a:t>
          </a:r>
        </a:p>
        <a:p>
          <a:pPr marL="0" lvl="0" indent="0" algn="l" defTabSz="977900">
            <a:lnSpc>
              <a:spcPct val="90000"/>
            </a:lnSpc>
            <a:spcBef>
              <a:spcPct val="0"/>
            </a:spcBef>
            <a:spcAft>
              <a:spcPts val="1200"/>
            </a:spcAft>
            <a:buNone/>
          </a:pPr>
          <a:r>
            <a:rPr lang="en-US" sz="2200" kern="1200" dirty="0">
              <a:solidFill>
                <a:schemeClr val="bg1"/>
              </a:solidFill>
            </a:rPr>
            <a:t>&gt; Expanded capacity through agency commitment and organizational change </a:t>
          </a:r>
        </a:p>
      </dsp:txBody>
      <dsp:txXfrm>
        <a:off x="5543160" y="1694197"/>
        <a:ext cx="2771580" cy="3490741"/>
      </dsp:txXfrm>
    </dsp:sp>
    <dsp:sp modelId="{0731B5B1-D761-4ABD-9C0A-F0D489B1067C}">
      <dsp:nvSpPr>
        <dsp:cNvPr id="0" name=""/>
        <dsp:cNvSpPr/>
      </dsp:nvSpPr>
      <dsp:spPr>
        <a:xfrm>
          <a:off x="0" y="5152998"/>
          <a:ext cx="11086321" cy="387860"/>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C4DBC-EF1C-4B9B-9118-49DEB5A042AB}">
      <dsp:nvSpPr>
        <dsp:cNvPr id="0" name=""/>
        <dsp:cNvSpPr/>
      </dsp:nvSpPr>
      <dsp:spPr>
        <a:xfrm rot="5400000">
          <a:off x="-1517691" y="1522331"/>
          <a:ext cx="5786034" cy="27506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0" kern="1200" dirty="0"/>
            <a:t>CQI can be seen as a trifecta for addressing  concerns, supported by data and informed by practice review</a:t>
          </a:r>
        </a:p>
      </dsp:txBody>
      <dsp:txXfrm rot="-5400000">
        <a:off x="0" y="1379966"/>
        <a:ext cx="2750651" cy="3035383"/>
      </dsp:txXfrm>
    </dsp:sp>
    <dsp:sp modelId="{9DCA064F-7BF2-4BBE-ADC9-12CE0DB08864}">
      <dsp:nvSpPr>
        <dsp:cNvPr id="0" name=""/>
        <dsp:cNvSpPr/>
      </dsp:nvSpPr>
      <dsp:spPr>
        <a:xfrm rot="5400000">
          <a:off x="3569067" y="-581867"/>
          <a:ext cx="3946891" cy="5583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ts val="1200"/>
            </a:spcAft>
            <a:buChar char="•"/>
          </a:pPr>
          <a:r>
            <a:rPr lang="en-US" sz="2000" b="1" kern="1200" dirty="0"/>
            <a:t>Tiered teaming system</a:t>
          </a:r>
          <a:r>
            <a:rPr lang="en-US" sz="2000" kern="1200" dirty="0"/>
            <a:t>: Local, Regional and State CQI teams identify and solve barriers to service delivery and outcome achievement.</a:t>
          </a:r>
        </a:p>
        <a:p>
          <a:pPr marL="228600" lvl="1" indent="-228600" algn="l" defTabSz="889000">
            <a:lnSpc>
              <a:spcPct val="90000"/>
            </a:lnSpc>
            <a:spcBef>
              <a:spcPct val="0"/>
            </a:spcBef>
            <a:spcAft>
              <a:spcPts val="1200"/>
            </a:spcAft>
            <a:buChar char="•"/>
          </a:pPr>
          <a:r>
            <a:rPr lang="en-US" sz="2000" b="1" kern="1200" dirty="0"/>
            <a:t>Management Reports and data: </a:t>
          </a:r>
          <a:r>
            <a:rPr lang="en-US" sz="2000" b="0" kern="1200" dirty="0"/>
            <a:t>Connect data with outcomes and benchmarks by highlighting and monitoring trends.</a:t>
          </a:r>
          <a:r>
            <a:rPr lang="en-US" sz="2000" kern="1200" dirty="0"/>
            <a:t> </a:t>
          </a:r>
        </a:p>
        <a:p>
          <a:pPr marL="228600" lvl="1" indent="-228600" algn="l" defTabSz="889000">
            <a:lnSpc>
              <a:spcPct val="90000"/>
            </a:lnSpc>
            <a:spcBef>
              <a:spcPct val="0"/>
            </a:spcBef>
            <a:spcAft>
              <a:spcPts val="1200"/>
            </a:spcAft>
            <a:buChar char="•"/>
          </a:pPr>
          <a:r>
            <a:rPr lang="en-US" sz="2000" b="1" kern="1200" dirty="0"/>
            <a:t>Reviews of case work quality: </a:t>
          </a:r>
          <a:r>
            <a:rPr lang="en-US" sz="2000" b="0" kern="1200" dirty="0"/>
            <a:t>M</a:t>
          </a:r>
          <a:r>
            <a:rPr lang="en-US" sz="2000" kern="1200" dirty="0"/>
            <a:t>ulti-level case reviews and feedback at each level to promote high quality case work and best practices. </a:t>
          </a:r>
        </a:p>
      </dsp:txBody>
      <dsp:txXfrm rot="-5400000">
        <a:off x="2750652" y="429219"/>
        <a:ext cx="5391052" cy="3561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2800F-F886-45FB-912A-D9764A5AA063}">
      <dsp:nvSpPr>
        <dsp:cNvPr id="0" name=""/>
        <dsp:cNvSpPr/>
      </dsp:nvSpPr>
      <dsp:spPr>
        <a:xfrm>
          <a:off x="1391558" y="23671"/>
          <a:ext cx="4686170" cy="432766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ct val="35000"/>
            </a:spcAft>
            <a:buNone/>
          </a:pPr>
          <a:r>
            <a:rPr lang="en-US" sz="6400" kern="1200" dirty="0"/>
            <a:t>Family First CQI</a:t>
          </a:r>
        </a:p>
      </dsp:txBody>
      <dsp:txXfrm>
        <a:off x="2045933" y="533996"/>
        <a:ext cx="2701936" cy="3307016"/>
      </dsp:txXfrm>
    </dsp:sp>
    <dsp:sp modelId="{0A9C3A6B-0AFE-46B2-8CE8-EAEE53B3C4DA}">
      <dsp:nvSpPr>
        <dsp:cNvPr id="0" name=""/>
        <dsp:cNvSpPr/>
      </dsp:nvSpPr>
      <dsp:spPr>
        <a:xfrm>
          <a:off x="4489110" y="11835"/>
          <a:ext cx="4753465" cy="4327666"/>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ct val="35000"/>
            </a:spcAft>
            <a:buNone/>
          </a:pPr>
          <a:r>
            <a:rPr lang="en-US" sz="6400" kern="1200" dirty="0"/>
            <a:t>Broader    Agency CQI</a:t>
          </a:r>
        </a:p>
      </dsp:txBody>
      <dsp:txXfrm>
        <a:off x="5838067" y="522160"/>
        <a:ext cx="2740737" cy="330701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0F0EC-DA90-4038-B594-69E9015307C9}"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40697-6162-45E1-AE76-5D24E122B8CE}" type="slidenum">
              <a:rPr lang="en-US" smtClean="0"/>
              <a:t>‹#›</a:t>
            </a:fld>
            <a:endParaRPr lang="en-US"/>
          </a:p>
        </p:txBody>
      </p:sp>
    </p:spTree>
    <p:extLst>
      <p:ext uri="{BB962C8B-B14F-4D97-AF65-F5344CB8AC3E}">
        <p14:creationId xmlns:p14="http://schemas.microsoft.com/office/powerpoint/2010/main" val="223035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33F40697-6162-45E1-AE76-5D24E122B8CE}" type="slidenum">
              <a:rPr lang="en-US" smtClean="0"/>
              <a:t>1</a:t>
            </a:fld>
            <a:endParaRPr lang="en-US"/>
          </a:p>
        </p:txBody>
      </p:sp>
    </p:spTree>
    <p:extLst>
      <p:ext uri="{BB962C8B-B14F-4D97-AF65-F5344CB8AC3E}">
        <p14:creationId xmlns:p14="http://schemas.microsoft.com/office/powerpoint/2010/main" val="360373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Aligned with CFSP goals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6E55-2C5A-4483-A908-2DB83D883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11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10"/>
          </p:nvPr>
        </p:nvSpPr>
        <p:spPr/>
        <p:txBody>
          <a:bodyPr/>
          <a:lstStyle/>
          <a:p>
            <a:fld id="{33F40697-6162-45E1-AE76-5D24E122B8CE}" type="slidenum">
              <a:rPr lang="en-US" smtClean="0"/>
              <a:t>11</a:t>
            </a:fld>
            <a:endParaRPr lang="en-US"/>
          </a:p>
        </p:txBody>
      </p:sp>
    </p:spTree>
    <p:extLst>
      <p:ext uri="{BB962C8B-B14F-4D97-AF65-F5344CB8AC3E}">
        <p14:creationId xmlns:p14="http://schemas.microsoft.com/office/powerpoint/2010/main" val="4247191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Jenny</a:t>
            </a:r>
          </a:p>
          <a:p>
            <a:r>
              <a:rPr lang="en-US" sz="1800" dirty="0">
                <a:effectLst/>
                <a:latin typeface="Arial" panose="020B0604020202020204" pitchFamily="34" charset="0"/>
                <a:ea typeface="Calibri" panose="020F0502020204030204" pitchFamily="34" charset="0"/>
              </a:rPr>
              <a:t>The scope of work and responsibilities for this branch would include all programs funded by the Community Based Child Abuse Prevention (CBCAP) grant statewide. This includes all Community Collaborations for Children contracts statewide, parent engagement meetings, and all contracted activities with Prevent Child Abuse Kentucky.  Activities included in these contracts and programs include parent education, parent support groups, child abuse prevention awareness activities, prevention hotline, and supports for navigating community resources.  At the national level, there is significant advocacy and support for additional CBCAP funding to states to expand primary prevention efforts. Additionally, DCBS is actively seeking other grant opportunities to support primary prevention efforts.   Additional staff support would be needed to administer this funding and programming.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7ADBF-764B-4055-9BF1-6A2DAC712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4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Jenny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scope of work and responsibilities for this branch would include administering the collaboration of community response programs statewide.  A formalized structure for administration of services to families of children at risk of maltreatment is necessary to curtail rates of abuse and neglect in the state.  Under our current system, concerns called in to the child welfare hotline that do not meet criteria for investigation typically are not referred for any type of services. Often challenges may continue to escalate until an incident of alleged maltreatment occurs that may meet criteria for child welfare agency involvement.  Many states have moved to a model of community response, which allows these families to be referred to services by community partners which then prevents future maltreatment.  This is an ideal model for secondary prevention which not only prevents trauma to children and families, but also reduces the unmanageable caseloads for child welfare staff.  While the staff on this branch would not provide any direct services, staffing would be necessary to develop and administer the formalized structures for communication and agreements for collaborative services at the regional level across the state. In addition to administering a formalized plan for secondary prevention, numerous memoranda of understanding would be necessary with community partners across the state including HANDS, Family Resource Youth Services Centers, and other prevention providers.  Finally, existing programs under the current Prevention Branch would be included as they relate to community wellbeing.  These include Citizens Review Panels and Social Services Block Grant administration.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7ADBF-764B-4055-9BF1-6A2DAC712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Jenny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scope of work and responsibilities for this branch would include the administration of all Family Preservation and Family Reunification programming. These programs are aligned with and supported by the Family First Prevention Services Act of 2018.  Services to families under these programs are administered by contracted prevention providers which are required to utilize evidence based practices (EBPs) approved by the federal Prevention Services Clearinghouse. These services are provided to families with children who have been identified by the child welfare agency as “candidates for foster care”.   In addition to the prevention EBPs provided by the contracted Family Preservation and Family Reunification providers, this branch would be responsible for oversight of the Kentucky Strengthening Ties and Empowering Parents (KSTEP) and the Sobriety Treatment and Recovery Teams (START) programs.  These programs also provide services to the families of children who are “candidates for foster care”.   Federal requirements for administration of these programs require fidelity monitoring of each of the evidence based practices, as well as intensive continuous quality improvement procedures which include case reviews of a sampling of prevention cases.  These federally required activities require adequate staffing to properly administer.  This branch would also be responsible for the state’s federally required Five Year Prevention Plan.  Finally, there are several existing pilots for child welfare involved families focused on prevention of entry into care.  This branch would also provide oversight for those pilots.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7ADBF-764B-4055-9BF1-6A2DAC712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55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5"/>
          </p:nvPr>
        </p:nvSpPr>
        <p:spPr/>
        <p:txBody>
          <a:bodyPr/>
          <a:lstStyle/>
          <a:p>
            <a:fld id="{33F40697-6162-45E1-AE76-5D24E122B8CE}" type="slidenum">
              <a:rPr lang="en-US" smtClean="0"/>
              <a:t>15</a:t>
            </a:fld>
            <a:endParaRPr lang="en-US"/>
          </a:p>
        </p:txBody>
      </p:sp>
    </p:spTree>
    <p:extLst>
      <p:ext uri="{BB962C8B-B14F-4D97-AF65-F5344CB8AC3E}">
        <p14:creationId xmlns:p14="http://schemas.microsoft.com/office/powerpoint/2010/main" val="27726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Yolanda-Building the infrastructure to measure and monitor and adjust initial and ongoing performance</a:t>
            </a:r>
          </a:p>
          <a:p>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16</a:t>
            </a:fld>
            <a:endParaRPr lang="en-US"/>
          </a:p>
        </p:txBody>
      </p:sp>
    </p:spTree>
    <p:extLst>
      <p:ext uri="{BB962C8B-B14F-4D97-AF65-F5344CB8AC3E}">
        <p14:creationId xmlns:p14="http://schemas.microsoft.com/office/powerpoint/2010/main" val="120518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r>
              <a:rPr lang="en-US" dirty="0" err="1"/>
              <a:t>Menti</a:t>
            </a:r>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17</a:t>
            </a:fld>
            <a:endParaRPr lang="en-US"/>
          </a:p>
        </p:txBody>
      </p:sp>
    </p:spTree>
    <p:extLst>
      <p:ext uri="{BB962C8B-B14F-4D97-AF65-F5344CB8AC3E}">
        <p14:creationId xmlns:p14="http://schemas.microsoft.com/office/powerpoint/2010/main" val="330872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a:p>
            <a:r>
              <a:rPr lang="en-US" dirty="0"/>
              <a:t>These are the </a:t>
            </a:r>
            <a:r>
              <a:rPr lang="en-US" b="1" dirty="0"/>
              <a:t>links</a:t>
            </a:r>
            <a:r>
              <a:rPr lang="en-US" dirty="0"/>
              <a:t> to the tools in Chapin Halls Family First Toolkit on improving quality:</a:t>
            </a:r>
          </a:p>
          <a:p>
            <a:pPr marL="171450" indent="-171450">
              <a:buFont typeface="Arial" panose="020B0604020202020204" pitchFamily="34" charset="0"/>
              <a:buChar char="•"/>
            </a:pPr>
            <a:r>
              <a:rPr lang="en-US" b="1" dirty="0"/>
              <a:t>MEASUREMENT FRAMEWORK</a:t>
            </a:r>
            <a:r>
              <a:rPr lang="en-US" dirty="0"/>
              <a:t>:  https://www.chapinhall.org/wp-content/uploads/Template-Measurement-Framework-for-Implementing-and-Evaluating-Preventive-Services.pdf</a:t>
            </a:r>
          </a:p>
          <a:p>
            <a:pPr marL="628650" lvl="1" indent="-171450">
              <a:buFont typeface="Arial" panose="020B0604020202020204" pitchFamily="34" charset="0"/>
              <a:buChar char="•"/>
            </a:pPr>
            <a:r>
              <a:rPr lang="en-US" dirty="0"/>
              <a:t>The measurement framework is NOT CQI – it provides the infrastructure needed to produce the data and evidence that will fuel continuous quality improvement efforts</a:t>
            </a:r>
          </a:p>
          <a:p>
            <a:pPr marL="171450" indent="-171450">
              <a:buFont typeface="Arial" panose="020B0604020202020204" pitchFamily="34" charset="0"/>
              <a:buChar char="•"/>
            </a:pPr>
            <a:r>
              <a:rPr lang="en-US" b="1" dirty="0"/>
              <a:t>DATA MEASUREMENT COMMON TERMS</a:t>
            </a:r>
            <a:r>
              <a:rPr lang="en-US" dirty="0"/>
              <a:t>:  https://www.chapinhall.org/wp-content/uploads/Data-Measurement-Common-Terms.pdf</a:t>
            </a:r>
          </a:p>
          <a:p>
            <a:pPr marL="171450" indent="-171450">
              <a:buFont typeface="Arial" panose="020B0604020202020204" pitchFamily="34" charset="0"/>
              <a:buChar char="•"/>
            </a:pPr>
            <a:r>
              <a:rPr lang="en-US" b="1" dirty="0"/>
              <a:t>SAMPLE SIZE CALCULATOR</a:t>
            </a:r>
            <a:r>
              <a:rPr lang="en-US" dirty="0"/>
              <a:t>:    https://www.chapinhall.org/wp-content/uploads/Sample-size-calculator-20220617.xlsm</a:t>
            </a:r>
          </a:p>
          <a:p>
            <a:pPr marL="171450" indent="-171450">
              <a:buFont typeface="Arial" panose="020B0604020202020204" pitchFamily="34" charset="0"/>
              <a:buChar char="•"/>
            </a:pPr>
            <a:r>
              <a:rPr lang="en-US" b="1" dirty="0"/>
              <a:t>FAMILY FIRST REPORTING REQUIREMENTS, CODEBOOK and CROSSWALK</a:t>
            </a:r>
            <a:r>
              <a:rPr lang="en-US" dirty="0"/>
              <a:t>:   https://www.chapinhall.org/wp-content/uploads/Toolkit-3_Tool_2-Family-First-Reporting-requirements-codebook-and-Crosswalk.pdf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26E55-2C5A-4483-A908-2DB83D883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10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dirty="0"/>
              <a:t>Yolanda</a:t>
            </a:r>
          </a:p>
          <a:p>
            <a:pPr marL="171450" indent="-171450">
              <a:buFont typeface="Arial" panose="020B0604020202020204" pitchFamily="34" charset="0"/>
              <a:buChar char="•"/>
            </a:pPr>
            <a:r>
              <a:rPr lang="en-US" sz="1000" b="1" dirty="0"/>
              <a:t>Staffing</a:t>
            </a:r>
            <a:r>
              <a:rPr lang="en-US" sz="1000" dirty="0"/>
              <a:t>:</a:t>
            </a:r>
            <a:r>
              <a:rPr lang="en-US" dirty="0"/>
              <a:t>  development of statewide and/or local Family First implementation teams; recruiting, interviewing, and hiring if new staff or clinicians are needed</a:t>
            </a:r>
          </a:p>
          <a:p>
            <a:pPr marL="171450" indent="-171450">
              <a:buFont typeface="Arial" panose="020B0604020202020204" pitchFamily="34" charset="0"/>
              <a:buChar char="•"/>
            </a:pPr>
            <a:r>
              <a:rPr lang="en-US" b="1" dirty="0"/>
              <a:t>Training &amp; Coaching/workforce preparation</a:t>
            </a:r>
            <a:r>
              <a:rPr lang="en-US" dirty="0"/>
              <a:t>: training on new practices and processes under Family First that are not related to a specific EBP; training on the use of new IT systems or features related to prevention initiatives, such as interfaces used to document candidates, develop case or prevention plans, process referrals, etc.) </a:t>
            </a:r>
          </a:p>
          <a:p>
            <a:pPr marL="171450" indent="-171450">
              <a:buFont typeface="Arial" panose="020B0604020202020204" pitchFamily="34" charset="0"/>
              <a:buChar char="•"/>
            </a:pPr>
            <a:r>
              <a:rPr lang="en-US" b="1" dirty="0"/>
              <a:t>Tech supports &amp; infrastructure</a:t>
            </a:r>
            <a:r>
              <a:rPr lang="en-US" dirty="0"/>
              <a:t>: such as:</a:t>
            </a:r>
          </a:p>
          <a:p>
            <a:pPr marL="0" indent="0">
              <a:buFont typeface="Arial" panose="020B0604020202020204" pitchFamily="34" charset="0"/>
              <a:buNone/>
            </a:pPr>
            <a:r>
              <a:rPr lang="en-US" dirty="0"/>
              <a:t>	- an IT system(s) that supports identification of candidates, service matching, tracking referrals and service uptake, invoicing, and exchange of case 	information with providers;</a:t>
            </a:r>
          </a:p>
          <a:p>
            <a:pPr marL="0" indent="0">
              <a:buFont typeface="Arial" panose="020B0604020202020204" pitchFamily="34" charset="0"/>
              <a:buNone/>
            </a:pPr>
            <a:r>
              <a:rPr lang="en-US" dirty="0"/>
              <a:t>	- linkages between the CCWIS and external IT systems as needed to facilitate data exchange for children and families receiving preventive 	services;</a:t>
            </a:r>
          </a:p>
          <a:p>
            <a:pPr marL="0" indent="0">
              <a:buFont typeface="Arial" panose="020B0604020202020204" pitchFamily="34" charset="0"/>
              <a:buNone/>
            </a:pPr>
            <a:r>
              <a:rPr lang="en-US" dirty="0"/>
              <a:t>	- tools to facilitate data collection, reporting, and analysis for metrics of interest, such as those related to reach, service uptake and outcomes, and 	data that must be reported to the Children’s Bureau </a:t>
            </a:r>
          </a:p>
          <a:p>
            <a:pPr marL="171450" indent="-171450">
              <a:buFont typeface="Arial" panose="020B0604020202020204" pitchFamily="34" charset="0"/>
              <a:buChar char="•"/>
            </a:pPr>
            <a:r>
              <a:rPr lang="en-US" b="1" dirty="0"/>
              <a:t>Facilitative administration</a:t>
            </a:r>
            <a:r>
              <a:rPr lang="en-US" dirty="0"/>
              <a:t>: resources and efforts to support staff and remove barriers, existence and usefulness of policies and procedures that support the program, effective communication from supervisors and leadership, leadership strategies to problem solve and make changes and improvements as needed)</a:t>
            </a:r>
          </a:p>
          <a:p>
            <a:pPr marL="171450" indent="-171450">
              <a:buFont typeface="Arial" panose="020B0604020202020204" pitchFamily="34" charset="0"/>
              <a:buChar char="•"/>
            </a:pPr>
            <a:r>
              <a:rPr lang="en-US" b="1" dirty="0"/>
              <a:t>Systems interventions</a:t>
            </a:r>
            <a:r>
              <a:rPr lang="en-US" dirty="0"/>
              <a:t>: strategies to work with external systems and stakeholders not under the agency’s direct control)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004E7-708E-43BA-9B16-36B152F53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introduce ourselves</a:t>
            </a:r>
          </a:p>
        </p:txBody>
      </p:sp>
      <p:sp>
        <p:nvSpPr>
          <p:cNvPr id="4" name="Slide Number Placeholder 3"/>
          <p:cNvSpPr>
            <a:spLocks noGrp="1"/>
          </p:cNvSpPr>
          <p:nvPr>
            <p:ph type="sldNum" sz="quarter" idx="5"/>
          </p:nvPr>
        </p:nvSpPr>
        <p:spPr/>
        <p:txBody>
          <a:bodyPr/>
          <a:lstStyle/>
          <a:p>
            <a:fld id="{33F40697-6162-45E1-AE76-5D24E122B8CE}" type="slidenum">
              <a:rPr lang="en-US" smtClean="0"/>
              <a:t>2</a:t>
            </a:fld>
            <a:endParaRPr lang="en-US"/>
          </a:p>
        </p:txBody>
      </p:sp>
    </p:spTree>
    <p:extLst>
      <p:ext uri="{BB962C8B-B14F-4D97-AF65-F5344CB8AC3E}">
        <p14:creationId xmlns:p14="http://schemas.microsoft.com/office/powerpoint/2010/main" val="233855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10"/>
          </p:nvPr>
        </p:nvSpPr>
        <p:spPr/>
        <p:txBody>
          <a:bodyPr/>
          <a:lstStyle/>
          <a:p>
            <a:fld id="{9F54127C-01D9-49DB-A223-971AE9310D01}" type="slidenum">
              <a:rPr lang="en-US" smtClean="0"/>
              <a:t>20</a:t>
            </a:fld>
            <a:endParaRPr lang="en-US"/>
          </a:p>
        </p:txBody>
      </p:sp>
    </p:spTree>
    <p:extLst>
      <p:ext uri="{BB962C8B-B14F-4D97-AF65-F5344CB8AC3E}">
        <p14:creationId xmlns:p14="http://schemas.microsoft.com/office/powerpoint/2010/main" val="2092232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10"/>
          </p:nvPr>
        </p:nvSpPr>
        <p:spPr/>
        <p:txBody>
          <a:bodyPr/>
          <a:lstStyle/>
          <a:p>
            <a:fld id="{33F40697-6162-45E1-AE76-5D24E122B8CE}" type="slidenum">
              <a:rPr lang="en-US" smtClean="0"/>
              <a:t>21</a:t>
            </a:fld>
            <a:endParaRPr lang="en-US"/>
          </a:p>
        </p:txBody>
      </p:sp>
    </p:spTree>
    <p:extLst>
      <p:ext uri="{BB962C8B-B14F-4D97-AF65-F5344CB8AC3E}">
        <p14:creationId xmlns:p14="http://schemas.microsoft.com/office/powerpoint/2010/main" val="318737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Yolanda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Fidelity is the extent to which the service is carried out with </a:t>
            </a:r>
            <a:r>
              <a:rPr kumimoji="0" lang="en-US" sz="2000" b="1" i="0" u="none" strike="noStrike" kern="1200" cap="none" spc="0" normalizeH="0" baseline="0" noProof="0" dirty="0">
                <a:ln>
                  <a:noFill/>
                </a:ln>
                <a:solidFill>
                  <a:prstClr val="black"/>
                </a:solidFill>
                <a:effectLst/>
                <a:uLnTx/>
                <a:uFillTx/>
                <a:latin typeface="Franklin Gothic Medium" panose="020B0603020102020204" pitchFamily="34" charset="0"/>
              </a:rPr>
              <a:t>adherence to the intended approach </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and can be assessed by measuring the degree to which capacity, process, and quality requirements are met.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Medium" panose="020B0603020102020204" pitchFamily="34" charset="0"/>
              </a:rPr>
              <a:t>Process</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 - How services are delivered and what is done (e.g., type, frequency, intensity, duration, timeliness)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Medium" panose="020B0603020102020204" pitchFamily="34" charset="0"/>
              </a:rPr>
              <a:t>Quality</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 - How well services are delivered. Quality can be measured with observations, interviews, focus groups, and surveys.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Medium" panose="020B0603020102020204" pitchFamily="34" charset="0"/>
              </a:rPr>
              <a:t>Capacity</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 - The resources the agency devotes to the work to implement the EBP with fidelity to implementation guidelines and process and quality standard</a:t>
            </a:r>
          </a:p>
          <a:p>
            <a:pPr marL="285750" marR="0" lvl="0" indent="-28575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The Family First Prevention Services Act requires states to: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Clearly outline how EBPs will be continuously monitored to ensure fidelity to the program model and to determine outcomes achieved, as well as how information learned from monitoring will be used to refine and improve practices – the CQI approach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rPr>
              <a:t>Selecting the right fidelity monitoring approach will depend on the EBP and available resources</a:t>
            </a:r>
          </a:p>
          <a:p>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22</a:t>
            </a:fld>
            <a:endParaRPr lang="en-US"/>
          </a:p>
        </p:txBody>
      </p:sp>
    </p:spTree>
    <p:extLst>
      <p:ext uri="{BB962C8B-B14F-4D97-AF65-F5344CB8AC3E}">
        <p14:creationId xmlns:p14="http://schemas.microsoft.com/office/powerpoint/2010/main" val="275876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Yolanda-Example of EBP fidelity monitoring</a:t>
            </a:r>
            <a:r>
              <a:rPr lang="en-US" baseline="0" dirty="0"/>
              <a:t> case review tool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4127C-01D9-49DB-A223-971AE9310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6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4F716-CC7B-4B90-B5B0-08CB7103D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7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10"/>
          </p:nvPr>
        </p:nvSpPr>
        <p:spPr/>
        <p:txBody>
          <a:bodyPr/>
          <a:lstStyle/>
          <a:p>
            <a:fld id="{33F40697-6162-45E1-AE76-5D24E122B8CE}" type="slidenum">
              <a:rPr lang="en-US" smtClean="0"/>
              <a:t>25</a:t>
            </a:fld>
            <a:endParaRPr lang="en-US"/>
          </a:p>
        </p:txBody>
      </p:sp>
    </p:spTree>
    <p:extLst>
      <p:ext uri="{BB962C8B-B14F-4D97-AF65-F5344CB8AC3E}">
        <p14:creationId xmlns:p14="http://schemas.microsoft.com/office/powerpoint/2010/main" val="390338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a:t>
            </a:r>
          </a:p>
        </p:txBody>
      </p:sp>
      <p:sp>
        <p:nvSpPr>
          <p:cNvPr id="4" name="Slide Number Placeholder 3"/>
          <p:cNvSpPr>
            <a:spLocks noGrp="1"/>
          </p:cNvSpPr>
          <p:nvPr>
            <p:ph type="sldNum" sz="quarter" idx="10"/>
          </p:nvPr>
        </p:nvSpPr>
        <p:spPr/>
        <p:txBody>
          <a:bodyPr/>
          <a:lstStyle/>
          <a:p>
            <a:fld id="{33F40697-6162-45E1-AE76-5D24E122B8CE}" type="slidenum">
              <a:rPr lang="en-US" smtClean="0"/>
              <a:t>26</a:t>
            </a:fld>
            <a:endParaRPr lang="en-US"/>
          </a:p>
        </p:txBody>
      </p:sp>
    </p:spTree>
    <p:extLst>
      <p:ext uri="{BB962C8B-B14F-4D97-AF65-F5344CB8AC3E}">
        <p14:creationId xmlns:p14="http://schemas.microsoft.com/office/powerpoint/2010/main" val="2595338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 Inter-related activities</a:t>
            </a:r>
            <a:r>
              <a:rPr lang="en-US" baseline="0" dirty="0"/>
              <a:t> that feed up into the overall Statewide CQI process</a:t>
            </a:r>
            <a:endParaRPr lang="en-US" dirty="0"/>
          </a:p>
        </p:txBody>
      </p:sp>
      <p:sp>
        <p:nvSpPr>
          <p:cNvPr id="4" name="Slide Number Placeholder 3"/>
          <p:cNvSpPr>
            <a:spLocks noGrp="1"/>
          </p:cNvSpPr>
          <p:nvPr>
            <p:ph type="sldNum" sz="quarter" idx="10"/>
          </p:nvPr>
        </p:nvSpPr>
        <p:spPr/>
        <p:txBody>
          <a:bodyPr/>
          <a:lstStyle/>
          <a:p>
            <a:fld id="{FAD759D6-3906-41FD-B01A-53F17448172A}" type="slidenum">
              <a:rPr lang="en-US" smtClean="0"/>
              <a:t>27</a:t>
            </a:fld>
            <a:endParaRPr lang="en-US"/>
          </a:p>
        </p:txBody>
      </p:sp>
    </p:spTree>
    <p:extLst>
      <p:ext uri="{BB962C8B-B14F-4D97-AF65-F5344CB8AC3E}">
        <p14:creationId xmlns:p14="http://schemas.microsoft.com/office/powerpoint/2010/main" val="416809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Yolanda-share </a:t>
            </a:r>
            <a:r>
              <a:rPr lang="en-US" dirty="0" err="1"/>
              <a:t>menti</a:t>
            </a:r>
            <a:r>
              <a:rPr lang="en-US" dirty="0"/>
              <a:t> results, then prompt group to partner up and discuss the </a:t>
            </a:r>
            <a:r>
              <a:rPr lang="en-US" baseline="0" dirty="0"/>
              <a:t>questions, then popcorn report out. </a:t>
            </a:r>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28</a:t>
            </a:fld>
            <a:endParaRPr lang="en-US"/>
          </a:p>
        </p:txBody>
      </p:sp>
    </p:spTree>
    <p:extLst>
      <p:ext uri="{BB962C8B-B14F-4D97-AF65-F5344CB8AC3E}">
        <p14:creationId xmlns:p14="http://schemas.microsoft.com/office/powerpoint/2010/main" val="38868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29</a:t>
            </a:fld>
            <a:endParaRPr lang="en-US"/>
          </a:p>
        </p:txBody>
      </p:sp>
    </p:spTree>
    <p:extLst>
      <p:ext uri="{BB962C8B-B14F-4D97-AF65-F5344CB8AC3E}">
        <p14:creationId xmlns:p14="http://schemas.microsoft.com/office/powerpoint/2010/main" val="10911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a:p>
            <a:r>
              <a:rPr lang="en-US" b="0" i="0" dirty="0">
                <a:solidFill>
                  <a:srgbClr val="2E2E2E"/>
                </a:solidFill>
                <a:effectLst/>
                <a:latin typeface="Lato" panose="020F0502020204030203" pitchFamily="34" charset="0"/>
              </a:rPr>
              <a:t>This session will highlight the Kentucky Department of Community Based Services’ (DCBS) experience measuring and monitoring the initial and ongoing implementation of its Family First Prevention Services plan. Participants will learn about DCBS’ accomplishments and lessons learned building an infrastructure to collect the evidence needed to fuel a continuous quality improvement (CQI) process that engages a broad array of stakeholders in solution-finding. Participants will also hear how data and evidence from the Family First CQI process is being integrated into the agency’s broader CQI system to inform Child and Family Services Review preparations. Key components of Chapin Hall’s prevention services measurement framework will be shared, and participants will have an opportunity to explore where they are on their own prevention services CQI journey.</a:t>
            </a:r>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3</a:t>
            </a:fld>
            <a:endParaRPr lang="en-US"/>
          </a:p>
        </p:txBody>
      </p:sp>
    </p:spTree>
    <p:extLst>
      <p:ext uri="{BB962C8B-B14F-4D97-AF65-F5344CB8AC3E}">
        <p14:creationId xmlns:p14="http://schemas.microsoft.com/office/powerpoint/2010/main" val="258029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1" dirty="0">
                <a:solidFill>
                  <a:schemeClr val="accent1">
                    <a:lumMod val="50000"/>
                  </a:schemeClr>
                </a:solidFill>
              </a:rPr>
              <a:t>Tiffany</a:t>
            </a:r>
          </a:p>
          <a:p>
            <a:pPr marL="0" indent="0">
              <a:buFont typeface="Wingdings" panose="05000000000000000000" pitchFamily="2" charset="2"/>
              <a:buNone/>
            </a:pPr>
            <a:r>
              <a:rPr lang="en-US" sz="1200" b="1" dirty="0">
                <a:solidFill>
                  <a:schemeClr val="accent1">
                    <a:lumMod val="50000"/>
                  </a:schemeClr>
                </a:solidFill>
              </a:rPr>
              <a:t>Self-Assessment</a:t>
            </a:r>
          </a:p>
          <a:p>
            <a:pPr marL="342900" indent="-342900">
              <a:buFont typeface="Wingdings" panose="05000000000000000000" pitchFamily="2" charset="2"/>
              <a:buChar char="Ø"/>
            </a:pPr>
            <a:r>
              <a:rPr lang="en-US" sz="1200" b="1" dirty="0">
                <a:solidFill>
                  <a:schemeClr val="accent1">
                    <a:lumMod val="50000"/>
                  </a:schemeClr>
                </a:solidFill>
              </a:rPr>
              <a:t>Embed CWT into everyday operations;</a:t>
            </a:r>
          </a:p>
          <a:p>
            <a:pPr marL="342900" indent="-342900">
              <a:buFont typeface="Wingdings" panose="05000000000000000000" pitchFamily="2" charset="2"/>
              <a:buChar char="Ø"/>
            </a:pPr>
            <a:r>
              <a:rPr lang="en-US" sz="1200" b="1" dirty="0">
                <a:solidFill>
                  <a:schemeClr val="accent1">
                    <a:lumMod val="50000"/>
                  </a:schemeClr>
                </a:solidFill>
              </a:rPr>
              <a:t>A systematic structure for responding to agency’s changing needs;</a:t>
            </a:r>
          </a:p>
          <a:p>
            <a:pPr marL="342900" indent="-342900">
              <a:buFont typeface="Wingdings" panose="05000000000000000000" pitchFamily="2" charset="2"/>
              <a:buChar char="Ø"/>
            </a:pPr>
            <a:r>
              <a:rPr lang="en-US" sz="1200" b="1" dirty="0">
                <a:solidFill>
                  <a:schemeClr val="accent1">
                    <a:lumMod val="50000"/>
                  </a:schemeClr>
                </a:solidFill>
              </a:rPr>
              <a:t>Foster a culture of learning;  </a:t>
            </a:r>
          </a:p>
          <a:p>
            <a:pPr marL="342900" indent="-342900">
              <a:buFont typeface="Wingdings" panose="05000000000000000000" pitchFamily="2" charset="2"/>
              <a:buChar char="Ø"/>
            </a:pPr>
            <a:r>
              <a:rPr lang="en-US" sz="1200" b="1" dirty="0">
                <a:solidFill>
                  <a:schemeClr val="accent1">
                    <a:lumMod val="50000"/>
                  </a:schemeClr>
                </a:solidFill>
              </a:rPr>
              <a:t>Consistent stakeholder engagement at all levels of the agency; </a:t>
            </a:r>
          </a:p>
          <a:p>
            <a:pPr marL="342900" indent="-342900">
              <a:buFont typeface="Wingdings" panose="05000000000000000000" pitchFamily="2" charset="2"/>
              <a:buChar char="Ø"/>
            </a:pPr>
            <a:r>
              <a:rPr lang="en-US" sz="1200" b="1" dirty="0">
                <a:solidFill>
                  <a:schemeClr val="accent1">
                    <a:lumMod val="50000"/>
                  </a:schemeClr>
                </a:solidFill>
              </a:rPr>
              <a:t>Application of data to inform new strategies; and </a:t>
            </a:r>
          </a:p>
          <a:p>
            <a:pPr marL="342900" indent="-342900">
              <a:buFont typeface="Wingdings" panose="05000000000000000000" pitchFamily="2" charset="2"/>
              <a:buChar char="Ø"/>
            </a:pPr>
            <a:r>
              <a:rPr lang="en-US" sz="1200" b="1" dirty="0">
                <a:solidFill>
                  <a:schemeClr val="accent1">
                    <a:lumMod val="50000"/>
                  </a:schemeClr>
                </a:solidFill>
              </a:rPr>
              <a:t>Structured communication.  </a:t>
            </a:r>
          </a:p>
          <a:p>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30</a:t>
            </a:fld>
            <a:endParaRPr lang="en-US"/>
          </a:p>
        </p:txBody>
      </p:sp>
    </p:spTree>
    <p:extLst>
      <p:ext uri="{BB962C8B-B14F-4D97-AF65-F5344CB8AC3E}">
        <p14:creationId xmlns:p14="http://schemas.microsoft.com/office/powerpoint/2010/main" val="2313504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31</a:t>
            </a:fld>
            <a:endParaRPr lang="en-US"/>
          </a:p>
        </p:txBody>
      </p:sp>
    </p:spTree>
    <p:extLst>
      <p:ext uri="{BB962C8B-B14F-4D97-AF65-F5344CB8AC3E}">
        <p14:creationId xmlns:p14="http://schemas.microsoft.com/office/powerpoint/2010/main" val="339275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5"/>
          </p:nvPr>
        </p:nvSpPr>
        <p:spPr/>
        <p:txBody>
          <a:bodyPr/>
          <a:lstStyle/>
          <a:p>
            <a:fld id="{33F40697-6162-45E1-AE76-5D24E122B8CE}" type="slidenum">
              <a:rPr lang="en-US" smtClean="0"/>
              <a:t>32</a:t>
            </a:fld>
            <a:endParaRPr lang="en-US"/>
          </a:p>
        </p:txBody>
      </p:sp>
    </p:spTree>
    <p:extLst>
      <p:ext uri="{BB962C8B-B14F-4D97-AF65-F5344CB8AC3E}">
        <p14:creationId xmlns:p14="http://schemas.microsoft.com/office/powerpoint/2010/main" val="2257944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33</a:t>
            </a:fld>
            <a:endParaRPr lang="en-US"/>
          </a:p>
        </p:txBody>
      </p:sp>
    </p:spTree>
    <p:extLst>
      <p:ext uri="{BB962C8B-B14F-4D97-AF65-F5344CB8AC3E}">
        <p14:creationId xmlns:p14="http://schemas.microsoft.com/office/powerpoint/2010/main" val="1100662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34</a:t>
            </a:fld>
            <a:endParaRPr lang="en-US"/>
          </a:p>
        </p:txBody>
      </p:sp>
    </p:spTree>
    <p:extLst>
      <p:ext uri="{BB962C8B-B14F-4D97-AF65-F5344CB8AC3E}">
        <p14:creationId xmlns:p14="http://schemas.microsoft.com/office/powerpoint/2010/main" val="3179445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Tiered teaming system: Local, Regional and State level CQI teams.  These Identify and solve barriers to service delivery and achievement of outcomes.</a:t>
            </a:r>
          </a:p>
          <a:p>
            <a:pPr marL="171450" lvl="0" indent="-171450">
              <a:buFont typeface="Arial" panose="020B0604020202020204" pitchFamily="34" charset="0"/>
              <a:buChar char="•"/>
            </a:pPr>
            <a:r>
              <a:rPr lang="en-US" sz="1200" dirty="0"/>
              <a:t>Management Reports and Data: Monitor and allow for trending of the results.  Connecting data with outcomes. Are intended outcomes and goals actually occurring?</a:t>
            </a:r>
          </a:p>
          <a:p>
            <a:pPr marL="171450" lvl="0" indent="-171450">
              <a:buFont typeface="Arial" panose="020B0604020202020204" pitchFamily="34" charset="0"/>
              <a:buChar char="•"/>
            </a:pPr>
            <a:r>
              <a:rPr lang="en-US" sz="1200" dirty="0"/>
              <a:t>Reviews of case work quality: Promote high quality case work and best practices. This includes multi-level case reviews and feedback at each level. Case reviews also help address our Performance Improvement Plan and speak to Kentucky’s benchmarks to meet goals and intended outcomes.</a:t>
            </a:r>
          </a:p>
          <a:p>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35</a:t>
            </a:fld>
            <a:endParaRPr lang="en-US"/>
          </a:p>
        </p:txBody>
      </p:sp>
    </p:spTree>
    <p:extLst>
      <p:ext uri="{BB962C8B-B14F-4D97-AF65-F5344CB8AC3E}">
        <p14:creationId xmlns:p14="http://schemas.microsoft.com/office/powerpoint/2010/main" val="845303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36</a:t>
            </a:fld>
            <a:endParaRPr lang="en-US"/>
          </a:p>
        </p:txBody>
      </p:sp>
    </p:spTree>
    <p:extLst>
      <p:ext uri="{BB962C8B-B14F-4D97-AF65-F5344CB8AC3E}">
        <p14:creationId xmlns:p14="http://schemas.microsoft.com/office/powerpoint/2010/main" val="4184469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37</a:t>
            </a:fld>
            <a:endParaRPr lang="en-US"/>
          </a:p>
        </p:txBody>
      </p:sp>
    </p:spTree>
    <p:extLst>
      <p:ext uri="{BB962C8B-B14F-4D97-AF65-F5344CB8AC3E}">
        <p14:creationId xmlns:p14="http://schemas.microsoft.com/office/powerpoint/2010/main" val="250197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38</a:t>
            </a:fld>
            <a:endParaRPr lang="en-US"/>
          </a:p>
        </p:txBody>
      </p:sp>
    </p:spTree>
    <p:extLst>
      <p:ext uri="{BB962C8B-B14F-4D97-AF65-F5344CB8AC3E}">
        <p14:creationId xmlns:p14="http://schemas.microsoft.com/office/powerpoint/2010/main" val="2437157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5"/>
          </p:nvPr>
        </p:nvSpPr>
        <p:spPr/>
        <p:txBody>
          <a:bodyPr/>
          <a:lstStyle/>
          <a:p>
            <a:fld id="{33F40697-6162-45E1-AE76-5D24E122B8CE}" type="slidenum">
              <a:rPr lang="en-US" smtClean="0"/>
              <a:t>39</a:t>
            </a:fld>
            <a:endParaRPr lang="en-US"/>
          </a:p>
        </p:txBody>
      </p:sp>
    </p:spTree>
    <p:extLst>
      <p:ext uri="{BB962C8B-B14F-4D97-AF65-F5344CB8AC3E}">
        <p14:creationId xmlns:p14="http://schemas.microsoft.com/office/powerpoint/2010/main" val="19337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r>
              <a:rPr lang="en-US" dirty="0" err="1"/>
              <a:t>Menti</a:t>
            </a:r>
            <a:r>
              <a:rPr lang="en-US" dirty="0"/>
              <a:t> </a:t>
            </a:r>
            <a:r>
              <a:rPr lang="en-US" baseline="0" dirty="0"/>
              <a:t>(prompts are not submitted, submitted, approved, approved and pursuing amendments</a:t>
            </a:r>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4</a:t>
            </a:fld>
            <a:endParaRPr lang="en-US"/>
          </a:p>
        </p:txBody>
      </p:sp>
    </p:spTree>
    <p:extLst>
      <p:ext uri="{BB962C8B-B14F-4D97-AF65-F5344CB8AC3E}">
        <p14:creationId xmlns:p14="http://schemas.microsoft.com/office/powerpoint/2010/main" val="313113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40</a:t>
            </a:fld>
            <a:endParaRPr lang="en-US"/>
          </a:p>
        </p:txBody>
      </p:sp>
    </p:spTree>
    <p:extLst>
      <p:ext uri="{BB962C8B-B14F-4D97-AF65-F5344CB8AC3E}">
        <p14:creationId xmlns:p14="http://schemas.microsoft.com/office/powerpoint/2010/main" val="3953485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41</a:t>
            </a:fld>
            <a:endParaRPr lang="en-US"/>
          </a:p>
        </p:txBody>
      </p:sp>
    </p:spTree>
    <p:extLst>
      <p:ext uri="{BB962C8B-B14F-4D97-AF65-F5344CB8AC3E}">
        <p14:creationId xmlns:p14="http://schemas.microsoft.com/office/powerpoint/2010/main" val="133617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42</a:t>
            </a:fld>
            <a:endParaRPr lang="en-US"/>
          </a:p>
        </p:txBody>
      </p:sp>
    </p:spTree>
    <p:extLst>
      <p:ext uri="{BB962C8B-B14F-4D97-AF65-F5344CB8AC3E}">
        <p14:creationId xmlns:p14="http://schemas.microsoft.com/office/powerpoint/2010/main" val="1096929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43</a:t>
            </a:fld>
            <a:endParaRPr lang="en-US"/>
          </a:p>
        </p:txBody>
      </p:sp>
    </p:spTree>
    <p:extLst>
      <p:ext uri="{BB962C8B-B14F-4D97-AF65-F5344CB8AC3E}">
        <p14:creationId xmlns:p14="http://schemas.microsoft.com/office/powerpoint/2010/main" val="3442401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r>
              <a:rPr lang="en-US" dirty="0" err="1"/>
              <a:t>menti</a:t>
            </a:r>
            <a:r>
              <a:rPr lang="en-US" baseline="0" dirty="0"/>
              <a:t> poll instructions</a:t>
            </a:r>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44</a:t>
            </a:fld>
            <a:endParaRPr lang="en-US"/>
          </a:p>
        </p:txBody>
      </p:sp>
    </p:spTree>
    <p:extLst>
      <p:ext uri="{BB962C8B-B14F-4D97-AF65-F5344CB8AC3E}">
        <p14:creationId xmlns:p14="http://schemas.microsoft.com/office/powerpoint/2010/main" val="1264735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 and/or Tiffany</a:t>
            </a:r>
          </a:p>
        </p:txBody>
      </p:sp>
      <p:sp>
        <p:nvSpPr>
          <p:cNvPr id="4" name="Slide Number Placeholder 3"/>
          <p:cNvSpPr>
            <a:spLocks noGrp="1"/>
          </p:cNvSpPr>
          <p:nvPr>
            <p:ph type="sldNum" sz="quarter" idx="10"/>
          </p:nvPr>
        </p:nvSpPr>
        <p:spPr/>
        <p:txBody>
          <a:bodyPr/>
          <a:lstStyle/>
          <a:p>
            <a:fld id="{33F40697-6162-45E1-AE76-5D24E122B8CE}" type="slidenum">
              <a:rPr lang="en-US" smtClean="0"/>
              <a:t>45</a:t>
            </a:fld>
            <a:endParaRPr lang="en-US"/>
          </a:p>
        </p:txBody>
      </p:sp>
    </p:spTree>
    <p:extLst>
      <p:ext uri="{BB962C8B-B14F-4D97-AF65-F5344CB8AC3E}">
        <p14:creationId xmlns:p14="http://schemas.microsoft.com/office/powerpoint/2010/main" val="1816216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 and</a:t>
            </a:r>
            <a:r>
              <a:rPr lang="en-US" baseline="0" dirty="0"/>
              <a:t> Tiffany</a:t>
            </a:r>
          </a:p>
          <a:p>
            <a:endParaRPr lang="en-US" dirty="0"/>
          </a:p>
          <a:p>
            <a:r>
              <a:rPr lang="en-US" dirty="0"/>
              <a:t>Attendance-purveyors, regional</a:t>
            </a:r>
            <a:r>
              <a:rPr lang="en-US" baseline="0" dirty="0"/>
              <a:t> leadership, family first liaisons, regional gatekeepers, regional CQI specialists, CQI agency leadership, provider agencies, overall agency leadership</a:t>
            </a:r>
          </a:p>
          <a:p>
            <a:endParaRPr lang="en-US" baseline="0" dirty="0"/>
          </a:p>
          <a:p>
            <a:r>
              <a:rPr lang="en-US" baseline="0" dirty="0"/>
              <a:t>Purpose-provide a feedback loop for outcomes, progress, assessing and responding to needs, deliver training, engage stakeholders through focus groups or group work-addition of lived experts</a:t>
            </a:r>
          </a:p>
          <a:p>
            <a:endParaRPr lang="en-US" baseline="0" dirty="0"/>
          </a:p>
          <a:p>
            <a:r>
              <a:rPr lang="en-US" baseline="0" dirty="0"/>
              <a:t>Case review outcomes/action steps-purveyor engagement and attendance at agency debriefings, development of tools, and at CQI meetings</a:t>
            </a:r>
          </a:p>
          <a:p>
            <a:endParaRPr lang="en-US" baseline="0" dirty="0"/>
          </a:p>
          <a:p>
            <a:r>
              <a:rPr lang="en-US" baseline="0" dirty="0"/>
              <a:t>Capacity-deliver of DCBS staff survey and provider focus groups to assess capacity in implementing family first. Delivery of results, brainstorming solutions, priority matrix, and feedback on actions taken. </a:t>
            </a:r>
          </a:p>
          <a:p>
            <a:endParaRPr lang="en-US" baseline="0" dirty="0"/>
          </a:p>
          <a:p>
            <a:r>
              <a:rPr lang="en-US" baseline="0" dirty="0"/>
              <a:t>Reach report/dashboard-assessing the reach and trends for FF services in KY.</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46</a:t>
            </a:fld>
            <a:endParaRPr lang="en-US"/>
          </a:p>
        </p:txBody>
      </p:sp>
    </p:spTree>
    <p:extLst>
      <p:ext uri="{BB962C8B-B14F-4D97-AF65-F5344CB8AC3E}">
        <p14:creationId xmlns:p14="http://schemas.microsoft.com/office/powerpoint/2010/main" val="1490393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 and Jenny</a:t>
            </a:r>
          </a:p>
          <a:p>
            <a:r>
              <a:rPr lang="en-US" dirty="0"/>
              <a:t>Role</a:t>
            </a:r>
            <a:r>
              <a:rPr lang="en-US" baseline="0" dirty="0"/>
              <a:t> of CQI Specialist</a:t>
            </a:r>
          </a:p>
          <a:p>
            <a:r>
              <a:rPr lang="en-US" baseline="0" dirty="0"/>
              <a:t>-Key focus areas (assessment of children eligible and not referred, assessment of differences in referrals/outcomes by race and ethnicity, and rejection rates at gatekeeper and provider levels) </a:t>
            </a:r>
          </a:p>
          <a:p>
            <a:r>
              <a:rPr lang="en-US" baseline="0" dirty="0"/>
              <a:t>-Presentation at Collaborative meetings and Stakeholder meetings</a:t>
            </a:r>
          </a:p>
          <a:p>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47</a:t>
            </a:fld>
            <a:endParaRPr lang="en-US"/>
          </a:p>
        </p:txBody>
      </p:sp>
    </p:spTree>
    <p:extLst>
      <p:ext uri="{BB962C8B-B14F-4D97-AF65-F5344CB8AC3E}">
        <p14:creationId xmlns:p14="http://schemas.microsoft.com/office/powerpoint/2010/main" val="387321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 and Jenny</a:t>
            </a:r>
          </a:p>
          <a:p>
            <a:r>
              <a:rPr lang="en-US" dirty="0"/>
              <a:t>Highlighting</a:t>
            </a:r>
            <a:r>
              <a:rPr lang="en-US" baseline="0" dirty="0"/>
              <a:t> the use of management reports to support CQI/QA processes related to Family First, the reach report, 377A, 401, 292, safety and risk consults. </a:t>
            </a:r>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48</a:t>
            </a:fld>
            <a:endParaRPr lang="en-US"/>
          </a:p>
        </p:txBody>
      </p:sp>
    </p:spTree>
    <p:extLst>
      <p:ext uri="{BB962C8B-B14F-4D97-AF65-F5344CB8AC3E}">
        <p14:creationId xmlns:p14="http://schemas.microsoft.com/office/powerpoint/2010/main" val="3654091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Jenny and/or</a:t>
            </a:r>
            <a:r>
              <a:rPr lang="en-US" baseline="0" dirty="0"/>
              <a:t> Tiffany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SFY 22 KY</a:t>
            </a:r>
            <a:r>
              <a:rPr lang="en-US" baseline="0" dirty="0"/>
              <a:t> partnered with a sister agency, DBHIDD and recipient of an SOC grant, in implementing a REIA, including delivery of training, stakeholder engagement and interviews (FF CQI group), document review, root cause analysis, and data analysis. </a:t>
            </a:r>
            <a:r>
              <a:rPr lang="en-US" dirty="0"/>
              <a:t>Data shared included youth entering OOHC by region, youth permanency goals, age at entry, youth sibling groups, proximity of placement, placement stability, length of stay, type of maltreatment, type of placement, referral finds by race, ethnicity, and sex. Data analysis</a:t>
            </a:r>
            <a:r>
              <a:rPr lang="en-US" baseline="0" dirty="0"/>
              <a:t> occurring to inform audit findings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FFY 23 Consultation and strategies for integrating audit findings into Family First CQI processes under DPCW, and integration with broader DCBS CQI</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Developing more comprehensive data infrastructure DPCW and DPP survey occurring currently to assess training needs regarding staff use of data audit and assessment results in everyday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Pillars</a:t>
            </a:r>
            <a:r>
              <a:rPr lang="en-US" baseline="0" dirty="0"/>
              <a:t>, including social and economic equity, guiding agency strategic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Integration in DCBS race equity action planning (goals and objectives), structure of leadership (RECT agency wide with representation from each division, division RETs with division goals/objectives. </a:t>
            </a:r>
            <a:endParaRPr lang="en-US" dirty="0"/>
          </a:p>
          <a:p>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49</a:t>
            </a:fld>
            <a:endParaRPr lang="en-US"/>
          </a:p>
        </p:txBody>
      </p:sp>
    </p:spTree>
    <p:extLst>
      <p:ext uri="{BB962C8B-B14F-4D97-AF65-F5344CB8AC3E}">
        <p14:creationId xmlns:p14="http://schemas.microsoft.com/office/powerpoint/2010/main" val="258898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33F40697-6162-45E1-AE76-5D24E122B8CE}" type="slidenum">
              <a:rPr lang="en-US" smtClean="0"/>
              <a:t>5</a:t>
            </a:fld>
            <a:endParaRPr lang="en-US"/>
          </a:p>
        </p:txBody>
      </p:sp>
    </p:spTree>
    <p:extLst>
      <p:ext uri="{BB962C8B-B14F-4D97-AF65-F5344CB8AC3E}">
        <p14:creationId xmlns:p14="http://schemas.microsoft.com/office/powerpoint/2010/main" val="1095081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 and/or Tiffany</a:t>
            </a:r>
          </a:p>
          <a:p>
            <a:r>
              <a:rPr lang="en-US" dirty="0"/>
              <a:t>The Cabinet for Health and Family Services has a racial equity vision and goals, and each Cabinet department and its respective divisions and regions have supporting racial equity teams, goals, and objectives. Each department is supported in the Cabinet-wide Community of Practice. In DCBS, those teams include the Division of Service Regions, 9 service regions, the Division of Protection and Permanency, the Division of Administration and Financial Management, the Division of Family Support, the Division of Child Care, and now the Division of Prevention and Child Well-Being. Commissioner’s Office staff participate as well. There are also workgroups that focus on staffing and poverty.</a:t>
            </a:r>
          </a:p>
          <a:p>
            <a:endParaRPr lang="en-US" dirty="0"/>
          </a:p>
          <a:p>
            <a:r>
              <a:rPr lang="en-US" dirty="0"/>
              <a:t>The overall goals for the DCBS-wide racial equity action plan are listed on the right. In addition to Cabinet-wide goals, DCBS also had a health equity audit, whose findings and recommendations also shaped the Department-wide plan.</a:t>
            </a:r>
          </a:p>
          <a:p>
            <a:endParaRPr lang="en-US" dirty="0"/>
          </a:p>
        </p:txBody>
      </p:sp>
      <p:sp>
        <p:nvSpPr>
          <p:cNvPr id="4" name="Slide Number Placeholder 3"/>
          <p:cNvSpPr>
            <a:spLocks noGrp="1"/>
          </p:cNvSpPr>
          <p:nvPr>
            <p:ph type="sldNum" sz="quarter" idx="10"/>
          </p:nvPr>
        </p:nvSpPr>
        <p:spPr/>
        <p:txBody>
          <a:bodyPr/>
          <a:lstStyle/>
          <a:p>
            <a:fld id="{33F40697-6162-45E1-AE76-5D24E122B8CE}" type="slidenum">
              <a:rPr lang="en-US" smtClean="0"/>
              <a:t>50</a:t>
            </a:fld>
            <a:endParaRPr lang="en-US"/>
          </a:p>
        </p:txBody>
      </p:sp>
    </p:spTree>
    <p:extLst>
      <p:ext uri="{BB962C8B-B14F-4D97-AF65-F5344CB8AC3E}">
        <p14:creationId xmlns:p14="http://schemas.microsoft.com/office/powerpoint/2010/main" val="1963236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Tiffany-share </a:t>
            </a:r>
            <a:r>
              <a:rPr lang="en-US" dirty="0" err="1"/>
              <a:t>menti</a:t>
            </a:r>
            <a:r>
              <a:rPr lang="en-US" dirty="0"/>
              <a:t> results, prompt group/partner discussion</a:t>
            </a:r>
            <a:r>
              <a:rPr lang="en-US" baseline="0" dirty="0"/>
              <a:t> of questions, report out.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0697-6162-45E1-AE76-5D24E122B8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10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10"/>
          </p:nvPr>
        </p:nvSpPr>
        <p:spPr/>
        <p:txBody>
          <a:bodyPr/>
          <a:lstStyle/>
          <a:p>
            <a:fld id="{33F40697-6162-45E1-AE76-5D24E122B8CE}" type="slidenum">
              <a:rPr lang="en-US" smtClean="0"/>
              <a:t>52</a:t>
            </a:fld>
            <a:endParaRPr lang="en-US"/>
          </a:p>
        </p:txBody>
      </p:sp>
    </p:spTree>
    <p:extLst>
      <p:ext uri="{BB962C8B-B14F-4D97-AF65-F5344CB8AC3E}">
        <p14:creationId xmlns:p14="http://schemas.microsoft.com/office/powerpoint/2010/main" val="311198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Jenny-The current approach to child welfare was no longer sustainable and the system was overwhelmed. </a:t>
            </a:r>
          </a:p>
          <a:p>
            <a:r>
              <a:rPr lang="en-US" dirty="0"/>
              <a:t>Record # of kids in OOHC –With an out of home care (OOHC) population of almost 10,000 children and a lack of adequate foster home capacity to match the growing need. </a:t>
            </a:r>
          </a:p>
          <a:p>
            <a:r>
              <a:rPr lang="en-US" dirty="0"/>
              <a:t>Children lingering without timely permanency.  </a:t>
            </a:r>
          </a:p>
          <a:p>
            <a:r>
              <a:rPr lang="en-US" dirty="0"/>
              <a:t>Record # of cases contributing to a destabilized work force experiencing burnout/secondary trauma and where workers were set up for failure. </a:t>
            </a:r>
          </a:p>
          <a:p>
            <a:r>
              <a:rPr lang="en-US" dirty="0"/>
              <a:t>It wasn’t fair to staff and it wasn’t fair to families and children who had a new case worker every 6 months</a:t>
            </a:r>
          </a:p>
          <a:p>
            <a:r>
              <a:rPr lang="en-US" dirty="0"/>
              <a:t>The consequences were a less experienced workforce challenged to adequately engage families, and effectively deliver services. </a:t>
            </a:r>
          </a:p>
          <a:p>
            <a:r>
              <a:rPr lang="en-US" dirty="0"/>
              <a:t>The impact on the workforce was further evidenced by the poor outcomes ratings received during the 2016 Child and Family Services Review (CFSR).   </a:t>
            </a:r>
          </a:p>
          <a:p>
            <a:r>
              <a:rPr lang="en-US" dirty="0"/>
              <a:t>Structure and a consistent method was needed to formulate strategies.  </a:t>
            </a:r>
          </a:p>
          <a:p>
            <a:r>
              <a:rPr lang="en-US" dirty="0"/>
              <a:t>Commitment from sister agencies was necessary toward a shared vision.  </a:t>
            </a:r>
          </a:p>
          <a:p>
            <a:endParaRPr lang="en-US" dirty="0"/>
          </a:p>
          <a:p>
            <a:r>
              <a:rPr lang="en-US" dirty="0"/>
              <a:t>It’s time for transformation and a call to action….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0697-6162-45E1-AE76-5D24E122B8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58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b="1" dirty="0">
                <a:solidFill>
                  <a:schemeClr val="bg2">
                    <a:lumMod val="10000"/>
                  </a:schemeClr>
                </a:solidFill>
                <a:latin typeface="Garamond" panose="02020404030301010803" pitchFamily="18" charset="0"/>
              </a:rPr>
              <a:t>Jennifer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project management framework provided a systematic approach for continuous improvement and established a formal methodology for strategic planning.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Fostered an environment</a:t>
            </a:r>
            <a:r>
              <a:rPr lang="en-US" sz="1200" kern="1200" baseline="0" dirty="0">
                <a:solidFill>
                  <a:schemeClr val="tx1"/>
                </a:solidFill>
                <a:effectLst/>
                <a:latin typeface="+mn-lt"/>
                <a:ea typeface="+mn-ea"/>
                <a:cs typeface="+mn-cs"/>
              </a:rPr>
              <a:t> for </a:t>
            </a:r>
            <a:r>
              <a:rPr lang="en-US" sz="1200" dirty="0">
                <a:solidFill>
                  <a:schemeClr val="bg2">
                    <a:lumMod val="10000"/>
                  </a:schemeClr>
                </a:solidFill>
              </a:rPr>
              <a:t>consistent evaluation and decision making;</a:t>
            </a:r>
          </a:p>
          <a:p>
            <a:pPr marL="342900" indent="-342900" algn="l">
              <a:buFont typeface="Arial" panose="020B0604020202020204" pitchFamily="34" charset="0"/>
              <a:buChar char="•"/>
            </a:pPr>
            <a:r>
              <a:rPr lang="en-US" sz="1200" b="1" dirty="0">
                <a:solidFill>
                  <a:schemeClr val="bg2">
                    <a:lumMod val="10000"/>
                  </a:schemeClr>
                </a:solidFill>
                <a:latin typeface="Garamond" panose="02020404030301010803" pitchFamily="18" charset="0"/>
              </a:rPr>
              <a:t>Structure:</a:t>
            </a:r>
          </a:p>
          <a:p>
            <a:pPr marL="800100" lvl="1" indent="-342900" algn="l">
              <a:buFont typeface="Wingdings" panose="05000000000000000000" pitchFamily="2" charset="2"/>
              <a:buChar char="Ø"/>
            </a:pPr>
            <a:r>
              <a:rPr lang="en-US" sz="1200" b="0" dirty="0">
                <a:solidFill>
                  <a:schemeClr val="bg2">
                    <a:lumMod val="10000"/>
                  </a:schemeClr>
                </a:solidFill>
                <a:latin typeface="Garamond" panose="02020404030301010803" pitchFamily="18" charset="0"/>
              </a:rPr>
              <a:t>Nine workgroups</a:t>
            </a:r>
            <a:r>
              <a:rPr lang="en-US" sz="1200" b="1" dirty="0">
                <a:solidFill>
                  <a:schemeClr val="bg2">
                    <a:lumMod val="10000"/>
                  </a:schemeClr>
                </a:solidFill>
                <a:latin typeface="Garamond" panose="02020404030301010803" pitchFamily="18" charset="0"/>
              </a:rPr>
              <a:t> </a:t>
            </a:r>
            <a:r>
              <a:rPr lang="en-US" sz="1200" kern="1200" dirty="0">
                <a:solidFill>
                  <a:schemeClr val="tx1"/>
                </a:solidFill>
                <a:effectLst/>
                <a:latin typeface="+mn-lt"/>
                <a:ea typeface="+mn-ea"/>
                <a:cs typeface="+mn-cs"/>
              </a:rPr>
              <a:t>composed of subject matter experts, and each had a defined purpose statement.  </a:t>
            </a:r>
          </a:p>
          <a:p>
            <a:pPr marL="628650" lvl="1" indent="-171450" algn="l">
              <a:buFont typeface="Wingdings" panose="05000000000000000000" pitchFamily="2" charset="2"/>
              <a:buChar char="Ø"/>
            </a:pPr>
            <a:r>
              <a:rPr lang="en-US" sz="1200" kern="1200" dirty="0">
                <a:solidFill>
                  <a:schemeClr val="tx1"/>
                </a:solidFill>
                <a:effectLst/>
                <a:latin typeface="+mn-lt"/>
                <a:ea typeface="+mn-ea"/>
                <a:cs typeface="+mn-cs"/>
              </a:rPr>
              <a:t>     Collective charge was to formulate strategies to create a child welfare system in which families and children are the primary focus.</a:t>
            </a:r>
            <a:endParaRPr lang="en-US" sz="1200" b="1" dirty="0">
              <a:solidFill>
                <a:schemeClr val="bg2">
                  <a:lumMod val="10000"/>
                </a:schemeClr>
              </a:solidFill>
              <a:latin typeface="Garamond" panose="02020404030301010803" pitchFamily="18" charset="0"/>
            </a:endParaRPr>
          </a:p>
          <a:p>
            <a:pPr marL="342900" indent="-342900" algn="l">
              <a:buFont typeface="Arial" panose="020B0604020202020204" pitchFamily="34" charset="0"/>
              <a:buChar char="•"/>
            </a:pPr>
            <a:r>
              <a:rPr lang="en-US" sz="1200" b="1" dirty="0">
                <a:solidFill>
                  <a:schemeClr val="bg2">
                    <a:lumMod val="10000"/>
                  </a:schemeClr>
                </a:solidFill>
                <a:latin typeface="Garamond" panose="02020404030301010803" pitchFamily="18" charset="0"/>
              </a:rPr>
              <a:t>Process</a:t>
            </a:r>
            <a:r>
              <a:rPr lang="en-US" sz="1200" b="0" dirty="0">
                <a:solidFill>
                  <a:schemeClr val="bg2">
                    <a:lumMod val="10000"/>
                  </a:schemeClr>
                </a:solidFill>
                <a:latin typeface="Garamond" panose="02020404030301010803" pitchFamily="18" charset="0"/>
              </a:rPr>
              <a:t>:</a:t>
            </a:r>
          </a:p>
          <a:p>
            <a:pPr marL="800100" lvl="1" indent="-342900" algn="l">
              <a:buFont typeface="Wingdings" panose="05000000000000000000" pitchFamily="2" charset="2"/>
              <a:buChar char="Ø"/>
            </a:pPr>
            <a:r>
              <a:rPr lang="en-US" sz="1200" b="1" dirty="0">
                <a:solidFill>
                  <a:schemeClr val="bg2">
                    <a:lumMod val="10000"/>
                  </a:schemeClr>
                </a:solidFill>
                <a:latin typeface="Garamond" panose="02020404030301010803" pitchFamily="18" charset="0"/>
              </a:rPr>
              <a:t>Requirements</a:t>
            </a:r>
            <a:r>
              <a:rPr lang="en-US" sz="1200" b="0" dirty="0">
                <a:solidFill>
                  <a:schemeClr val="bg2">
                    <a:lumMod val="10000"/>
                  </a:schemeClr>
                </a:solidFill>
                <a:latin typeface="Garamond" panose="02020404030301010803" pitchFamily="18" charset="0"/>
              </a:rPr>
              <a:t> gathering: </a:t>
            </a:r>
            <a:r>
              <a:rPr lang="en-US" sz="1200" kern="1200" dirty="0">
                <a:solidFill>
                  <a:schemeClr val="tx1"/>
                </a:solidFill>
                <a:effectLst/>
                <a:latin typeface="+mn-lt"/>
                <a:ea typeface="+mn-ea"/>
                <a:cs typeface="+mn-cs"/>
              </a:rPr>
              <a:t>to define the problem</a:t>
            </a:r>
            <a:endParaRPr lang="en-US" sz="1200" b="0" dirty="0">
              <a:solidFill>
                <a:schemeClr val="bg2">
                  <a:lumMod val="10000"/>
                </a:schemeClr>
              </a:solidFill>
              <a:latin typeface="Garamond" panose="02020404030301010803" pitchFamily="18" charset="0"/>
            </a:endParaRPr>
          </a:p>
          <a:p>
            <a:pPr marL="800100" lvl="1" indent="-342900" algn="l">
              <a:buFont typeface="Wingdings" panose="05000000000000000000" pitchFamily="2" charset="2"/>
              <a:buChar char="Ø"/>
            </a:pPr>
            <a:r>
              <a:rPr lang="en-US" sz="1200" b="1" dirty="0">
                <a:solidFill>
                  <a:schemeClr val="bg2">
                    <a:lumMod val="10000"/>
                  </a:schemeClr>
                </a:solidFill>
                <a:latin typeface="Garamond" panose="02020404030301010803" pitchFamily="18" charset="0"/>
              </a:rPr>
              <a:t>Scope</a:t>
            </a:r>
            <a:r>
              <a:rPr lang="en-US" sz="1200" b="0" dirty="0">
                <a:solidFill>
                  <a:schemeClr val="bg2">
                    <a:lumMod val="10000"/>
                  </a:schemeClr>
                </a:solidFill>
                <a:latin typeface="Garamond" panose="02020404030301010803" pitchFamily="18" charset="0"/>
              </a:rPr>
              <a:t> development</a:t>
            </a:r>
            <a:r>
              <a:rPr lang="en-US" sz="1200" b="0" baseline="0" dirty="0">
                <a:solidFill>
                  <a:schemeClr val="bg2">
                    <a:lumMod val="10000"/>
                  </a:schemeClr>
                </a:solidFill>
                <a:latin typeface="Garamond" panose="02020404030301010803" pitchFamily="18" charset="0"/>
              </a:rPr>
              <a:t> to set priorities and identify key focus areas for each group. </a:t>
            </a:r>
          </a:p>
          <a:p>
            <a:pPr marL="800100" lvl="1" indent="-342900" algn="l">
              <a:buFont typeface="Wingdings" panose="05000000000000000000" pitchFamily="2" charset="2"/>
              <a:buChar char="Ø"/>
            </a:pPr>
            <a:r>
              <a:rPr lang="en-US" sz="1200" b="1" baseline="0" dirty="0">
                <a:solidFill>
                  <a:schemeClr val="bg2">
                    <a:lumMod val="10000"/>
                  </a:schemeClr>
                </a:solidFill>
                <a:latin typeface="Garamond" panose="02020404030301010803" pitchFamily="18" charset="0"/>
              </a:rPr>
              <a:t>Key Themes </a:t>
            </a:r>
            <a:r>
              <a:rPr lang="en-US" sz="1200" b="0" baseline="0" dirty="0">
                <a:solidFill>
                  <a:schemeClr val="bg2">
                    <a:lumMod val="10000"/>
                  </a:schemeClr>
                </a:solidFill>
                <a:latin typeface="Garamond" panose="02020404030301010803" pitchFamily="18" charset="0"/>
              </a:rPr>
              <a:t>were identified, strategies developed, tasks assigned, and tracked until deliverables were completed.</a:t>
            </a:r>
            <a:endParaRPr lang="en-US" sz="1200" b="1" baseline="0" dirty="0">
              <a:solidFill>
                <a:schemeClr val="bg2">
                  <a:lumMod val="10000"/>
                </a:schemeClr>
              </a:solidFill>
              <a:latin typeface="Garamond" panose="02020404030301010803" pitchFamily="18" charset="0"/>
            </a:endParaRPr>
          </a:p>
          <a:p>
            <a:pPr marL="800100" lvl="1" indent="-342900" algn="l">
              <a:buFont typeface="Wingdings" panose="05000000000000000000" pitchFamily="2" charset="2"/>
              <a:buChar char="Ø"/>
            </a:pPr>
            <a:r>
              <a:rPr lang="en-US" sz="1200" b="1" dirty="0">
                <a:solidFill>
                  <a:schemeClr val="bg2">
                    <a:lumMod val="10000"/>
                  </a:schemeClr>
                </a:solidFill>
                <a:latin typeface="Garamond" panose="02020404030301010803" pitchFamily="18" charset="0"/>
              </a:rPr>
              <a:t>Ongoing risk assessment </a:t>
            </a:r>
            <a:r>
              <a:rPr lang="en-US" sz="1200" b="0" dirty="0">
                <a:solidFill>
                  <a:schemeClr val="bg2">
                    <a:lumMod val="10000"/>
                  </a:schemeClr>
                </a:solidFill>
                <a:latin typeface="Garamond" panose="02020404030301010803" pitchFamily="18" charset="0"/>
              </a:rPr>
              <a:t>and review to ensure</a:t>
            </a:r>
            <a:r>
              <a:rPr lang="en-US" sz="1200" b="0" baseline="0" dirty="0">
                <a:solidFill>
                  <a:schemeClr val="bg2">
                    <a:lumMod val="10000"/>
                  </a:schemeClr>
                </a:solidFill>
                <a:latin typeface="Garamond" panose="02020404030301010803" pitchFamily="18" charset="0"/>
              </a:rPr>
              <a:t> the focus remained on the identified strategies. </a:t>
            </a:r>
            <a:endParaRPr lang="en-US" sz="1200" b="0" dirty="0">
              <a:solidFill>
                <a:schemeClr val="bg2">
                  <a:lumMod val="10000"/>
                </a:schemeClr>
              </a:solidFill>
              <a:latin typeface="Garamond" panose="02020404030301010803" pitchFamily="18" charset="0"/>
            </a:endParaRPr>
          </a:p>
          <a:p>
            <a:pPr marL="800100" lvl="1" indent="-342900" algn="l">
              <a:buFont typeface="Wingdings" panose="05000000000000000000" pitchFamily="2" charset="2"/>
              <a:buChar char="Ø"/>
            </a:pPr>
            <a:r>
              <a:rPr lang="en-US" sz="1200" b="1" dirty="0">
                <a:solidFill>
                  <a:schemeClr val="bg2">
                    <a:lumMod val="10000"/>
                  </a:schemeClr>
                </a:solidFill>
                <a:latin typeface="Garamond" panose="02020404030301010803" pitchFamily="18" charset="0"/>
              </a:rPr>
              <a:t>Communications</a:t>
            </a:r>
            <a:r>
              <a:rPr lang="en-US" sz="1200" b="0" dirty="0">
                <a:solidFill>
                  <a:schemeClr val="bg2">
                    <a:lumMod val="10000"/>
                  </a:schemeClr>
                </a:solidFill>
                <a:latin typeface="Garamond" panose="02020404030301010803" pitchFamily="18" charset="0"/>
              </a:rPr>
              <a:t> plan</a:t>
            </a:r>
            <a:r>
              <a:rPr lang="en-US" sz="1200" b="0" baseline="0" dirty="0">
                <a:solidFill>
                  <a:schemeClr val="bg2">
                    <a:lumMod val="10000"/>
                  </a:schemeClr>
                </a:solidFill>
                <a:latin typeface="Garamond" panose="02020404030301010803" pitchFamily="18" charset="0"/>
              </a:rPr>
              <a:t> both e</a:t>
            </a:r>
            <a:r>
              <a:rPr lang="en-US" sz="1200" b="0" dirty="0">
                <a:solidFill>
                  <a:schemeClr val="bg2">
                    <a:lumMod val="10000"/>
                  </a:schemeClr>
                </a:solidFill>
                <a:latin typeface="Garamond" panose="02020404030301010803" pitchFamily="18" charset="0"/>
              </a:rPr>
              <a:t>xternal and internal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1" dirty="0">
                <a:solidFill>
                  <a:schemeClr val="bg2">
                    <a:lumMod val="10000"/>
                  </a:schemeClr>
                </a:solidFill>
                <a:latin typeface="Garamond" panose="02020404030301010803" pitchFamily="18" charset="0"/>
              </a:rPr>
              <a:t>Project performance monitoring</a:t>
            </a:r>
            <a:r>
              <a:rPr lang="en-US" sz="1200" b="1" baseline="0" dirty="0">
                <a:solidFill>
                  <a:schemeClr val="bg2">
                    <a:lumMod val="10000"/>
                  </a:schemeClr>
                </a:solidFill>
                <a:latin typeface="Garamond" panose="02020404030301010803" pitchFamily="18" charset="0"/>
              </a:rPr>
              <a:t> </a:t>
            </a:r>
            <a:r>
              <a:rPr lang="en-US" sz="1200" b="0" baseline="0" dirty="0">
                <a:solidFill>
                  <a:schemeClr val="bg2">
                    <a:lumMod val="10000"/>
                  </a:schemeClr>
                </a:solidFill>
                <a:latin typeface="Garamond" panose="02020404030301010803" pitchFamily="18" charset="0"/>
              </a:rPr>
              <a:t>through ongoing </a:t>
            </a:r>
            <a:r>
              <a:rPr lang="en-US" sz="1200" kern="1200" dirty="0">
                <a:solidFill>
                  <a:schemeClr val="tx1"/>
                </a:solidFill>
                <a:effectLst/>
                <a:latin typeface="+mn-lt"/>
                <a:ea typeface="+mn-ea"/>
                <a:cs typeface="+mn-cs"/>
              </a:rPr>
              <a:t>review of data and the early identification of trends which have allowed the system to become more proactive in addressing challenges, rather than the more typical reactionary position. Created a process for new action items or workgroup strategies to be added when necessary to accommodate the ongoing and changing needs of the agency. </a:t>
            </a:r>
          </a:p>
          <a:p>
            <a:pPr marL="800100" lvl="1" indent="-342900" algn="l">
              <a:buFont typeface="Wingdings" panose="05000000000000000000" pitchFamily="2" charset="2"/>
              <a:buChar char="Ø"/>
            </a:pPr>
            <a:r>
              <a:rPr lang="en-US" sz="1200" b="1" dirty="0">
                <a:solidFill>
                  <a:schemeClr val="bg2">
                    <a:lumMod val="10000"/>
                  </a:schemeClr>
                </a:solidFill>
                <a:latin typeface="Garamond" panose="02020404030301010803" pitchFamily="18" charset="0"/>
              </a:rPr>
              <a:t>Continuous stakeholder engagement</a:t>
            </a:r>
            <a:r>
              <a:rPr lang="en-US" sz="1200" b="0" baseline="0" dirty="0">
                <a:solidFill>
                  <a:schemeClr val="bg2">
                    <a:lumMod val="10000"/>
                  </a:schemeClr>
                </a:solidFill>
                <a:latin typeface="Garamond" panose="02020404030301010803" pitchFamily="18" charset="0"/>
              </a:rPr>
              <a:t> to ensure we were accountable and addressing needs that impacted the entire system. </a:t>
            </a:r>
            <a:endParaRPr lang="en-US" sz="1200" b="0" dirty="0">
              <a:solidFill>
                <a:schemeClr val="bg2">
                  <a:lumMod val="10000"/>
                </a:schemeClr>
              </a:solidFill>
              <a:latin typeface="Garamond" panose="02020404030301010803" pitchFamily="18" charset="0"/>
            </a:endParaRPr>
          </a:p>
          <a:p>
            <a:pPr marL="171450" lvl="0" indent="-171450" algn="l">
              <a:buFont typeface="Arial" panose="020B0604020202020204" pitchFamily="34" charset="0"/>
              <a:buChar char="•"/>
            </a:pPr>
            <a:r>
              <a:rPr lang="en-US" sz="1200" b="1" dirty="0">
                <a:solidFill>
                  <a:schemeClr val="bg2">
                    <a:lumMod val="10000"/>
                  </a:schemeClr>
                </a:solidFill>
                <a:latin typeface="Garamond" panose="02020404030301010803" pitchFamily="18" charset="0"/>
              </a:rPr>
              <a:t>Outcomes:</a:t>
            </a:r>
          </a:p>
          <a:p>
            <a:pPr marL="628650" lvl="1" indent="-171450" algn="l">
              <a:buFont typeface="Wingdings" panose="05000000000000000000" pitchFamily="2" charset="2"/>
              <a:buChar char="Ø"/>
            </a:pPr>
            <a:r>
              <a:rPr lang="en-US" b="1" baseline="0" dirty="0">
                <a:solidFill>
                  <a:schemeClr val="bg2">
                    <a:lumMod val="10000"/>
                  </a:schemeClr>
                </a:solidFill>
                <a:latin typeface="Garamond" panose="02020404030301010803" pitchFamily="18" charset="0"/>
              </a:rPr>
              <a:t> </a:t>
            </a:r>
            <a:r>
              <a:rPr lang="en-US" b="0" baseline="0" dirty="0">
                <a:solidFill>
                  <a:schemeClr val="bg2">
                    <a:lumMod val="10000"/>
                  </a:schemeClr>
                </a:solidFill>
                <a:latin typeface="Garamond" panose="02020404030301010803" pitchFamily="18" charset="0"/>
              </a:rPr>
              <a:t>    </a:t>
            </a:r>
            <a:r>
              <a:rPr lang="en-US" b="1" baseline="0" dirty="0">
                <a:solidFill>
                  <a:schemeClr val="bg2">
                    <a:lumMod val="10000"/>
                  </a:schemeClr>
                </a:solidFill>
                <a:latin typeface="Garamond" panose="02020404030301010803" pitchFamily="18" charset="0"/>
              </a:rPr>
              <a:t>Strategy implementation</a:t>
            </a:r>
            <a:r>
              <a:rPr lang="en-US" b="0" baseline="0" dirty="0">
                <a:solidFill>
                  <a:schemeClr val="bg2">
                    <a:lumMod val="10000"/>
                  </a:schemeClr>
                </a:solidFill>
                <a:latin typeface="Garamond" panose="02020404030301010803" pitchFamily="18" charset="0"/>
              </a:rPr>
              <a:t>-52 transformational strategies</a:t>
            </a:r>
          </a:p>
          <a:p>
            <a:pPr marL="628650" lvl="1" indent="-171450" algn="l">
              <a:buFont typeface="Wingdings" panose="05000000000000000000" pitchFamily="2" charset="2"/>
              <a:buChar char="Ø"/>
            </a:pPr>
            <a:r>
              <a:rPr lang="en-US" b="1" baseline="0" dirty="0">
                <a:solidFill>
                  <a:schemeClr val="bg2">
                    <a:lumMod val="10000"/>
                  </a:schemeClr>
                </a:solidFill>
                <a:latin typeface="Garamond" panose="02020404030301010803" pitchFamily="18" charset="0"/>
              </a:rPr>
              <a:t>     Deliverables</a:t>
            </a:r>
            <a:r>
              <a:rPr lang="en-US" b="0" baseline="0" dirty="0">
                <a:solidFill>
                  <a:schemeClr val="bg2">
                    <a:lumMod val="10000"/>
                  </a:schemeClr>
                </a:solidFill>
                <a:latin typeface="Garamond" panose="02020404030301010803" pitchFamily="18" charset="0"/>
              </a:rPr>
              <a:t> were met; you can see our annual report.  </a:t>
            </a:r>
          </a:p>
          <a:p>
            <a:pPr marL="628650" lvl="1" indent="-171450" algn="l">
              <a:buFont typeface="Wingdings" panose="05000000000000000000" pitchFamily="2" charset="2"/>
              <a:buChar char="Ø"/>
            </a:pPr>
            <a:r>
              <a:rPr lang="en-US" b="0" baseline="0" dirty="0">
                <a:solidFill>
                  <a:schemeClr val="bg2">
                    <a:lumMod val="10000"/>
                  </a:schemeClr>
                </a:solidFill>
                <a:latin typeface="Garamond" panose="02020404030301010803" pitchFamily="18" charset="0"/>
              </a:rPr>
              <a:t>     </a:t>
            </a:r>
            <a:r>
              <a:rPr lang="en-US" b="1" baseline="0" dirty="0">
                <a:solidFill>
                  <a:schemeClr val="bg2">
                    <a:lumMod val="10000"/>
                  </a:schemeClr>
                </a:solidFill>
                <a:latin typeface="Garamond" panose="02020404030301010803" pitchFamily="18" charset="0"/>
              </a:rPr>
              <a:t>Early Evaluation </a:t>
            </a:r>
            <a:r>
              <a:rPr lang="en-US" b="0" baseline="0" dirty="0">
                <a:solidFill>
                  <a:schemeClr val="bg2">
                    <a:lumMod val="10000"/>
                  </a:schemeClr>
                </a:solidFill>
                <a:latin typeface="Garamond" panose="02020404030301010803" pitchFamily="18" charset="0"/>
              </a:rPr>
              <a:t>allowed us to continually reprioritize as we progressed.</a:t>
            </a:r>
          </a:p>
          <a:p>
            <a:pPr marL="628650" lvl="1" indent="-171450" algn="l">
              <a:buFont typeface="Wingdings" panose="05000000000000000000" pitchFamily="2" charset="2"/>
              <a:buChar char="Ø"/>
            </a:pPr>
            <a:r>
              <a:rPr lang="en-US" b="0" baseline="0" dirty="0">
                <a:solidFill>
                  <a:schemeClr val="bg2">
                    <a:lumMod val="10000"/>
                  </a:schemeClr>
                </a:solidFill>
                <a:latin typeface="Garamond" panose="02020404030301010803" pitchFamily="18" charset="0"/>
              </a:rPr>
              <a:t>     </a:t>
            </a:r>
            <a:r>
              <a:rPr lang="en-US" b="1" baseline="0" dirty="0">
                <a:solidFill>
                  <a:schemeClr val="bg2">
                    <a:lumMod val="10000"/>
                  </a:schemeClr>
                </a:solidFill>
                <a:latin typeface="Garamond" panose="02020404030301010803" pitchFamily="18" charset="0"/>
              </a:rPr>
              <a:t>Course Correction </a:t>
            </a:r>
            <a:r>
              <a:rPr lang="en-US" b="0" baseline="0" dirty="0">
                <a:solidFill>
                  <a:schemeClr val="bg2">
                    <a:lumMod val="10000"/>
                  </a:schemeClr>
                </a:solidFill>
                <a:latin typeface="Garamond" panose="02020404030301010803" pitchFamily="18" charset="0"/>
              </a:rPr>
              <a:t>when needed, there were 2 separate occasions where we merged work to prevent duplication.</a:t>
            </a:r>
          </a:p>
          <a:p>
            <a:pPr marL="628650" lvl="1" indent="-171450" algn="l">
              <a:buFont typeface="Wingdings" panose="05000000000000000000" pitchFamily="2" charset="2"/>
              <a:buChar char="Ø"/>
            </a:pPr>
            <a:r>
              <a:rPr lang="en-US" b="0" baseline="0" dirty="0">
                <a:solidFill>
                  <a:schemeClr val="bg2">
                    <a:lumMod val="10000"/>
                  </a:schemeClr>
                </a:solidFill>
                <a:latin typeface="Garamond" panose="02020404030301010803" pitchFamily="18" charset="0"/>
              </a:rPr>
              <a:t>     </a:t>
            </a:r>
            <a:r>
              <a:rPr lang="en-US" b="1" baseline="0" dirty="0">
                <a:solidFill>
                  <a:schemeClr val="bg2">
                    <a:lumMod val="10000"/>
                  </a:schemeClr>
                </a:solidFill>
                <a:latin typeface="Garamond" panose="02020404030301010803" pitchFamily="18" charset="0"/>
              </a:rPr>
              <a:t>Embed </a:t>
            </a:r>
            <a:r>
              <a:rPr lang="en-US" b="0" baseline="0" dirty="0">
                <a:solidFill>
                  <a:schemeClr val="bg2">
                    <a:lumMod val="10000"/>
                  </a:schemeClr>
                </a:solidFill>
                <a:latin typeface="Garamond" panose="02020404030301010803" pitchFamily="18" charset="0"/>
              </a:rPr>
              <a:t>the process into everyday practice, moving into a redesign of our current CQI system now.</a:t>
            </a:r>
          </a:p>
          <a:p>
            <a:pPr marL="171450" lvl="0" indent="-171450" algn="l">
              <a:buFont typeface="Wingdings" panose="05000000000000000000" pitchFamily="2" charset="2"/>
              <a:buChar char="Ø"/>
            </a:pPr>
            <a:endParaRPr lang="en-US" b="0" baseline="0" dirty="0">
              <a:solidFill>
                <a:schemeClr val="bg2">
                  <a:lumMod val="10000"/>
                </a:schemeClr>
              </a:solidFill>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t>Outcomes embedded in everyday practice; leading into Phase Two of Child Welfare Transformations in redesigning our CQI system</a:t>
            </a:r>
          </a:p>
          <a:p>
            <a:pPr marL="171450" lvl="0" indent="-171450" algn="l">
              <a:buFont typeface="Wingdings" panose="05000000000000000000" pitchFamily="2" charset="2"/>
              <a:buChar char="Ø"/>
            </a:pPr>
            <a:endParaRPr lang="en-US" b="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3F40697-6162-45E1-AE76-5D24E122B8CE}" type="slidenum">
              <a:rPr lang="en-US" smtClean="0"/>
              <a:t>7</a:t>
            </a:fld>
            <a:endParaRPr lang="en-US"/>
          </a:p>
        </p:txBody>
      </p:sp>
    </p:spTree>
    <p:extLst>
      <p:ext uri="{BB962C8B-B14F-4D97-AF65-F5344CB8AC3E}">
        <p14:creationId xmlns:p14="http://schemas.microsoft.com/office/powerpoint/2010/main" val="373216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Jenny</a:t>
            </a:r>
          </a:p>
          <a:p>
            <a:pPr marL="171450" indent="-171450">
              <a:buFont typeface="Arial" panose="020B0604020202020204" pitchFamily="34" charset="0"/>
              <a:buChar char="•"/>
            </a:pPr>
            <a:r>
              <a:rPr lang="en-US" dirty="0"/>
              <a:t>This slide is a visual</a:t>
            </a:r>
            <a:r>
              <a:rPr lang="en-US" baseline="0" dirty="0"/>
              <a:t> of how DCBS approached the implementation of Family First</a:t>
            </a:r>
          </a:p>
          <a:p>
            <a:pPr marL="171450" indent="-171450">
              <a:buFont typeface="Arial" panose="020B0604020202020204" pitchFamily="34" charset="0"/>
              <a:buChar char="•"/>
            </a:pPr>
            <a:r>
              <a:rPr lang="en-US" baseline="0" dirty="0"/>
              <a:t>3 Priority Goals of the Department and the child welfare transformation</a:t>
            </a:r>
          </a:p>
          <a:p>
            <a:pPr marL="171450" indent="-171450">
              <a:buFont typeface="Arial" panose="020B0604020202020204" pitchFamily="34" charset="0"/>
              <a:buChar char="•"/>
            </a:pPr>
            <a:r>
              <a:rPr lang="en-US" baseline="0" dirty="0"/>
              <a:t>The agency embarked on a Child Welfare Transformation in April of 2018.  When news of the passing of Family First was reviewed, it was seen as a lever to help achieve the goals of CWT, not merely a compliance obligation.  </a:t>
            </a:r>
          </a:p>
          <a:p>
            <a:pPr marL="171450" indent="-171450">
              <a:buFont typeface="Arial" panose="020B0604020202020204" pitchFamily="34" charset="0"/>
              <a:buChar char="•"/>
            </a:pPr>
            <a:r>
              <a:rPr lang="en-US" baseline="0" dirty="0"/>
              <a:t>Family First is a huge piece of legislation.  Many workgroups and teams were developed to prepare for implementation as referenced in the bottom part of this visual. </a:t>
            </a:r>
          </a:p>
          <a:p>
            <a:pPr marL="171450" indent="-171450">
              <a:buFont typeface="Arial" panose="020B0604020202020204" pitchFamily="34" charset="0"/>
              <a:buChar char="•"/>
            </a:pPr>
            <a:r>
              <a:rPr lang="en-US" baseline="0" dirty="0"/>
              <a:t>The gears represent that all of these areas play into each other and work in collaboration. </a:t>
            </a:r>
            <a:endParaRPr lang="en-US" dirty="0"/>
          </a:p>
        </p:txBody>
      </p:sp>
    </p:spTree>
    <p:extLst>
      <p:ext uri="{BB962C8B-B14F-4D97-AF65-F5344CB8AC3E}">
        <p14:creationId xmlns:p14="http://schemas.microsoft.com/office/powerpoint/2010/main" val="349339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7B11B-DFBC-4F68-8138-4B2E2D4ED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269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5D91C3F7-4871-486E-86E0-23D73B00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924" y="992703"/>
            <a:ext cx="5582151" cy="2923984"/>
          </a:xfrm>
          <a:prstGeom prst="rect">
            <a:avLst/>
          </a:prstGeom>
        </p:spPr>
      </p:pic>
      <p:sp>
        <p:nvSpPr>
          <p:cNvPr id="11" name="TextBox 10">
            <a:extLst>
              <a:ext uri="{FF2B5EF4-FFF2-40B4-BE49-F238E27FC236}">
                <a16:creationId xmlns:a16="http://schemas.microsoft.com/office/drawing/2014/main" id="{095A0C30-1378-45EA-97A9-4FA7A9154EEA}"/>
              </a:ext>
            </a:extLst>
          </p:cNvPr>
          <p:cNvSpPr txBox="1"/>
          <p:nvPr/>
        </p:nvSpPr>
        <p:spPr>
          <a:xfrm>
            <a:off x="0" y="-1"/>
            <a:ext cx="12192000" cy="307777"/>
          </a:xfrm>
          <a:prstGeom prst="rect">
            <a:avLst/>
          </a:prstGeom>
          <a:solidFill>
            <a:srgbClr val="ADC084"/>
          </a:solidFill>
        </p:spPr>
        <p:txBody>
          <a:bodyPr wrap="square" rtlCol="0">
            <a:spAutoFit/>
          </a:bodyPr>
          <a:lstStyle/>
          <a:p>
            <a:endParaRPr lang="en-US" sz="1400" dirty="0"/>
          </a:p>
        </p:txBody>
      </p:sp>
      <p:sp>
        <p:nvSpPr>
          <p:cNvPr id="12" name="TextBox 11">
            <a:extLst>
              <a:ext uri="{FF2B5EF4-FFF2-40B4-BE49-F238E27FC236}">
                <a16:creationId xmlns:a16="http://schemas.microsoft.com/office/drawing/2014/main" id="{17E24C2A-709F-476A-8AAA-ADD22276DD93}"/>
              </a:ext>
            </a:extLst>
          </p:cNvPr>
          <p:cNvSpPr txBox="1"/>
          <p:nvPr/>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pic>
        <p:nvPicPr>
          <p:cNvPr id="13" name="Picture 12" descr="Text&#10;&#10;Description automatically generated with medium confidence">
            <a:extLst>
              <a:ext uri="{FF2B5EF4-FFF2-40B4-BE49-F238E27FC236}">
                <a16:creationId xmlns:a16="http://schemas.microsoft.com/office/drawing/2014/main" id="{17BC260D-43DF-4513-AA7D-06DBE7BEBC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3232596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AFD5-9BF9-48B2-92FD-643F6D711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D7DC9-D47A-42B9-8E60-81CB096EF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F504C-8910-4E56-B2A3-50F8B3DEAD42}"/>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B3E07ADF-A127-41E0-B854-5FBC072A1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FB8D1-BC60-430D-B10E-9DB235F09D8C}"/>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184045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1323C-927D-473E-99A5-F38E06C583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2B21C7-F488-4B78-AA1F-87599AD2A5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3DCD9-1EC6-4111-A200-7234F2F563DC}"/>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F774D321-DF41-465B-B3C9-0D1A31CF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FEE2C-9E85-4EEA-A2CE-CBDC68457F6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519899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Graphic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3EEF4E-FEA8-4738-B8DC-B364C66A1727}" type="slidenum">
              <a:rPr lang="en-US" smtClean="0"/>
              <a:t>‹#›</a:t>
            </a:fld>
            <a:endParaRPr lang="en-US"/>
          </a:p>
        </p:txBody>
      </p:sp>
      <p:sp>
        <p:nvSpPr>
          <p:cNvPr id="6" name="Title 1"/>
          <p:cNvSpPr>
            <a:spLocks noGrp="1"/>
          </p:cNvSpPr>
          <p:nvPr>
            <p:ph type="title"/>
          </p:nvPr>
        </p:nvSpPr>
        <p:spPr>
          <a:xfrm>
            <a:off x="491066" y="134937"/>
            <a:ext cx="10287000" cy="1325563"/>
          </a:xfrm>
        </p:spPr>
        <p:txBody>
          <a:bodyPr anchor="b"/>
          <a:lstStyle/>
          <a:p>
            <a:r>
              <a:rPr lang="en-US"/>
              <a:t>Click to edit Master title style</a:t>
            </a:r>
          </a:p>
        </p:txBody>
      </p:sp>
      <p:sp>
        <p:nvSpPr>
          <p:cNvPr id="7" name="Rectangle 6"/>
          <p:cNvSpPr/>
          <p:nvPr/>
        </p:nvSpPr>
        <p:spPr>
          <a:xfrm>
            <a:off x="-1" y="1454651"/>
            <a:ext cx="9999133" cy="66730"/>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877007" y="5526314"/>
            <a:ext cx="1314994" cy="444137"/>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0441578" y="5978435"/>
            <a:ext cx="1314994" cy="444137"/>
          </a:xfrm>
          <a:prstGeom prst="rect">
            <a:avLst/>
          </a:prstGeom>
          <a:solidFill>
            <a:srgbClr val="213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534503" y="6213566"/>
            <a:ext cx="657498" cy="644434"/>
          </a:xfrm>
          <a:prstGeom prst="rect">
            <a:avLst/>
          </a:prstGeom>
          <a:solidFill>
            <a:srgbClr val="2A5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6" y="6002116"/>
            <a:ext cx="3082844" cy="770711"/>
          </a:xfrm>
          <a:prstGeom prst="rect">
            <a:avLst/>
          </a:prstGeom>
        </p:spPr>
      </p:pic>
    </p:spTree>
    <p:extLst>
      <p:ext uri="{BB962C8B-B14F-4D97-AF65-F5344CB8AC3E}">
        <p14:creationId xmlns:p14="http://schemas.microsoft.com/office/powerpoint/2010/main" val="32608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E3EEF4E-FEA8-4738-B8DC-B364C66A1727}" type="slidenum">
              <a:rPr lang="en-US" smtClean="0"/>
              <a:t>‹#›</a:t>
            </a:fld>
            <a:endParaRPr lang="en-US"/>
          </a:p>
        </p:txBody>
      </p:sp>
    </p:spTree>
    <p:extLst>
      <p:ext uri="{BB962C8B-B14F-4D97-AF65-F5344CB8AC3E}">
        <p14:creationId xmlns:p14="http://schemas.microsoft.com/office/powerpoint/2010/main" val="39295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81D6C6-C4E6-4FB8-807D-75091C4E4764}"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57843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1D6C6-C4E6-4FB8-807D-75091C4E4764}"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336512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81D6C6-C4E6-4FB8-807D-75091C4E4764}"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37636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81D6C6-C4E6-4FB8-807D-75091C4E4764}"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69466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81D6C6-C4E6-4FB8-807D-75091C4E4764}"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177672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81D6C6-C4E6-4FB8-807D-75091C4E4764}"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85306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40C952-EA2E-46FB-8251-C9A456B137E7}"/>
              </a:ext>
            </a:extLst>
          </p:cNvPr>
          <p:cNvSpPr txBox="1"/>
          <p:nvPr/>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0F9EB302-324A-4201-BCB1-60B4E3CBA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25D9C-14F1-4D3C-8D97-93F1B3DD9F4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3795FA2-DC68-43E5-8C89-2BAFE03BB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CEE65-6CEF-494E-B623-A33853681D8B}"/>
              </a:ext>
            </a:extLst>
          </p:cNvPr>
          <p:cNvSpPr>
            <a:spLocks noGrp="1"/>
          </p:cNvSpPr>
          <p:nvPr>
            <p:ph type="sldNum" sz="quarter" idx="12"/>
          </p:nvPr>
        </p:nvSpPr>
        <p:spPr>
          <a:xfrm>
            <a:off x="207309" y="6356350"/>
            <a:ext cx="2743200" cy="365125"/>
          </a:xfrm>
        </p:spPr>
        <p:txBody>
          <a:bodyPr/>
          <a:lstStyle>
            <a:lvl1pPr algn="l">
              <a:defRPr/>
            </a:lvl1pPr>
          </a:lstStyle>
          <a:p>
            <a:fld id="{5727CFF0-8AF3-4D5D-9D11-7D9475288EEF}" type="slidenum">
              <a:rPr lang="en-US" smtClean="0"/>
              <a:pPr/>
              <a:t>‹#›</a:t>
            </a:fld>
            <a:endParaRPr lang="en-US" dirty="0"/>
          </a:p>
        </p:txBody>
      </p:sp>
      <p:sp>
        <p:nvSpPr>
          <p:cNvPr id="7" name="TextBox 6">
            <a:extLst>
              <a:ext uri="{FF2B5EF4-FFF2-40B4-BE49-F238E27FC236}">
                <a16:creationId xmlns:a16="http://schemas.microsoft.com/office/drawing/2014/main" id="{107A9302-DBF7-42A0-9211-A0DED963FE06}"/>
              </a:ext>
            </a:extLst>
          </p:cNvPr>
          <p:cNvSpPr txBox="1"/>
          <p:nvPr/>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9" name="Picture 8" descr="Text&#10;&#10;Description automatically generated with medium confidence">
            <a:extLst>
              <a:ext uri="{FF2B5EF4-FFF2-40B4-BE49-F238E27FC236}">
                <a16:creationId xmlns:a16="http://schemas.microsoft.com/office/drawing/2014/main" id="{12D9839C-CC68-4569-8181-4561FEF9C5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76119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1D6C6-C4E6-4FB8-807D-75091C4E4764}"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161382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81D6C6-C4E6-4FB8-807D-75091C4E4764}"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130596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81D6C6-C4E6-4FB8-807D-75091C4E4764}"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44616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1D6C6-C4E6-4FB8-807D-75091C4E4764}"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3161612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1D6C6-C4E6-4FB8-807D-75091C4E4764}"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675CD-CEB8-49F7-96CE-A7D7D508A300}" type="slidenum">
              <a:rPr lang="en-US" smtClean="0"/>
              <a:t>‹#›</a:t>
            </a:fld>
            <a:endParaRPr lang="en-US"/>
          </a:p>
        </p:txBody>
      </p:sp>
    </p:spTree>
    <p:extLst>
      <p:ext uri="{BB962C8B-B14F-4D97-AF65-F5344CB8AC3E}">
        <p14:creationId xmlns:p14="http://schemas.microsoft.com/office/powerpoint/2010/main" val="828854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2F087C-9299-4723-97BD-BAF24D3B2265}"/>
              </a:ext>
            </a:extLst>
          </p:cNvPr>
          <p:cNvGrpSpPr/>
          <p:nvPr userDrawn="1"/>
        </p:nvGrpSpPr>
        <p:grpSpPr>
          <a:xfrm>
            <a:off x="0" y="-19048"/>
            <a:ext cx="12192000" cy="6877047"/>
            <a:chOff x="0" y="842962"/>
            <a:chExt cx="9144000" cy="5157788"/>
          </a:xfrm>
        </p:grpSpPr>
        <p:sp>
          <p:nvSpPr>
            <p:cNvPr id="13" name="Rectangle 12">
              <a:extLst>
                <a:ext uri="{FF2B5EF4-FFF2-40B4-BE49-F238E27FC236}">
                  <a16:creationId xmlns:a16="http://schemas.microsoft.com/office/drawing/2014/main" id="{E493794E-4375-4E42-A827-42B606C871E3}"/>
                </a:ext>
              </a:extLst>
            </p:cNvPr>
            <p:cNvSpPr/>
            <p:nvPr/>
          </p:nvSpPr>
          <p:spPr>
            <a:xfrm>
              <a:off x="0" y="857249"/>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5DA995D-DB05-4244-96D3-52B0C962A65A}"/>
                </a:ext>
              </a:extLst>
            </p:cNvPr>
            <p:cNvSpPr/>
            <p:nvPr/>
          </p:nvSpPr>
          <p:spPr>
            <a:xfrm>
              <a:off x="0" y="2246212"/>
              <a:ext cx="9144000" cy="3754538"/>
            </a:xfrm>
            <a:prstGeom prst="rect">
              <a:avLst/>
            </a:prstGeom>
            <a:gradFill flip="none" rotWithShape="1">
              <a:gsLst>
                <a:gs pos="30000">
                  <a:schemeClr val="bg1">
                    <a:alpha val="0"/>
                  </a:schemeClr>
                </a:gs>
                <a:gs pos="100000">
                  <a:srgbClr val="E0AA2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BFC987-DD65-4BDF-A458-DE0530C926D7}"/>
                </a:ext>
              </a:extLst>
            </p:cNvPr>
            <p:cNvSpPr/>
            <p:nvPr/>
          </p:nvSpPr>
          <p:spPr>
            <a:xfrm flipH="1" flipV="1">
              <a:off x="0" y="842962"/>
              <a:ext cx="9144000" cy="2092124"/>
            </a:xfrm>
            <a:prstGeom prst="rect">
              <a:avLst/>
            </a:prstGeom>
            <a:gradFill flip="none" rotWithShape="1">
              <a:gsLst>
                <a:gs pos="30000">
                  <a:schemeClr val="bg1">
                    <a:alpha val="0"/>
                  </a:schemeClr>
                </a:gs>
                <a:gs pos="100000">
                  <a:srgbClr val="2F78A3"/>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E50FB8-48F6-48F4-80C4-5143071E69EB}"/>
                </a:ext>
              </a:extLst>
            </p:cNvPr>
            <p:cNvSpPr/>
            <p:nvPr/>
          </p:nvSpPr>
          <p:spPr>
            <a:xfrm>
              <a:off x="80010" y="4980732"/>
              <a:ext cx="4644342" cy="69448"/>
            </a:xfrm>
            <a:prstGeom prst="rect">
              <a:avLst/>
            </a:prstGeom>
            <a:solidFill>
              <a:srgbClr val="849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B3C8E3B-58ED-4C40-8AA7-258CAC66DBF7}"/>
                </a:ext>
              </a:extLst>
            </p:cNvPr>
            <p:cNvSpPr/>
            <p:nvPr/>
          </p:nvSpPr>
          <p:spPr>
            <a:xfrm>
              <a:off x="80010" y="943120"/>
              <a:ext cx="8983980" cy="49717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104631" y="4009505"/>
            <a:ext cx="5845791" cy="1411993"/>
          </a:xfrm>
        </p:spPr>
        <p:txBody>
          <a:bodyPr anchor="ctr">
            <a:normAutofit/>
          </a:bodyPr>
          <a:lstStyle>
            <a:lvl1pPr marL="72000" indent="-72000" algn="l">
              <a:lnSpc>
                <a:spcPct val="100000"/>
              </a:lnSpc>
              <a:defRPr sz="4000"/>
            </a:lvl1pPr>
          </a:lstStyle>
          <a:p>
            <a:r>
              <a:rPr lang="en-US"/>
              <a:t>Click to edit Master title style</a:t>
            </a:r>
          </a:p>
        </p:txBody>
      </p:sp>
      <p:sp>
        <p:nvSpPr>
          <p:cNvPr id="3" name="Subtitle 2"/>
          <p:cNvSpPr>
            <a:spLocks noGrp="1"/>
          </p:cNvSpPr>
          <p:nvPr>
            <p:ph type="subTitle" idx="1"/>
          </p:nvPr>
        </p:nvSpPr>
        <p:spPr>
          <a:xfrm>
            <a:off x="104631" y="5623178"/>
            <a:ext cx="5845791" cy="365126"/>
          </a:xfrm>
        </p:spPr>
        <p:txBody>
          <a:bodyPr anchor="ctr">
            <a:normAutofit/>
          </a:bodyPr>
          <a:lstStyle>
            <a:lvl1pPr marL="72000" indent="-72000" algn="l">
              <a:lnSpc>
                <a:spcPct val="100000"/>
              </a:lnSpc>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1FBCC7-DA31-485C-8A8D-F6BAE145E3FC}"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6667-D916-4343-9416-B1EC57BA263F}" type="slidenum">
              <a:rPr lang="en-US" smtClean="0"/>
              <a:t>‹#›</a:t>
            </a:fld>
            <a:endParaRPr lang="en-US"/>
          </a:p>
        </p:txBody>
      </p:sp>
      <p:sp>
        <p:nvSpPr>
          <p:cNvPr id="11" name="Rectangle 10"/>
          <p:cNvSpPr/>
          <p:nvPr userDrawn="1"/>
        </p:nvSpPr>
        <p:spPr>
          <a:xfrm>
            <a:off x="106680" y="114493"/>
            <a:ext cx="11978640" cy="66290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26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70FEB3-B83A-4C52-9C1A-18144E574539}"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39376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5031C0-3E6B-4E8A-9445-1962915DD89D}"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400720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F917AB-B3CF-4ED9-B6E9-34223D374616}"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11951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706ED5-E33F-41A0-BE41-67B92B930598}" type="datetime1">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15099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9C5228-8B5D-4CD9-83D9-B10E063A21B7}"/>
              </a:ext>
            </a:extLst>
          </p:cNvPr>
          <p:cNvSpPr txBox="1"/>
          <p:nvPr/>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0DF4BD60-9E92-47A9-95C1-FEA0AB78B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7A595B-41E0-4FCC-8528-5FEE2F3A9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98E37681-3CC1-4196-945A-C751D072F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236A5-D64C-4CDE-8949-033E9CB1DB1C}"/>
              </a:ext>
            </a:extLst>
          </p:cNvPr>
          <p:cNvSpPr>
            <a:spLocks noGrp="1"/>
          </p:cNvSpPr>
          <p:nvPr>
            <p:ph type="sldNum" sz="quarter" idx="12"/>
          </p:nvPr>
        </p:nvSpPr>
        <p:spPr>
          <a:xfrm>
            <a:off x="207309" y="6315771"/>
            <a:ext cx="2743200" cy="365125"/>
          </a:xfrm>
        </p:spPr>
        <p:txBody>
          <a:bodyPr/>
          <a:lstStyle>
            <a:lvl1pPr algn="l">
              <a:defRPr/>
            </a:lvl1pPr>
          </a:lstStyle>
          <a:p>
            <a:fld id="{5727CFF0-8AF3-4D5D-9D11-7D9475288EEF}" type="slidenum">
              <a:rPr lang="en-US" smtClean="0"/>
              <a:pPr/>
              <a:t>‹#›</a:t>
            </a:fld>
            <a:endParaRPr lang="en-US" dirty="0"/>
          </a:p>
        </p:txBody>
      </p:sp>
      <p:sp>
        <p:nvSpPr>
          <p:cNvPr id="7" name="TextBox 6">
            <a:extLst>
              <a:ext uri="{FF2B5EF4-FFF2-40B4-BE49-F238E27FC236}">
                <a16:creationId xmlns:a16="http://schemas.microsoft.com/office/drawing/2014/main" id="{617BFCDC-E107-491F-9E95-E2322C9A82DC}"/>
              </a:ext>
            </a:extLst>
          </p:cNvPr>
          <p:cNvSpPr txBox="1"/>
          <p:nvPr/>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9" name="Picture 8" descr="Text&#10;&#10;Description automatically generated with medium confidence">
            <a:extLst>
              <a:ext uri="{FF2B5EF4-FFF2-40B4-BE49-F238E27FC236}">
                <a16:creationId xmlns:a16="http://schemas.microsoft.com/office/drawing/2014/main" id="{3FE3CD35-EC40-4064-AE54-967FCDD4C4B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2684347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B5EF17-6D94-4178-97AC-D7E84C8A071E}" type="datetime1">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254402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50689-B91B-4E1C-8CE6-1C08195FDA0C}" type="datetime1">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19120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71C3F-8D8C-46BA-B23F-6C70093C1127}"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290124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CB177A-F3FF-4692-906E-6A7127D30DD8}" type="datetime1">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27395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652D57-A9E9-43B0-8219-96F51416E99E}"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23294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8A73EB-F6DD-4BCE-99AD-E54E6B4B5B22}" type="datetime1">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96667-D916-4343-9416-B1EC57BA263F}" type="slidenum">
              <a:rPr lang="en-US" smtClean="0"/>
              <a:t>‹#›</a:t>
            </a:fld>
            <a:endParaRPr lang="en-US"/>
          </a:p>
        </p:txBody>
      </p:sp>
    </p:spTree>
    <p:extLst>
      <p:ext uri="{BB962C8B-B14F-4D97-AF65-F5344CB8AC3E}">
        <p14:creationId xmlns:p14="http://schemas.microsoft.com/office/powerpoint/2010/main" val="38934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5D91C3F7-4871-486E-86E0-23D73B00A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924" y="992703"/>
            <a:ext cx="5582151" cy="2923984"/>
          </a:xfrm>
          <a:prstGeom prst="rect">
            <a:avLst/>
          </a:prstGeom>
        </p:spPr>
      </p:pic>
      <p:sp>
        <p:nvSpPr>
          <p:cNvPr id="11" name="TextBox 10">
            <a:extLst>
              <a:ext uri="{FF2B5EF4-FFF2-40B4-BE49-F238E27FC236}">
                <a16:creationId xmlns:a16="http://schemas.microsoft.com/office/drawing/2014/main" id="{095A0C30-1378-45EA-97A9-4FA7A9154EEA}"/>
              </a:ext>
            </a:extLst>
          </p:cNvPr>
          <p:cNvSpPr txBox="1"/>
          <p:nvPr userDrawn="1"/>
        </p:nvSpPr>
        <p:spPr>
          <a:xfrm>
            <a:off x="0" y="-1"/>
            <a:ext cx="12192000" cy="307777"/>
          </a:xfrm>
          <a:prstGeom prst="rect">
            <a:avLst/>
          </a:prstGeom>
          <a:solidFill>
            <a:srgbClr val="ADC084"/>
          </a:solidFill>
        </p:spPr>
        <p:txBody>
          <a:bodyPr wrap="square" rtlCol="0">
            <a:spAutoFit/>
          </a:bodyPr>
          <a:lstStyle/>
          <a:p>
            <a:endParaRPr lang="en-US" sz="1400" dirty="0"/>
          </a:p>
        </p:txBody>
      </p:sp>
      <p:sp>
        <p:nvSpPr>
          <p:cNvPr id="12" name="TextBox 11">
            <a:extLst>
              <a:ext uri="{FF2B5EF4-FFF2-40B4-BE49-F238E27FC236}">
                <a16:creationId xmlns:a16="http://schemas.microsoft.com/office/drawing/2014/main" id="{17E24C2A-709F-476A-8AAA-ADD22276DD93}"/>
              </a:ext>
            </a:extLst>
          </p:cNvPr>
          <p:cNvSpPr txBox="1"/>
          <p:nvPr userDrawn="1"/>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pic>
        <p:nvPicPr>
          <p:cNvPr id="13" name="Picture 12" descr="Text&#10;&#10;Description automatically generated with medium confidence">
            <a:extLst>
              <a:ext uri="{FF2B5EF4-FFF2-40B4-BE49-F238E27FC236}">
                <a16:creationId xmlns:a16="http://schemas.microsoft.com/office/drawing/2014/main" id="{17BC260D-43DF-4513-AA7D-06DBE7BEBC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2715598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40C952-EA2E-46FB-8251-C9A456B137E7}"/>
              </a:ext>
            </a:extLst>
          </p:cNvPr>
          <p:cNvSpPr txBox="1"/>
          <p:nvPr userDrawn="1"/>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0F9EB302-324A-4201-BCB1-60B4E3CBA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25D9C-14F1-4D3C-8D97-93F1B3DD9F4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3795FA2-DC68-43E5-8C89-2BAFE03BB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CEE65-6CEF-494E-B623-A33853681D8B}"/>
              </a:ext>
            </a:extLst>
          </p:cNvPr>
          <p:cNvSpPr>
            <a:spLocks noGrp="1"/>
          </p:cNvSpPr>
          <p:nvPr>
            <p:ph type="sldNum" sz="quarter" idx="12"/>
          </p:nvPr>
        </p:nvSpPr>
        <p:spPr>
          <a:xfrm>
            <a:off x="207309" y="6356350"/>
            <a:ext cx="2743200" cy="365125"/>
          </a:xfrm>
        </p:spPr>
        <p:txBody>
          <a:bodyPr/>
          <a:lstStyle>
            <a:lvl1pPr algn="l">
              <a:defRPr/>
            </a:lvl1pPr>
          </a:lstStyle>
          <a:p>
            <a:fld id="{5727CFF0-8AF3-4D5D-9D11-7D9475288EEF}" type="slidenum">
              <a:rPr lang="en-US" smtClean="0"/>
              <a:pPr/>
              <a:t>‹#›</a:t>
            </a:fld>
            <a:endParaRPr lang="en-US" dirty="0"/>
          </a:p>
        </p:txBody>
      </p:sp>
      <p:sp>
        <p:nvSpPr>
          <p:cNvPr id="7" name="TextBox 6">
            <a:extLst>
              <a:ext uri="{FF2B5EF4-FFF2-40B4-BE49-F238E27FC236}">
                <a16:creationId xmlns:a16="http://schemas.microsoft.com/office/drawing/2014/main" id="{107A9302-DBF7-42A0-9211-A0DED963FE06}"/>
              </a:ext>
            </a:extLst>
          </p:cNvPr>
          <p:cNvSpPr txBox="1"/>
          <p:nvPr userDrawn="1"/>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9" name="Picture 8" descr="Text&#10;&#10;Description automatically generated with medium confidence">
            <a:extLst>
              <a:ext uri="{FF2B5EF4-FFF2-40B4-BE49-F238E27FC236}">
                <a16:creationId xmlns:a16="http://schemas.microsoft.com/office/drawing/2014/main" id="{12D9839C-CC68-4569-8181-4561FEF9C55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2536757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9C5228-8B5D-4CD9-83D9-B10E063A21B7}"/>
              </a:ext>
            </a:extLst>
          </p:cNvPr>
          <p:cNvSpPr txBox="1"/>
          <p:nvPr userDrawn="1"/>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0DF4BD60-9E92-47A9-95C1-FEA0AB78B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7A595B-41E0-4FCC-8528-5FEE2F3A9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98E37681-3CC1-4196-945A-C751D072F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236A5-D64C-4CDE-8949-033E9CB1DB1C}"/>
              </a:ext>
            </a:extLst>
          </p:cNvPr>
          <p:cNvSpPr>
            <a:spLocks noGrp="1"/>
          </p:cNvSpPr>
          <p:nvPr>
            <p:ph type="sldNum" sz="quarter" idx="12"/>
          </p:nvPr>
        </p:nvSpPr>
        <p:spPr>
          <a:xfrm>
            <a:off x="207309" y="6315771"/>
            <a:ext cx="2743200" cy="365125"/>
          </a:xfrm>
        </p:spPr>
        <p:txBody>
          <a:bodyPr/>
          <a:lstStyle>
            <a:lvl1pPr algn="l">
              <a:defRPr/>
            </a:lvl1pPr>
          </a:lstStyle>
          <a:p>
            <a:fld id="{5727CFF0-8AF3-4D5D-9D11-7D9475288EEF}" type="slidenum">
              <a:rPr lang="en-US" smtClean="0"/>
              <a:pPr/>
              <a:t>‹#›</a:t>
            </a:fld>
            <a:endParaRPr lang="en-US" dirty="0"/>
          </a:p>
        </p:txBody>
      </p:sp>
      <p:sp>
        <p:nvSpPr>
          <p:cNvPr id="7" name="TextBox 6">
            <a:extLst>
              <a:ext uri="{FF2B5EF4-FFF2-40B4-BE49-F238E27FC236}">
                <a16:creationId xmlns:a16="http://schemas.microsoft.com/office/drawing/2014/main" id="{617BFCDC-E107-491F-9E95-E2322C9A82DC}"/>
              </a:ext>
            </a:extLst>
          </p:cNvPr>
          <p:cNvSpPr txBox="1"/>
          <p:nvPr userDrawn="1"/>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9" name="Picture 8" descr="Text&#10;&#10;Description automatically generated with medium confidence">
            <a:extLst>
              <a:ext uri="{FF2B5EF4-FFF2-40B4-BE49-F238E27FC236}">
                <a16:creationId xmlns:a16="http://schemas.microsoft.com/office/drawing/2014/main" id="{3FE3CD35-EC40-4064-AE54-967FCDD4C4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3126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0F03F-1846-4B60-8A81-7494A1ADEB94}"/>
              </a:ext>
            </a:extLst>
          </p:cNvPr>
          <p:cNvSpPr txBox="1"/>
          <p:nvPr userDrawn="1"/>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91A39563-515C-4B3B-8A2E-EFB49C23A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E4434-B008-4DA4-B1FF-E4CEA24CE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FD230-BFE8-4CB5-8C18-9BDBB081B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BA3D2E8-834C-4D8C-A9B4-26C1FB871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901F9-B670-46CB-826A-9F0F76E04D1A}"/>
              </a:ext>
            </a:extLst>
          </p:cNvPr>
          <p:cNvSpPr>
            <a:spLocks noGrp="1"/>
          </p:cNvSpPr>
          <p:nvPr>
            <p:ph type="sldNum" sz="quarter" idx="12"/>
          </p:nvPr>
        </p:nvSpPr>
        <p:spPr>
          <a:xfrm>
            <a:off x="207309" y="6356350"/>
            <a:ext cx="2743200" cy="365125"/>
          </a:xfrm>
        </p:spPr>
        <p:txBody>
          <a:bodyPr/>
          <a:lstStyle>
            <a:lvl1pPr algn="l">
              <a:defRPr/>
            </a:lvl1pPr>
          </a:lstStyle>
          <a:p>
            <a:fld id="{5727CFF0-8AF3-4D5D-9D11-7D9475288EEF}" type="slidenum">
              <a:rPr lang="en-US" smtClean="0"/>
              <a:pPr/>
              <a:t>‹#›</a:t>
            </a:fld>
            <a:endParaRPr lang="en-US" dirty="0"/>
          </a:p>
        </p:txBody>
      </p:sp>
      <p:sp>
        <p:nvSpPr>
          <p:cNvPr id="9" name="TextBox 8">
            <a:extLst>
              <a:ext uri="{FF2B5EF4-FFF2-40B4-BE49-F238E27FC236}">
                <a16:creationId xmlns:a16="http://schemas.microsoft.com/office/drawing/2014/main" id="{BA46E324-28DD-4B7C-9345-408E4E43AE84}"/>
              </a:ext>
            </a:extLst>
          </p:cNvPr>
          <p:cNvSpPr txBox="1"/>
          <p:nvPr userDrawn="1"/>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10" name="Picture 9" descr="Text&#10;&#10;Description automatically generated with medium confidence">
            <a:extLst>
              <a:ext uri="{FF2B5EF4-FFF2-40B4-BE49-F238E27FC236}">
                <a16:creationId xmlns:a16="http://schemas.microsoft.com/office/drawing/2014/main" id="{787F9134-C8A6-48D8-B2B1-12FE85D0105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145234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0F03F-1846-4B60-8A81-7494A1ADEB94}"/>
              </a:ext>
            </a:extLst>
          </p:cNvPr>
          <p:cNvSpPr txBox="1"/>
          <p:nvPr/>
        </p:nvSpPr>
        <p:spPr>
          <a:xfrm>
            <a:off x="0" y="6136697"/>
            <a:ext cx="12192000" cy="723275"/>
          </a:xfrm>
          <a:prstGeom prst="rect">
            <a:avLst/>
          </a:prstGeom>
          <a:solidFill>
            <a:srgbClr val="ADC084"/>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91A39563-515C-4B3B-8A2E-EFB49C23A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E4434-B008-4DA4-B1FF-E4CEA24CE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FD230-BFE8-4CB5-8C18-9BDBB081B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BA3D2E8-834C-4D8C-A9B4-26C1FB871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901F9-B670-46CB-826A-9F0F76E04D1A}"/>
              </a:ext>
            </a:extLst>
          </p:cNvPr>
          <p:cNvSpPr>
            <a:spLocks noGrp="1"/>
          </p:cNvSpPr>
          <p:nvPr>
            <p:ph type="sldNum" sz="quarter" idx="12"/>
          </p:nvPr>
        </p:nvSpPr>
        <p:spPr>
          <a:xfrm>
            <a:off x="207309" y="6356350"/>
            <a:ext cx="2743200" cy="365125"/>
          </a:xfrm>
        </p:spPr>
        <p:txBody>
          <a:bodyPr/>
          <a:lstStyle>
            <a:lvl1pPr algn="l">
              <a:defRPr/>
            </a:lvl1pPr>
          </a:lstStyle>
          <a:p>
            <a:fld id="{5727CFF0-8AF3-4D5D-9D11-7D9475288EEF}" type="slidenum">
              <a:rPr lang="en-US" smtClean="0"/>
              <a:pPr/>
              <a:t>‹#›</a:t>
            </a:fld>
            <a:endParaRPr lang="en-US" dirty="0"/>
          </a:p>
        </p:txBody>
      </p:sp>
      <p:sp>
        <p:nvSpPr>
          <p:cNvPr id="9" name="TextBox 8">
            <a:extLst>
              <a:ext uri="{FF2B5EF4-FFF2-40B4-BE49-F238E27FC236}">
                <a16:creationId xmlns:a16="http://schemas.microsoft.com/office/drawing/2014/main" id="{BA46E324-28DD-4B7C-9345-408E4E43AE84}"/>
              </a:ext>
            </a:extLst>
          </p:cNvPr>
          <p:cNvSpPr txBox="1"/>
          <p:nvPr/>
        </p:nvSpPr>
        <p:spPr>
          <a:xfrm>
            <a:off x="0" y="-1"/>
            <a:ext cx="12192000" cy="307777"/>
          </a:xfrm>
          <a:prstGeom prst="rect">
            <a:avLst/>
          </a:prstGeom>
          <a:solidFill>
            <a:srgbClr val="ADC084"/>
          </a:solidFill>
        </p:spPr>
        <p:txBody>
          <a:bodyPr wrap="square" rtlCol="0">
            <a:spAutoFit/>
          </a:bodyPr>
          <a:lstStyle/>
          <a:p>
            <a:endParaRPr lang="en-US" sz="1400" dirty="0"/>
          </a:p>
        </p:txBody>
      </p:sp>
      <p:pic>
        <p:nvPicPr>
          <p:cNvPr id="10" name="Picture 9" descr="Text&#10;&#10;Description automatically generated with medium confidence">
            <a:extLst>
              <a:ext uri="{FF2B5EF4-FFF2-40B4-BE49-F238E27FC236}">
                <a16:creationId xmlns:a16="http://schemas.microsoft.com/office/drawing/2014/main" id="{787F9134-C8A6-48D8-B2B1-12FE85D010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670384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E07-425F-4ECB-A38E-852D64F24A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6E39A-8FAE-4C68-9B06-4C3288801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55176-2946-4C69-970F-04BEDEAC4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F51E81-403E-4D5C-B062-01660AE67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DF9DA-4562-4768-B3E3-8C59B6ED9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5062CE-E26D-40B7-83A8-DF3057B1D34A}"/>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8" name="Footer Placeholder 7">
            <a:extLst>
              <a:ext uri="{FF2B5EF4-FFF2-40B4-BE49-F238E27FC236}">
                <a16:creationId xmlns:a16="http://schemas.microsoft.com/office/drawing/2014/main" id="{0079AB9E-FAF7-4C02-8E4F-658D6F309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702A9-1B12-460D-A0A5-80CE7AFD40D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69122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F635-C29A-483F-9E31-8E43F391FB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55FE49-72DD-40FB-B3F7-F3C2514D9025}"/>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4" name="Footer Placeholder 3">
            <a:extLst>
              <a:ext uri="{FF2B5EF4-FFF2-40B4-BE49-F238E27FC236}">
                <a16:creationId xmlns:a16="http://schemas.microsoft.com/office/drawing/2014/main" id="{AFFD5414-11A3-44E5-BD85-989B3D98B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19CF3-AC53-4903-B808-1A0F0274CC97}"/>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68388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4E65C-1E6D-4FDE-9B1C-48FE02A22958}"/>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3" name="Footer Placeholder 2">
            <a:extLst>
              <a:ext uri="{FF2B5EF4-FFF2-40B4-BE49-F238E27FC236}">
                <a16:creationId xmlns:a16="http://schemas.microsoft.com/office/drawing/2014/main" id="{BA95B0C8-0773-46C8-B3E7-8F447CDD5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36D20-1A4D-4939-B40B-1465C996935A}"/>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1784051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211B-5611-4C54-866B-39A4B34A5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E6960-C385-4DBD-BAAE-6F747E602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C5F36-C52C-4BE1-B0C3-E31F78088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952C2-04A9-46E8-84E1-2762994382D3}"/>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6" name="Footer Placeholder 5">
            <a:extLst>
              <a:ext uri="{FF2B5EF4-FFF2-40B4-BE49-F238E27FC236}">
                <a16:creationId xmlns:a16="http://schemas.microsoft.com/office/drawing/2014/main" id="{A71F27D0-1BC8-4687-9285-1EEE6E44B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89121-A6F5-4E00-870B-DFE9DB1C46B6}"/>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2006210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3191-C7C1-4DF1-A908-7AB3EA44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EA5C1-187D-4720-AEE8-0765A8B16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349DA-8303-4A4A-B4C4-110C1C473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6FFE1-DA1E-480B-8F9C-335E6FC6F340}"/>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6" name="Footer Placeholder 5">
            <a:extLst>
              <a:ext uri="{FF2B5EF4-FFF2-40B4-BE49-F238E27FC236}">
                <a16:creationId xmlns:a16="http://schemas.microsoft.com/office/drawing/2014/main" id="{8E3F0FED-E1DC-443C-B9F3-F97F7652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5BBDF-AFE1-4F26-BABB-A8D1E34F5964}"/>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2684125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AFD5-9BF9-48B2-92FD-643F6D711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D7DC9-D47A-42B9-8E60-81CB096EF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F504C-8910-4E56-B2A3-50F8B3DEAD42}"/>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B3E07ADF-A127-41E0-B854-5FBC072A1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FB8D1-BC60-430D-B10E-9DB235F09D8C}"/>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932310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1323C-927D-473E-99A5-F38E06C583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2B21C7-F488-4B78-AA1F-87599AD2A5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3DCD9-1EC6-4111-A200-7234F2F563DC}"/>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F774D321-DF41-465B-B3C9-0D1A31CF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FEE2C-9E85-4EEA-A2CE-CBDC68457F6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632119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E3EEF4E-FEA8-4738-B8DC-B364C66A1727}" type="slidenum">
              <a:rPr lang="en-US" smtClean="0"/>
              <a:t>‹#›</a:t>
            </a:fld>
            <a:endParaRPr lang="en-US"/>
          </a:p>
        </p:txBody>
      </p:sp>
    </p:spTree>
    <p:extLst>
      <p:ext uri="{BB962C8B-B14F-4D97-AF65-F5344CB8AC3E}">
        <p14:creationId xmlns:p14="http://schemas.microsoft.com/office/powerpoint/2010/main" val="421982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E07-425F-4ECB-A38E-852D64F24A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6E39A-8FAE-4C68-9B06-4C3288801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55176-2946-4C69-970F-04BEDEAC4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F51E81-403E-4D5C-B062-01660AE67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DF9DA-4562-4768-B3E3-8C59B6ED9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5062CE-E26D-40B7-83A8-DF3057B1D34A}"/>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8" name="Footer Placeholder 7">
            <a:extLst>
              <a:ext uri="{FF2B5EF4-FFF2-40B4-BE49-F238E27FC236}">
                <a16:creationId xmlns:a16="http://schemas.microsoft.com/office/drawing/2014/main" id="{0079AB9E-FAF7-4C02-8E4F-658D6F309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702A9-1B12-460D-A0A5-80CE7AFD40D0}"/>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51462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F635-C29A-483F-9E31-8E43F391FB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55FE49-72DD-40FB-B3F7-F3C2514D9025}"/>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4" name="Footer Placeholder 3">
            <a:extLst>
              <a:ext uri="{FF2B5EF4-FFF2-40B4-BE49-F238E27FC236}">
                <a16:creationId xmlns:a16="http://schemas.microsoft.com/office/drawing/2014/main" id="{AFFD5414-11A3-44E5-BD85-989B3D98B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19CF3-AC53-4903-B808-1A0F0274CC97}"/>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31665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4E65C-1E6D-4FDE-9B1C-48FE02A22958}"/>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3" name="Footer Placeholder 2">
            <a:extLst>
              <a:ext uri="{FF2B5EF4-FFF2-40B4-BE49-F238E27FC236}">
                <a16:creationId xmlns:a16="http://schemas.microsoft.com/office/drawing/2014/main" id="{BA95B0C8-0773-46C8-B3E7-8F447CDD5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36D20-1A4D-4939-B40B-1465C996935A}"/>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16185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211B-5611-4C54-866B-39A4B34A5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E6960-C385-4DBD-BAAE-6F747E602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C5F36-C52C-4BE1-B0C3-E31F78088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952C2-04A9-46E8-84E1-2762994382D3}"/>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6" name="Footer Placeholder 5">
            <a:extLst>
              <a:ext uri="{FF2B5EF4-FFF2-40B4-BE49-F238E27FC236}">
                <a16:creationId xmlns:a16="http://schemas.microsoft.com/office/drawing/2014/main" id="{A71F27D0-1BC8-4687-9285-1EEE6E44B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89121-A6F5-4E00-870B-DFE9DB1C46B6}"/>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96990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3191-C7C1-4DF1-A908-7AB3EA44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EA5C1-187D-4720-AEE8-0765A8B16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349DA-8303-4A4A-B4C4-110C1C473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6FFE1-DA1E-480B-8F9C-335E6FC6F340}"/>
              </a:ext>
            </a:extLst>
          </p:cNvPr>
          <p:cNvSpPr>
            <a:spLocks noGrp="1"/>
          </p:cNvSpPr>
          <p:nvPr>
            <p:ph type="dt" sz="half" idx="10"/>
          </p:nvPr>
        </p:nvSpPr>
        <p:spPr/>
        <p:txBody>
          <a:bodyPr/>
          <a:lstStyle/>
          <a:p>
            <a:fld id="{03CEC363-6A2C-4152-AF76-0DDF1F2F12F3}" type="datetimeFigureOut">
              <a:rPr lang="en-US" smtClean="0"/>
              <a:t>4/4/2023</a:t>
            </a:fld>
            <a:endParaRPr lang="en-US"/>
          </a:p>
        </p:txBody>
      </p:sp>
      <p:sp>
        <p:nvSpPr>
          <p:cNvPr id="6" name="Footer Placeholder 5">
            <a:extLst>
              <a:ext uri="{FF2B5EF4-FFF2-40B4-BE49-F238E27FC236}">
                <a16:creationId xmlns:a16="http://schemas.microsoft.com/office/drawing/2014/main" id="{8E3F0FED-E1DC-443C-B9F3-F97F7652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5BBDF-AFE1-4F26-BABB-A8D1E34F5964}"/>
              </a:ext>
            </a:extLst>
          </p:cNvPr>
          <p:cNvSpPr>
            <a:spLocks noGrp="1"/>
          </p:cNvSpPr>
          <p:nvPr>
            <p:ph type="sldNum" sz="quarter" idx="12"/>
          </p:nvPr>
        </p:nvSpPr>
        <p:spPr/>
        <p:txBody>
          <a:bodyPr/>
          <a:lstStyle/>
          <a:p>
            <a:fld id="{5727CFF0-8AF3-4D5D-9D11-7D9475288EEF}" type="slidenum">
              <a:rPr lang="en-US" smtClean="0"/>
              <a:t>‹#›</a:t>
            </a:fld>
            <a:endParaRPr lang="en-US"/>
          </a:p>
        </p:txBody>
      </p:sp>
    </p:spTree>
    <p:extLst>
      <p:ext uri="{BB962C8B-B14F-4D97-AF65-F5344CB8AC3E}">
        <p14:creationId xmlns:p14="http://schemas.microsoft.com/office/powerpoint/2010/main" val="338317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BBB3A-E606-4DAE-8E3E-9C71A2657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36ABF-CC4F-4F0B-B289-049618AF0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C93AE-916D-4932-BDF6-BD10D02EA9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D89058C9-06A0-4D1B-8B1C-8EE2ACAB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D2DA5-95AE-4027-B16A-0A033E996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7CFF0-8AF3-4D5D-9D11-7D9475288EEF}" type="slidenum">
              <a:rPr lang="en-US" smtClean="0"/>
              <a:t>‹#›</a:t>
            </a:fld>
            <a:endParaRPr lang="en-US"/>
          </a:p>
        </p:txBody>
      </p:sp>
    </p:spTree>
    <p:extLst>
      <p:ext uri="{BB962C8B-B14F-4D97-AF65-F5344CB8AC3E}">
        <p14:creationId xmlns:p14="http://schemas.microsoft.com/office/powerpoint/2010/main" val="1995251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1D6C6-C4E6-4FB8-807D-75091C4E4764}" type="datetimeFigureOut">
              <a:rPr lang="en-US" smtClean="0"/>
              <a:t>4/4/2023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675CD-CEB8-49F7-96CE-A7D7D508A300}" type="slidenum">
              <a:rPr lang="en-US" smtClean="0"/>
              <a:t>‹#›</a:t>
            </a:fld>
            <a:endParaRPr lang="en-US"/>
          </a:p>
        </p:txBody>
      </p:sp>
    </p:spTree>
    <p:extLst>
      <p:ext uri="{BB962C8B-B14F-4D97-AF65-F5344CB8AC3E}">
        <p14:creationId xmlns:p14="http://schemas.microsoft.com/office/powerpoint/2010/main" val="2761054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4447" y="96185"/>
            <a:ext cx="11367248" cy="7106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4447" y="1035424"/>
            <a:ext cx="11367248" cy="52443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77375"/>
            <a:ext cx="2743200" cy="365125"/>
          </a:xfrm>
          <a:prstGeom prst="rect">
            <a:avLst/>
          </a:prstGeom>
        </p:spPr>
        <p:txBody>
          <a:bodyPr vert="horz" lIns="91440" tIns="45720" rIns="91440" bIns="45720" rtlCol="0" anchor="ctr"/>
          <a:lstStyle>
            <a:lvl1pPr algn="l">
              <a:defRPr sz="1200">
                <a:solidFill>
                  <a:schemeClr val="tx2"/>
                </a:solidFill>
                <a:latin typeface="Arial" panose="020B0604020202020204" pitchFamily="34" charset="0"/>
                <a:cs typeface="Arial" panose="020B0604020202020204" pitchFamily="34" charset="0"/>
              </a:defRPr>
            </a:lvl1pPr>
          </a:lstStyle>
          <a:p>
            <a:fld id="{6F8B8E9E-B461-4AC2-B9DD-012CB75DEFB2}" type="datetime1">
              <a:rPr lang="en-US" smtClean="0"/>
              <a:t>4/4/2023</a:t>
            </a:fld>
            <a:endParaRPr lang="en-US"/>
          </a:p>
        </p:txBody>
      </p:sp>
      <p:sp>
        <p:nvSpPr>
          <p:cNvPr id="5" name="Footer Placeholder 4"/>
          <p:cNvSpPr>
            <a:spLocks noGrp="1"/>
          </p:cNvSpPr>
          <p:nvPr>
            <p:ph type="ftr" sz="quarter" idx="3"/>
          </p:nvPr>
        </p:nvSpPr>
        <p:spPr>
          <a:xfrm>
            <a:off x="4038600" y="6477375"/>
            <a:ext cx="4114800" cy="365125"/>
          </a:xfrm>
          <a:prstGeom prst="rect">
            <a:avLst/>
          </a:prstGeom>
        </p:spPr>
        <p:txBody>
          <a:bodyPr vert="horz" lIns="91440" tIns="45720" rIns="91440" bIns="45720" rtlCol="0" anchor="ctr"/>
          <a:lstStyle>
            <a:lvl1pPr algn="ctr">
              <a:defRPr sz="1200">
                <a:solidFill>
                  <a:schemeClr val="tx2"/>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187953" y="6477375"/>
            <a:ext cx="847161" cy="365125"/>
          </a:xfrm>
          <a:prstGeom prst="rect">
            <a:avLst/>
          </a:prstGeom>
        </p:spPr>
        <p:txBody>
          <a:bodyPr vert="horz" lIns="91440" tIns="45720" rIns="91440" bIns="45720" rtlCol="0" anchor="ctr"/>
          <a:lstStyle>
            <a:lvl1pPr algn="r">
              <a:defRPr sz="1200">
                <a:solidFill>
                  <a:schemeClr val="tx2"/>
                </a:solidFill>
                <a:latin typeface="Arial" panose="020B0604020202020204" pitchFamily="34" charset="0"/>
                <a:cs typeface="Arial" panose="020B0604020202020204" pitchFamily="34" charset="0"/>
              </a:defRPr>
            </a:lvl1pPr>
          </a:lstStyle>
          <a:p>
            <a:fld id="{93196667-D916-4343-9416-B1EC57BA263F}" type="slidenum">
              <a:rPr lang="en-US" smtClean="0"/>
              <a:pPr/>
              <a:t>‹#›</a:t>
            </a:fld>
            <a:endParaRPr lang="en-US"/>
          </a:p>
        </p:txBody>
      </p:sp>
    </p:spTree>
    <p:extLst>
      <p:ext uri="{BB962C8B-B14F-4D97-AF65-F5344CB8AC3E}">
        <p14:creationId xmlns:p14="http://schemas.microsoft.com/office/powerpoint/2010/main" val="5406756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72000" indent="-72000" algn="l" defTabSz="914400" rtl="0" eaLnBrk="1" latinLnBrk="0" hangingPunct="1">
        <a:lnSpc>
          <a:spcPct val="100000"/>
        </a:lnSpc>
        <a:spcBef>
          <a:spcPct val="0"/>
        </a:spcBef>
        <a:buNone/>
        <a:defRPr sz="3200" b="1" kern="1200">
          <a:solidFill>
            <a:schemeClr val="tx1"/>
          </a:solidFill>
          <a:latin typeface="Century Gothic" panose="020B0502020202020204" pitchFamily="34" charset="0"/>
          <a:ea typeface="+mj-ea"/>
          <a:cs typeface="+mj-cs"/>
        </a:defRPr>
      </a:lvl1pPr>
    </p:titleStyle>
    <p:bodyStyle>
      <a:lvl1pPr marL="72000" indent="-720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72000" indent="-7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2000" indent="-7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72000" indent="-7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72000" indent="-7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BBB3A-E606-4DAE-8E3E-9C71A2657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36ABF-CC4F-4F0B-B289-049618AF0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C93AE-916D-4932-BDF6-BD10D02EA9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EC363-6A2C-4152-AF76-0DDF1F2F12F3}" type="datetimeFigureOut">
              <a:rPr lang="en-US" smtClean="0"/>
              <a:t>4/4/2023</a:t>
            </a:fld>
            <a:endParaRPr lang="en-US"/>
          </a:p>
        </p:txBody>
      </p:sp>
      <p:sp>
        <p:nvSpPr>
          <p:cNvPr id="5" name="Footer Placeholder 4">
            <a:extLst>
              <a:ext uri="{FF2B5EF4-FFF2-40B4-BE49-F238E27FC236}">
                <a16:creationId xmlns:a16="http://schemas.microsoft.com/office/drawing/2014/main" id="{D89058C9-06A0-4D1B-8B1C-8EE2ACAB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D2DA5-95AE-4027-B16A-0A033E996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7CFF0-8AF3-4D5D-9D11-7D9475288EEF}" type="slidenum">
              <a:rPr lang="en-US" smtClean="0"/>
              <a:t>‹#›</a:t>
            </a:fld>
            <a:endParaRPr lang="en-US"/>
          </a:p>
        </p:txBody>
      </p:sp>
    </p:spTree>
    <p:extLst>
      <p:ext uri="{BB962C8B-B14F-4D97-AF65-F5344CB8AC3E}">
        <p14:creationId xmlns:p14="http://schemas.microsoft.com/office/powerpoint/2010/main" val="34606116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29.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hyperlink" Target="https://pixabay.com/en/shield-board-traffic-sign-sign-441403/" TargetMode="External"/><Relationship Id="rId20"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hyperlink" Target="https://freesvg.org/village-cartoon-art" TargetMode="External"/><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hyperlink" Target="https://freesvg.org/village-cartoon-art" TargetMode="External"/><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32.svg"/><Relationship Id="rId20" Type="http://schemas.openxmlformats.org/officeDocument/2006/relationships/image" Target="../media/image29.svg"/><Relationship Id="rId1" Type="http://schemas.openxmlformats.org/officeDocument/2006/relationships/slideLayout" Target="../slideLayouts/slideLayout26.xml"/><Relationship Id="rId6" Type="http://schemas.openxmlformats.org/officeDocument/2006/relationships/image" Target="../media/image16.svg"/><Relationship Id="rId11" Type="http://schemas.openxmlformats.org/officeDocument/2006/relationships/image" Target="../media/image23.png"/><Relationship Id="rId5" Type="http://schemas.openxmlformats.org/officeDocument/2006/relationships/image" Target="../media/image15.png"/><Relationship Id="rId15" Type="http://schemas.openxmlformats.org/officeDocument/2006/relationships/image" Target="../media/image31.png"/><Relationship Id="rId10" Type="http://schemas.openxmlformats.org/officeDocument/2006/relationships/image" Target="../media/image22.svg"/><Relationship Id="rId19" Type="http://schemas.openxmlformats.org/officeDocument/2006/relationships/image" Target="../media/image28.pn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hyperlink" Target="https://pixabay.com/en/shield-board-traffic-sign-sign-441403/"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29.sv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image" Target="../media/image34.svg"/><Relationship Id="rId20" Type="http://schemas.openxmlformats.org/officeDocument/2006/relationships/hyperlink" Target="https://freesvg.org/village-cartoon-art" TargetMode="External"/><Relationship Id="rId1" Type="http://schemas.openxmlformats.org/officeDocument/2006/relationships/slideLayout" Target="../slideLayouts/slideLayout26.xml"/><Relationship Id="rId6" Type="http://schemas.openxmlformats.org/officeDocument/2006/relationships/image" Target="../media/image16.svg"/><Relationship Id="rId11" Type="http://schemas.openxmlformats.org/officeDocument/2006/relationships/image" Target="../media/image23.png"/><Relationship Id="rId5" Type="http://schemas.openxmlformats.org/officeDocument/2006/relationships/image" Target="../media/image15.png"/><Relationship Id="rId15" Type="http://schemas.openxmlformats.org/officeDocument/2006/relationships/image" Target="../media/image33.png"/><Relationship Id="rId10" Type="http://schemas.openxmlformats.org/officeDocument/2006/relationships/image" Target="../media/image22.svg"/><Relationship Id="rId19" Type="http://schemas.openxmlformats.org/officeDocument/2006/relationships/image" Target="../media/image27.pn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hyperlink" Target="https://pixabay.com/en/shield-board-traffic-sign-sign-44140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hyperlink" Target="mailto:Tiffany.Mullis@ky.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Jennifer.Thornhill@ky.gov"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5F5474-A66D-4E30-AA12-9A0F24F4B733}"/>
              </a:ext>
            </a:extLst>
          </p:cNvPr>
          <p:cNvSpPr txBox="1"/>
          <p:nvPr/>
        </p:nvSpPr>
        <p:spPr>
          <a:xfrm>
            <a:off x="1866438" y="4118273"/>
            <a:ext cx="8670470" cy="1569660"/>
          </a:xfrm>
          <a:prstGeom prst="rect">
            <a:avLst/>
          </a:prstGeom>
          <a:noFill/>
        </p:spPr>
        <p:txBody>
          <a:bodyPr wrap="square" numCol="1" rtlCol="0">
            <a:spAutoFit/>
          </a:bodyPr>
          <a:lstStyle/>
          <a:p>
            <a:pPr algn="ctr"/>
            <a:r>
              <a:rPr lang="en-US" sz="3200" b="1" dirty="0">
                <a:latin typeface="Avenir Next LT Pro Demi" panose="020B0704020202020204" pitchFamily="34" charset="0"/>
              </a:rPr>
              <a:t>Building and Implementing a </a:t>
            </a:r>
          </a:p>
          <a:p>
            <a:pPr algn="ctr"/>
            <a:r>
              <a:rPr lang="en-US" sz="3200" b="1" dirty="0">
                <a:latin typeface="Avenir Next LT Pro Demi" panose="020B0704020202020204" pitchFamily="34" charset="0"/>
              </a:rPr>
              <a:t>Family First CQI Framework: </a:t>
            </a:r>
          </a:p>
          <a:p>
            <a:pPr algn="ctr"/>
            <a:r>
              <a:rPr lang="en-US" sz="3200" b="1" dirty="0">
                <a:latin typeface="Avenir Next LT Pro Demi" panose="020B0704020202020204" pitchFamily="34" charset="0"/>
              </a:rPr>
              <a:t>Accomplishments and Lessons Learned </a:t>
            </a:r>
          </a:p>
        </p:txBody>
      </p:sp>
      <p:sp>
        <p:nvSpPr>
          <p:cNvPr id="5" name="TextBox 4">
            <a:extLst>
              <a:ext uri="{FF2B5EF4-FFF2-40B4-BE49-F238E27FC236}">
                <a16:creationId xmlns:a16="http://schemas.microsoft.com/office/drawing/2014/main" id="{3EA14A4F-F5EB-8B32-A1DA-315A9BB36547}"/>
              </a:ext>
            </a:extLst>
          </p:cNvPr>
          <p:cNvSpPr txBox="1"/>
          <p:nvPr/>
        </p:nvSpPr>
        <p:spPr>
          <a:xfrm>
            <a:off x="4759372" y="6154148"/>
            <a:ext cx="2884601" cy="646331"/>
          </a:xfrm>
          <a:prstGeom prst="rect">
            <a:avLst/>
          </a:prstGeom>
          <a:noFill/>
        </p:spPr>
        <p:txBody>
          <a:bodyPr wrap="square" rtlCol="0">
            <a:spAutoFit/>
          </a:bodyPr>
          <a:lstStyle/>
          <a:p>
            <a:pPr algn="ctr"/>
            <a:r>
              <a:rPr lang="en-US" b="1" dirty="0"/>
              <a:t>CWLA National Conference</a:t>
            </a:r>
          </a:p>
          <a:p>
            <a:pPr algn="ctr"/>
            <a:r>
              <a:rPr lang="en-US" b="1" dirty="0"/>
              <a:t>April 26, 2023</a:t>
            </a:r>
          </a:p>
        </p:txBody>
      </p:sp>
      <p:pic>
        <p:nvPicPr>
          <p:cNvPr id="6" name="Picture 5">
            <a:extLst>
              <a:ext uri="{FF2B5EF4-FFF2-40B4-BE49-F238E27FC236}">
                <a16:creationId xmlns:a16="http://schemas.microsoft.com/office/drawing/2014/main" id="{47787FEF-361A-7F7B-066E-8700951B28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48376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person, sitting&#10;&#10;Description automatically generated">
            <a:extLst>
              <a:ext uri="{FF2B5EF4-FFF2-40B4-BE49-F238E27FC236}">
                <a16:creationId xmlns:a16="http://schemas.microsoft.com/office/drawing/2014/main" id="{20228DAD-428A-A070-CAB4-E896D1851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814" y="-9144"/>
            <a:ext cx="10294244" cy="6862829"/>
          </a:xfrm>
          <a:prstGeom prst="rect">
            <a:avLst/>
          </a:prstGeom>
        </p:spPr>
      </p:pic>
      <p:sp>
        <p:nvSpPr>
          <p:cNvPr id="5" name="Rectangle 4">
            <a:extLst>
              <a:ext uri="{FF2B5EF4-FFF2-40B4-BE49-F238E27FC236}">
                <a16:creationId xmlns:a16="http://schemas.microsoft.com/office/drawing/2014/main" id="{EDD73495-5808-8DBB-23D6-A8B4CDCB08C3}"/>
              </a:ext>
            </a:extLst>
          </p:cNvPr>
          <p:cNvSpPr/>
          <p:nvPr/>
        </p:nvSpPr>
        <p:spPr>
          <a:xfrm>
            <a:off x="3049" y="0"/>
            <a:ext cx="4083160" cy="6857990"/>
          </a:xfrm>
          <a:prstGeom prst="rect">
            <a:avLst/>
          </a:prstGeom>
          <a:solidFill>
            <a:srgbClr val="ADC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p:cNvSpPr/>
          <p:nvPr/>
        </p:nvSpPr>
        <p:spPr>
          <a:xfrm>
            <a:off x="548638" y="1550115"/>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26715" y="1442221"/>
            <a:ext cx="26125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2019 Provider Readiness Assessment</a:t>
            </a:r>
          </a:p>
        </p:txBody>
      </p:sp>
      <p:sp>
        <p:nvSpPr>
          <p:cNvPr id="7" name="Flowchart: Connector 6"/>
          <p:cNvSpPr/>
          <p:nvPr/>
        </p:nvSpPr>
        <p:spPr>
          <a:xfrm>
            <a:off x="548638" y="2359497"/>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026715" y="2150107"/>
            <a:ext cx="27726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Assess service provision needs</a:t>
            </a:r>
          </a:p>
        </p:txBody>
      </p:sp>
      <p:sp>
        <p:nvSpPr>
          <p:cNvPr id="9" name="Flowchart: Connector 8"/>
          <p:cNvSpPr/>
          <p:nvPr/>
        </p:nvSpPr>
        <p:spPr>
          <a:xfrm>
            <a:off x="548638" y="3168879"/>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26715" y="3065220"/>
            <a:ext cx="29294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Identify evidence-based practices</a:t>
            </a:r>
          </a:p>
        </p:txBody>
      </p:sp>
      <p:sp>
        <p:nvSpPr>
          <p:cNvPr id="14" name="TextBox 13"/>
          <p:cNvSpPr txBox="1"/>
          <p:nvPr/>
        </p:nvSpPr>
        <p:spPr>
          <a:xfrm>
            <a:off x="1005729" y="3941656"/>
            <a:ext cx="24186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Regional forums</a:t>
            </a:r>
          </a:p>
        </p:txBody>
      </p:sp>
      <p:sp>
        <p:nvSpPr>
          <p:cNvPr id="16" name="TextBox 15"/>
          <p:cNvSpPr txBox="1"/>
          <p:nvPr/>
        </p:nvSpPr>
        <p:spPr>
          <a:xfrm>
            <a:off x="1005729" y="4664765"/>
            <a:ext cx="27726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Draft/submit 5-year FFPSA State Plan</a:t>
            </a:r>
          </a:p>
        </p:txBody>
      </p:sp>
      <p:sp>
        <p:nvSpPr>
          <p:cNvPr id="18" name="TextBox 17"/>
          <p:cNvSpPr txBox="1"/>
          <p:nvPr/>
        </p:nvSpPr>
        <p:spPr>
          <a:xfrm>
            <a:off x="1026715" y="5489582"/>
            <a:ext cx="27726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Expand in-home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mn-cs"/>
              </a:rPr>
              <a:t>and invest in prevention </a:t>
            </a:r>
          </a:p>
        </p:txBody>
      </p:sp>
      <p:sp>
        <p:nvSpPr>
          <p:cNvPr id="4" name="Title 3"/>
          <p:cNvSpPr>
            <a:spLocks noGrp="1"/>
          </p:cNvSpPr>
          <p:nvPr>
            <p:ph type="title" idx="4294967295"/>
          </p:nvPr>
        </p:nvSpPr>
        <p:spPr>
          <a:xfrm>
            <a:off x="-59602" y="103667"/>
            <a:ext cx="4208461" cy="1325563"/>
          </a:xfrm>
        </p:spPr>
        <p:txBody>
          <a:bodyPr>
            <a:normAutofit/>
          </a:bodyPr>
          <a:lstStyle/>
          <a:p>
            <a:pPr algn="ctr"/>
            <a:r>
              <a:rPr lang="en-US" sz="2800" b="1" dirty="0">
                <a:solidFill>
                  <a:schemeClr val="bg1"/>
                </a:solidFill>
                <a:latin typeface="Avenir Next LT Pro Demi" panose="020B0704020202020204" pitchFamily="34" charset="0"/>
                <a:ea typeface="Calibri Light" panose="020F0302020204030204" pitchFamily="34" charset="0"/>
                <a:cs typeface="Calibri Light" panose="020F0302020204030204" pitchFamily="34" charset="0"/>
              </a:rPr>
              <a:t>Phase One Highlights: Prevention</a:t>
            </a:r>
          </a:p>
        </p:txBody>
      </p:sp>
      <p:sp>
        <p:nvSpPr>
          <p:cNvPr id="6" name="Flowchart: Connector 5">
            <a:extLst>
              <a:ext uri="{FF2B5EF4-FFF2-40B4-BE49-F238E27FC236}">
                <a16:creationId xmlns:a16="http://schemas.microsoft.com/office/drawing/2014/main" id="{AF28C3EA-6862-7BCC-6560-405AB0A8B029}"/>
              </a:ext>
            </a:extLst>
          </p:cNvPr>
          <p:cNvSpPr/>
          <p:nvPr/>
        </p:nvSpPr>
        <p:spPr>
          <a:xfrm>
            <a:off x="527652" y="3978261"/>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B6443250-9DAB-9E8C-7882-DE9F34FA8109}"/>
              </a:ext>
            </a:extLst>
          </p:cNvPr>
          <p:cNvSpPr/>
          <p:nvPr/>
        </p:nvSpPr>
        <p:spPr>
          <a:xfrm>
            <a:off x="527652" y="4787643"/>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8D94DFD2-DEEF-C9B6-C1AA-8B490DF90A15}"/>
              </a:ext>
            </a:extLst>
          </p:cNvPr>
          <p:cNvSpPr/>
          <p:nvPr/>
        </p:nvSpPr>
        <p:spPr>
          <a:xfrm>
            <a:off x="548637" y="5597025"/>
            <a:ext cx="386003" cy="381706"/>
          </a:xfrm>
          <a:prstGeom prst="flowChartConnector">
            <a:avLst/>
          </a:prstGeom>
          <a:solidFill>
            <a:srgbClr val="E7EDD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10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520839422"/>
              </p:ext>
            </p:extLst>
          </p:nvPr>
        </p:nvGraphicFramePr>
        <p:xfrm>
          <a:off x="552839" y="658570"/>
          <a:ext cx="11086322" cy="5540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1F636040-61A1-D5C2-080B-7ACEA8AD9C7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0885" y="6326196"/>
            <a:ext cx="2082554" cy="359036"/>
          </a:xfrm>
          <a:prstGeom prst="rect">
            <a:avLst/>
          </a:prstGeom>
        </p:spPr>
      </p:pic>
    </p:spTree>
    <p:extLst>
      <p:ext uri="{BB962C8B-B14F-4D97-AF65-F5344CB8AC3E}">
        <p14:creationId xmlns:p14="http://schemas.microsoft.com/office/powerpoint/2010/main" val="415193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0F8"/>
        </a:solidFill>
        <a:effectLst/>
      </p:bgPr>
    </p:bg>
    <p:spTree>
      <p:nvGrpSpPr>
        <p:cNvPr id="1" name=""/>
        <p:cNvGrpSpPr/>
        <p:nvPr/>
      </p:nvGrpSpPr>
      <p:grpSpPr>
        <a:xfrm>
          <a:off x="0" y="0"/>
          <a:ext cx="0" cy="0"/>
          <a:chOff x="0" y="0"/>
          <a:chExt cx="0" cy="0"/>
        </a:xfrm>
      </p:grpSpPr>
      <p:pic>
        <p:nvPicPr>
          <p:cNvPr id="81" name="Graphic 80" descr="A city block">
            <a:extLst>
              <a:ext uri="{FF2B5EF4-FFF2-40B4-BE49-F238E27FC236}">
                <a16:creationId xmlns:a16="http://schemas.microsoft.com/office/drawing/2014/main" id="{D51E3629-7CCD-4C91-B17E-E3642244CE7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5581" y="-594638"/>
            <a:ext cx="3678033" cy="3678033"/>
          </a:xfrm>
          <a:prstGeom prst="rect">
            <a:avLst/>
          </a:prstGeom>
        </p:spPr>
      </p:pic>
      <p:pic>
        <p:nvPicPr>
          <p:cNvPr id="14" name="Graphic 13" descr="A city block">
            <a:extLst>
              <a:ext uri="{FF2B5EF4-FFF2-40B4-BE49-F238E27FC236}">
                <a16:creationId xmlns:a16="http://schemas.microsoft.com/office/drawing/2014/main" id="{A484938D-EF38-489D-AEA5-EBCC482F28F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728" y="-538220"/>
            <a:ext cx="3678033" cy="3678033"/>
          </a:xfrm>
          <a:prstGeom prst="rect">
            <a:avLst/>
          </a:prstGeom>
        </p:spPr>
      </p:pic>
      <p:pic>
        <p:nvPicPr>
          <p:cNvPr id="4" name="Graphic 3" descr="A city block with various buildings, skyscrapers and trees">
            <a:extLst>
              <a:ext uri="{FF2B5EF4-FFF2-40B4-BE49-F238E27FC236}">
                <a16:creationId xmlns:a16="http://schemas.microsoft.com/office/drawing/2014/main" id="{D4D02E87-8AA9-458B-AE2D-7D45CAA660DA}"/>
              </a:ext>
            </a:extLst>
          </p:cNvPr>
          <p:cNvPicPr>
            <a:picLocks noChangeAspect="1"/>
          </p:cNvPicPr>
          <p:nvPr/>
        </p:nvPicPr>
        <p:blipFill>
          <a:blip r:embed="rId5"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4018" y="-112954"/>
            <a:ext cx="2800225" cy="2800225"/>
          </a:xfrm>
          <a:prstGeom prst="rect">
            <a:avLst/>
          </a:prstGeom>
        </p:spPr>
      </p:pic>
      <p:grpSp>
        <p:nvGrpSpPr>
          <p:cNvPr id="105" name="Group 104">
            <a:extLst>
              <a:ext uri="{FF2B5EF4-FFF2-40B4-BE49-F238E27FC236}">
                <a16:creationId xmlns:a16="http://schemas.microsoft.com/office/drawing/2014/main" id="{42F4FF95-8D0B-4487-BA82-DE3EC012B689}"/>
              </a:ext>
            </a:extLst>
          </p:cNvPr>
          <p:cNvGrpSpPr/>
          <p:nvPr/>
        </p:nvGrpSpPr>
        <p:grpSpPr>
          <a:xfrm>
            <a:off x="1459803" y="-52198"/>
            <a:ext cx="9127587" cy="482659"/>
            <a:chOff x="127864" y="-606719"/>
            <a:chExt cx="9127587" cy="482659"/>
          </a:xfrm>
        </p:grpSpPr>
        <p:sp>
          <p:nvSpPr>
            <p:cNvPr id="111" name="TextBox 110">
              <a:extLst>
                <a:ext uri="{FF2B5EF4-FFF2-40B4-BE49-F238E27FC236}">
                  <a16:creationId xmlns:a16="http://schemas.microsoft.com/office/drawing/2014/main" id="{3C4A477F-0077-43F2-A280-5E1B1684B3C4}"/>
                </a:ext>
              </a:extLst>
            </p:cNvPr>
            <p:cNvSpPr txBox="1"/>
            <p:nvPr/>
          </p:nvSpPr>
          <p:spPr>
            <a:xfrm>
              <a:off x="127864" y="-585725"/>
              <a:ext cx="1521157"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Family &amp; Youth Driven</a:t>
              </a:r>
            </a:p>
          </p:txBody>
        </p:sp>
        <p:sp>
          <p:nvSpPr>
            <p:cNvPr id="112" name="TextBox 111">
              <a:extLst>
                <a:ext uri="{FF2B5EF4-FFF2-40B4-BE49-F238E27FC236}">
                  <a16:creationId xmlns:a16="http://schemas.microsoft.com/office/drawing/2014/main" id="{571AB242-691C-4FD7-A66C-49756DCA41AF}"/>
                </a:ext>
              </a:extLst>
            </p:cNvPr>
            <p:cNvSpPr txBox="1"/>
            <p:nvPr/>
          </p:nvSpPr>
          <p:spPr>
            <a:xfrm>
              <a:off x="1504426" y="-597257"/>
              <a:ext cx="1577605"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Community Collaboration</a:t>
              </a:r>
            </a:p>
          </p:txBody>
        </p:sp>
        <p:sp>
          <p:nvSpPr>
            <p:cNvPr id="113" name="TextBox 112">
              <a:extLst>
                <a:ext uri="{FF2B5EF4-FFF2-40B4-BE49-F238E27FC236}">
                  <a16:creationId xmlns:a16="http://schemas.microsoft.com/office/drawing/2014/main" id="{CFCD188D-888D-447E-9FA1-2BDDA8E45770}"/>
                </a:ext>
              </a:extLst>
            </p:cNvPr>
            <p:cNvSpPr txBox="1"/>
            <p:nvPr/>
          </p:nvSpPr>
          <p:spPr>
            <a:xfrm>
              <a:off x="5669865" y="-606719"/>
              <a:ext cx="1809610"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Leverage &amp; Communicate Data</a:t>
              </a:r>
            </a:p>
          </p:txBody>
        </p:sp>
        <p:sp>
          <p:nvSpPr>
            <p:cNvPr id="114" name="TextBox 113">
              <a:extLst>
                <a:ext uri="{FF2B5EF4-FFF2-40B4-BE49-F238E27FC236}">
                  <a16:creationId xmlns:a16="http://schemas.microsoft.com/office/drawing/2014/main" id="{6C7A2B58-8C5F-4AD3-85B8-9A65A343E224}"/>
                </a:ext>
              </a:extLst>
            </p:cNvPr>
            <p:cNvSpPr txBox="1"/>
            <p:nvPr/>
          </p:nvSpPr>
          <p:spPr>
            <a:xfrm>
              <a:off x="3242683" y="-597257"/>
              <a:ext cx="2599016" cy="276999"/>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Connecting Families to Support</a:t>
              </a:r>
            </a:p>
          </p:txBody>
        </p:sp>
        <p:sp>
          <p:nvSpPr>
            <p:cNvPr id="115" name="TextBox 114">
              <a:extLst>
                <a:ext uri="{FF2B5EF4-FFF2-40B4-BE49-F238E27FC236}">
                  <a16:creationId xmlns:a16="http://schemas.microsoft.com/office/drawing/2014/main" id="{6A3E59D1-D66F-4E54-A242-EA6CE7CEB6BF}"/>
                </a:ext>
              </a:extLst>
            </p:cNvPr>
            <p:cNvSpPr txBox="1"/>
            <p:nvPr/>
          </p:nvSpPr>
          <p:spPr>
            <a:xfrm>
              <a:off x="7315813" y="-590200"/>
              <a:ext cx="1939638"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Policy &amp; System Changes</a:t>
              </a:r>
            </a:p>
          </p:txBody>
        </p:sp>
      </p:grpSp>
      <p:sp>
        <p:nvSpPr>
          <p:cNvPr id="12" name="Rectangle 11">
            <a:extLst>
              <a:ext uri="{FF2B5EF4-FFF2-40B4-BE49-F238E27FC236}">
                <a16:creationId xmlns:a16="http://schemas.microsoft.com/office/drawing/2014/main" id="{659CFA8D-B761-4985-9F7F-A989D91927CF}"/>
              </a:ext>
            </a:extLst>
          </p:cNvPr>
          <p:cNvSpPr/>
          <p:nvPr/>
        </p:nvSpPr>
        <p:spPr>
          <a:xfrm>
            <a:off x="1521618" y="1864260"/>
            <a:ext cx="9131428" cy="200095"/>
          </a:xfrm>
          <a:custGeom>
            <a:avLst/>
            <a:gdLst>
              <a:gd name="connsiteX0" fmla="*/ 0 w 9131428"/>
              <a:gd name="connsiteY0" fmla="*/ 0 h 200095"/>
              <a:gd name="connsiteX1" fmla="*/ 662029 w 9131428"/>
              <a:gd name="connsiteY1" fmla="*/ 0 h 200095"/>
              <a:gd name="connsiteX2" fmla="*/ 958800 w 9131428"/>
              <a:gd name="connsiteY2" fmla="*/ 0 h 200095"/>
              <a:gd name="connsiteX3" fmla="*/ 1712143 w 9131428"/>
              <a:gd name="connsiteY3" fmla="*/ 0 h 200095"/>
              <a:gd name="connsiteX4" fmla="*/ 2465486 w 9131428"/>
              <a:gd name="connsiteY4" fmla="*/ 0 h 200095"/>
              <a:gd name="connsiteX5" fmla="*/ 2762257 w 9131428"/>
              <a:gd name="connsiteY5" fmla="*/ 0 h 200095"/>
              <a:gd name="connsiteX6" fmla="*/ 3241657 w 9131428"/>
              <a:gd name="connsiteY6" fmla="*/ 0 h 200095"/>
              <a:gd name="connsiteX7" fmla="*/ 3812371 w 9131428"/>
              <a:gd name="connsiteY7" fmla="*/ 0 h 200095"/>
              <a:gd name="connsiteX8" fmla="*/ 4565714 w 9131428"/>
              <a:gd name="connsiteY8" fmla="*/ 0 h 200095"/>
              <a:gd name="connsiteX9" fmla="*/ 5319057 w 9131428"/>
              <a:gd name="connsiteY9" fmla="*/ 0 h 200095"/>
              <a:gd name="connsiteX10" fmla="*/ 5981085 w 9131428"/>
              <a:gd name="connsiteY10" fmla="*/ 0 h 200095"/>
              <a:gd name="connsiteX11" fmla="*/ 6460485 w 9131428"/>
              <a:gd name="connsiteY11" fmla="*/ 0 h 200095"/>
              <a:gd name="connsiteX12" fmla="*/ 6757257 w 9131428"/>
              <a:gd name="connsiteY12" fmla="*/ 0 h 200095"/>
              <a:gd name="connsiteX13" fmla="*/ 7054028 w 9131428"/>
              <a:gd name="connsiteY13" fmla="*/ 0 h 200095"/>
              <a:gd name="connsiteX14" fmla="*/ 7533428 w 9131428"/>
              <a:gd name="connsiteY14" fmla="*/ 0 h 200095"/>
              <a:gd name="connsiteX15" fmla="*/ 7921514 w 9131428"/>
              <a:gd name="connsiteY15" fmla="*/ 0 h 200095"/>
              <a:gd name="connsiteX16" fmla="*/ 8218285 w 9131428"/>
              <a:gd name="connsiteY16" fmla="*/ 0 h 200095"/>
              <a:gd name="connsiteX17" fmla="*/ 9131428 w 9131428"/>
              <a:gd name="connsiteY17" fmla="*/ 0 h 200095"/>
              <a:gd name="connsiteX18" fmla="*/ 9131428 w 9131428"/>
              <a:gd name="connsiteY18" fmla="*/ 200095 h 200095"/>
              <a:gd name="connsiteX19" fmla="*/ 8469399 w 9131428"/>
              <a:gd name="connsiteY19" fmla="*/ 200095 h 200095"/>
              <a:gd name="connsiteX20" fmla="*/ 8172628 w 9131428"/>
              <a:gd name="connsiteY20" fmla="*/ 200095 h 200095"/>
              <a:gd name="connsiteX21" fmla="*/ 7875857 w 9131428"/>
              <a:gd name="connsiteY21" fmla="*/ 200095 h 200095"/>
              <a:gd name="connsiteX22" fmla="*/ 7122514 w 9131428"/>
              <a:gd name="connsiteY22" fmla="*/ 200095 h 200095"/>
              <a:gd name="connsiteX23" fmla="*/ 6369171 w 9131428"/>
              <a:gd name="connsiteY23" fmla="*/ 200095 h 200095"/>
              <a:gd name="connsiteX24" fmla="*/ 6072400 w 9131428"/>
              <a:gd name="connsiteY24" fmla="*/ 200095 h 200095"/>
              <a:gd name="connsiteX25" fmla="*/ 5684314 w 9131428"/>
              <a:gd name="connsiteY25" fmla="*/ 200095 h 200095"/>
              <a:gd name="connsiteX26" fmla="*/ 5387543 w 9131428"/>
              <a:gd name="connsiteY26" fmla="*/ 200095 h 200095"/>
              <a:gd name="connsiteX27" fmla="*/ 4725514 w 9131428"/>
              <a:gd name="connsiteY27" fmla="*/ 200095 h 200095"/>
              <a:gd name="connsiteX28" fmla="*/ 4428743 w 9131428"/>
              <a:gd name="connsiteY28" fmla="*/ 200095 h 200095"/>
              <a:gd name="connsiteX29" fmla="*/ 3949343 w 9131428"/>
              <a:gd name="connsiteY29" fmla="*/ 200095 h 200095"/>
              <a:gd name="connsiteX30" fmla="*/ 3378628 w 9131428"/>
              <a:gd name="connsiteY30" fmla="*/ 200095 h 200095"/>
              <a:gd name="connsiteX31" fmla="*/ 2716600 w 9131428"/>
              <a:gd name="connsiteY31" fmla="*/ 200095 h 200095"/>
              <a:gd name="connsiteX32" fmla="*/ 2145886 w 9131428"/>
              <a:gd name="connsiteY32" fmla="*/ 200095 h 200095"/>
              <a:gd name="connsiteX33" fmla="*/ 1849114 w 9131428"/>
              <a:gd name="connsiteY33" fmla="*/ 200095 h 200095"/>
              <a:gd name="connsiteX34" fmla="*/ 1095771 w 9131428"/>
              <a:gd name="connsiteY34" fmla="*/ 200095 h 200095"/>
              <a:gd name="connsiteX35" fmla="*/ 0 w 9131428"/>
              <a:gd name="connsiteY35" fmla="*/ 200095 h 200095"/>
              <a:gd name="connsiteX36" fmla="*/ 0 w 9131428"/>
              <a:gd name="connsiteY36" fmla="*/ 0 h 20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1428" h="200095" fill="none" extrusionOk="0">
                <a:moveTo>
                  <a:pt x="0" y="0"/>
                </a:moveTo>
                <a:cubicBezTo>
                  <a:pt x="306656" y="-58923"/>
                  <a:pt x="376611" y="16113"/>
                  <a:pt x="662029" y="0"/>
                </a:cubicBezTo>
                <a:cubicBezTo>
                  <a:pt x="947447" y="-16113"/>
                  <a:pt x="892692" y="17685"/>
                  <a:pt x="958800" y="0"/>
                </a:cubicBezTo>
                <a:cubicBezTo>
                  <a:pt x="1024908" y="-17685"/>
                  <a:pt x="1375659" y="8439"/>
                  <a:pt x="1712143" y="0"/>
                </a:cubicBezTo>
                <a:cubicBezTo>
                  <a:pt x="2048627" y="-8439"/>
                  <a:pt x="2244196" y="83905"/>
                  <a:pt x="2465486" y="0"/>
                </a:cubicBezTo>
                <a:cubicBezTo>
                  <a:pt x="2686776" y="-83905"/>
                  <a:pt x="2674954" y="12173"/>
                  <a:pt x="2762257" y="0"/>
                </a:cubicBezTo>
                <a:cubicBezTo>
                  <a:pt x="2849560" y="-12173"/>
                  <a:pt x="3084856" y="37589"/>
                  <a:pt x="3241657" y="0"/>
                </a:cubicBezTo>
                <a:cubicBezTo>
                  <a:pt x="3398458" y="-37589"/>
                  <a:pt x="3671962" y="27737"/>
                  <a:pt x="3812371" y="0"/>
                </a:cubicBezTo>
                <a:cubicBezTo>
                  <a:pt x="3952780" y="-27737"/>
                  <a:pt x="4364036" y="72576"/>
                  <a:pt x="4565714" y="0"/>
                </a:cubicBezTo>
                <a:cubicBezTo>
                  <a:pt x="4767392" y="-72576"/>
                  <a:pt x="5119430" y="22401"/>
                  <a:pt x="5319057" y="0"/>
                </a:cubicBezTo>
                <a:cubicBezTo>
                  <a:pt x="5518684" y="-22401"/>
                  <a:pt x="5751306" y="76007"/>
                  <a:pt x="5981085" y="0"/>
                </a:cubicBezTo>
                <a:cubicBezTo>
                  <a:pt x="6210864" y="-76007"/>
                  <a:pt x="6347060" y="52856"/>
                  <a:pt x="6460485" y="0"/>
                </a:cubicBezTo>
                <a:cubicBezTo>
                  <a:pt x="6573910" y="-52856"/>
                  <a:pt x="6684725" y="9310"/>
                  <a:pt x="6757257" y="0"/>
                </a:cubicBezTo>
                <a:cubicBezTo>
                  <a:pt x="6829789" y="-9310"/>
                  <a:pt x="6923331" y="2227"/>
                  <a:pt x="7054028" y="0"/>
                </a:cubicBezTo>
                <a:cubicBezTo>
                  <a:pt x="7184725" y="-2227"/>
                  <a:pt x="7298749" y="49053"/>
                  <a:pt x="7533428" y="0"/>
                </a:cubicBezTo>
                <a:cubicBezTo>
                  <a:pt x="7768107" y="-49053"/>
                  <a:pt x="7801347" y="13329"/>
                  <a:pt x="7921514" y="0"/>
                </a:cubicBezTo>
                <a:cubicBezTo>
                  <a:pt x="8041681" y="-13329"/>
                  <a:pt x="8115366" y="1747"/>
                  <a:pt x="8218285" y="0"/>
                </a:cubicBezTo>
                <a:cubicBezTo>
                  <a:pt x="8321204" y="-1747"/>
                  <a:pt x="8687896" y="31727"/>
                  <a:pt x="9131428" y="0"/>
                </a:cubicBezTo>
                <a:cubicBezTo>
                  <a:pt x="9135052" y="98723"/>
                  <a:pt x="9121077" y="148805"/>
                  <a:pt x="9131428" y="200095"/>
                </a:cubicBezTo>
                <a:cubicBezTo>
                  <a:pt x="8944621" y="213172"/>
                  <a:pt x="8624300" y="133277"/>
                  <a:pt x="8469399" y="200095"/>
                </a:cubicBezTo>
                <a:cubicBezTo>
                  <a:pt x="8314498" y="266913"/>
                  <a:pt x="8295189" y="183739"/>
                  <a:pt x="8172628" y="200095"/>
                </a:cubicBezTo>
                <a:cubicBezTo>
                  <a:pt x="8050067" y="216451"/>
                  <a:pt x="7977368" y="189523"/>
                  <a:pt x="7875857" y="200095"/>
                </a:cubicBezTo>
                <a:cubicBezTo>
                  <a:pt x="7774346" y="210667"/>
                  <a:pt x="7428273" y="191687"/>
                  <a:pt x="7122514" y="200095"/>
                </a:cubicBezTo>
                <a:cubicBezTo>
                  <a:pt x="6816755" y="208503"/>
                  <a:pt x="6654000" y="117794"/>
                  <a:pt x="6369171" y="200095"/>
                </a:cubicBezTo>
                <a:cubicBezTo>
                  <a:pt x="6084342" y="282396"/>
                  <a:pt x="6184162" y="179922"/>
                  <a:pt x="6072400" y="200095"/>
                </a:cubicBezTo>
                <a:cubicBezTo>
                  <a:pt x="5960638" y="220268"/>
                  <a:pt x="5834552" y="175642"/>
                  <a:pt x="5684314" y="200095"/>
                </a:cubicBezTo>
                <a:cubicBezTo>
                  <a:pt x="5534076" y="224548"/>
                  <a:pt x="5517325" y="187782"/>
                  <a:pt x="5387543" y="200095"/>
                </a:cubicBezTo>
                <a:cubicBezTo>
                  <a:pt x="5257761" y="212408"/>
                  <a:pt x="4980311" y="138981"/>
                  <a:pt x="4725514" y="200095"/>
                </a:cubicBezTo>
                <a:cubicBezTo>
                  <a:pt x="4470717" y="261209"/>
                  <a:pt x="4513264" y="186058"/>
                  <a:pt x="4428743" y="200095"/>
                </a:cubicBezTo>
                <a:cubicBezTo>
                  <a:pt x="4344222" y="214132"/>
                  <a:pt x="4067486" y="148650"/>
                  <a:pt x="3949343" y="200095"/>
                </a:cubicBezTo>
                <a:cubicBezTo>
                  <a:pt x="3831200" y="251540"/>
                  <a:pt x="3558364" y="150327"/>
                  <a:pt x="3378628" y="200095"/>
                </a:cubicBezTo>
                <a:cubicBezTo>
                  <a:pt x="3198893" y="249863"/>
                  <a:pt x="3039008" y="129412"/>
                  <a:pt x="2716600" y="200095"/>
                </a:cubicBezTo>
                <a:cubicBezTo>
                  <a:pt x="2394192" y="270778"/>
                  <a:pt x="2358691" y="176730"/>
                  <a:pt x="2145886" y="200095"/>
                </a:cubicBezTo>
                <a:cubicBezTo>
                  <a:pt x="1933081" y="223460"/>
                  <a:pt x="1964297" y="194704"/>
                  <a:pt x="1849114" y="200095"/>
                </a:cubicBezTo>
                <a:cubicBezTo>
                  <a:pt x="1733931" y="205486"/>
                  <a:pt x="1254858" y="180793"/>
                  <a:pt x="1095771" y="200095"/>
                </a:cubicBezTo>
                <a:cubicBezTo>
                  <a:pt x="936684" y="219397"/>
                  <a:pt x="330450" y="89253"/>
                  <a:pt x="0" y="200095"/>
                </a:cubicBezTo>
                <a:cubicBezTo>
                  <a:pt x="-22014" y="100329"/>
                  <a:pt x="11998" y="80869"/>
                  <a:pt x="0" y="0"/>
                </a:cubicBezTo>
                <a:close/>
              </a:path>
              <a:path w="9131428" h="200095" stroke="0" extrusionOk="0">
                <a:moveTo>
                  <a:pt x="0" y="0"/>
                </a:moveTo>
                <a:cubicBezTo>
                  <a:pt x="92139" y="-25553"/>
                  <a:pt x="153044" y="24293"/>
                  <a:pt x="296771" y="0"/>
                </a:cubicBezTo>
                <a:cubicBezTo>
                  <a:pt x="440498" y="-24293"/>
                  <a:pt x="448020" y="2165"/>
                  <a:pt x="593543" y="0"/>
                </a:cubicBezTo>
                <a:cubicBezTo>
                  <a:pt x="739066" y="-2165"/>
                  <a:pt x="1076275" y="56747"/>
                  <a:pt x="1255571" y="0"/>
                </a:cubicBezTo>
                <a:cubicBezTo>
                  <a:pt x="1434867" y="-56747"/>
                  <a:pt x="1548131" y="2894"/>
                  <a:pt x="1643657" y="0"/>
                </a:cubicBezTo>
                <a:cubicBezTo>
                  <a:pt x="1739183" y="-2894"/>
                  <a:pt x="1829180" y="18593"/>
                  <a:pt x="1940428" y="0"/>
                </a:cubicBezTo>
                <a:cubicBezTo>
                  <a:pt x="2051676" y="-18593"/>
                  <a:pt x="2393244" y="75730"/>
                  <a:pt x="2693771" y="0"/>
                </a:cubicBezTo>
                <a:cubicBezTo>
                  <a:pt x="2994298" y="-75730"/>
                  <a:pt x="3151264" y="41454"/>
                  <a:pt x="3355800" y="0"/>
                </a:cubicBezTo>
                <a:cubicBezTo>
                  <a:pt x="3560336" y="-41454"/>
                  <a:pt x="3596753" y="48912"/>
                  <a:pt x="3835200" y="0"/>
                </a:cubicBezTo>
                <a:cubicBezTo>
                  <a:pt x="4073647" y="-48912"/>
                  <a:pt x="4048016" y="20771"/>
                  <a:pt x="4131971" y="0"/>
                </a:cubicBezTo>
                <a:cubicBezTo>
                  <a:pt x="4215926" y="-20771"/>
                  <a:pt x="4554521" y="29789"/>
                  <a:pt x="4885314" y="0"/>
                </a:cubicBezTo>
                <a:cubicBezTo>
                  <a:pt x="5216107" y="-29789"/>
                  <a:pt x="5269526" y="14697"/>
                  <a:pt x="5456028" y="0"/>
                </a:cubicBezTo>
                <a:cubicBezTo>
                  <a:pt x="5642530" y="-14697"/>
                  <a:pt x="5843234" y="58277"/>
                  <a:pt x="6026742" y="0"/>
                </a:cubicBezTo>
                <a:cubicBezTo>
                  <a:pt x="6210250" y="-58277"/>
                  <a:pt x="6428329" y="61756"/>
                  <a:pt x="6597457" y="0"/>
                </a:cubicBezTo>
                <a:cubicBezTo>
                  <a:pt x="6766585" y="-61756"/>
                  <a:pt x="6849766" y="47748"/>
                  <a:pt x="7076857" y="0"/>
                </a:cubicBezTo>
                <a:cubicBezTo>
                  <a:pt x="7303948" y="-47748"/>
                  <a:pt x="7643999" y="56670"/>
                  <a:pt x="7830200" y="0"/>
                </a:cubicBezTo>
                <a:cubicBezTo>
                  <a:pt x="8016401" y="-56670"/>
                  <a:pt x="8106540" y="22064"/>
                  <a:pt x="8309599" y="0"/>
                </a:cubicBezTo>
                <a:cubicBezTo>
                  <a:pt x="8512658" y="-22064"/>
                  <a:pt x="8834765" y="14993"/>
                  <a:pt x="9131428" y="0"/>
                </a:cubicBezTo>
                <a:cubicBezTo>
                  <a:pt x="9144348" y="49285"/>
                  <a:pt x="9110254" y="124005"/>
                  <a:pt x="9131428" y="200095"/>
                </a:cubicBezTo>
                <a:cubicBezTo>
                  <a:pt x="9011407" y="224918"/>
                  <a:pt x="8883589" y="177236"/>
                  <a:pt x="8743342" y="200095"/>
                </a:cubicBezTo>
                <a:cubicBezTo>
                  <a:pt x="8603095" y="222954"/>
                  <a:pt x="8465480" y="180827"/>
                  <a:pt x="8355257" y="200095"/>
                </a:cubicBezTo>
                <a:cubicBezTo>
                  <a:pt x="8245035" y="219363"/>
                  <a:pt x="8173462" y="191237"/>
                  <a:pt x="8058485" y="200095"/>
                </a:cubicBezTo>
                <a:cubicBezTo>
                  <a:pt x="7943508" y="208953"/>
                  <a:pt x="7749429" y="195628"/>
                  <a:pt x="7670400" y="200095"/>
                </a:cubicBezTo>
                <a:cubicBezTo>
                  <a:pt x="7591371" y="204562"/>
                  <a:pt x="7191899" y="122721"/>
                  <a:pt x="7008371" y="200095"/>
                </a:cubicBezTo>
                <a:cubicBezTo>
                  <a:pt x="6824843" y="277469"/>
                  <a:pt x="6679924" y="170343"/>
                  <a:pt x="6437657" y="200095"/>
                </a:cubicBezTo>
                <a:cubicBezTo>
                  <a:pt x="6195390" y="229847"/>
                  <a:pt x="6050649" y="152436"/>
                  <a:pt x="5866942" y="200095"/>
                </a:cubicBezTo>
                <a:cubicBezTo>
                  <a:pt x="5683235" y="247754"/>
                  <a:pt x="5710423" y="176825"/>
                  <a:pt x="5570171" y="200095"/>
                </a:cubicBezTo>
                <a:cubicBezTo>
                  <a:pt x="5429919" y="223365"/>
                  <a:pt x="5362281" y="194818"/>
                  <a:pt x="5182085" y="200095"/>
                </a:cubicBezTo>
                <a:cubicBezTo>
                  <a:pt x="5001889" y="205372"/>
                  <a:pt x="4893939" y="160600"/>
                  <a:pt x="4702685" y="200095"/>
                </a:cubicBezTo>
                <a:cubicBezTo>
                  <a:pt x="4511431" y="239590"/>
                  <a:pt x="4395495" y="192527"/>
                  <a:pt x="4314600" y="200095"/>
                </a:cubicBezTo>
                <a:cubicBezTo>
                  <a:pt x="4233706" y="207663"/>
                  <a:pt x="4000525" y="156419"/>
                  <a:pt x="3743885" y="200095"/>
                </a:cubicBezTo>
                <a:cubicBezTo>
                  <a:pt x="3487246" y="243771"/>
                  <a:pt x="3494396" y="161962"/>
                  <a:pt x="3355800" y="200095"/>
                </a:cubicBezTo>
                <a:cubicBezTo>
                  <a:pt x="3217205" y="238228"/>
                  <a:pt x="2927283" y="143059"/>
                  <a:pt x="2785086" y="200095"/>
                </a:cubicBezTo>
                <a:cubicBezTo>
                  <a:pt x="2642889" y="257131"/>
                  <a:pt x="2421306" y="163811"/>
                  <a:pt x="2305686" y="200095"/>
                </a:cubicBezTo>
                <a:cubicBezTo>
                  <a:pt x="2190066" y="236379"/>
                  <a:pt x="1938635" y="145126"/>
                  <a:pt x="1734971" y="200095"/>
                </a:cubicBezTo>
                <a:cubicBezTo>
                  <a:pt x="1531308" y="255064"/>
                  <a:pt x="1549813" y="193510"/>
                  <a:pt x="1438200" y="200095"/>
                </a:cubicBezTo>
                <a:cubicBezTo>
                  <a:pt x="1326587" y="206680"/>
                  <a:pt x="1129288" y="178648"/>
                  <a:pt x="958800" y="200095"/>
                </a:cubicBezTo>
                <a:cubicBezTo>
                  <a:pt x="788312" y="221542"/>
                  <a:pt x="429553" y="101006"/>
                  <a:pt x="0" y="200095"/>
                </a:cubicBezTo>
                <a:cubicBezTo>
                  <a:pt x="-8833" y="106603"/>
                  <a:pt x="17976" y="45778"/>
                  <a:pt x="0" y="0"/>
                </a:cubicBezTo>
                <a:close/>
              </a:path>
            </a:pathLst>
          </a:custGeom>
          <a:solidFill>
            <a:srgbClr val="B5CEAA"/>
          </a:solidFill>
          <a:ln>
            <a:solidFill>
              <a:srgbClr val="B5CEAA"/>
            </a:solidFill>
            <a:extLst>
              <a:ext uri="{C807C97D-BFC1-408E-A445-0C87EB9F89A2}">
                <ask:lineSketchStyleProps xmlns:ask="http://schemas.microsoft.com/office/drawing/2018/sketchyshapes" sd="114636971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Helvetica" panose="020B0604020202020204" pitchFamily="34" charset="0"/>
              <a:cs typeface="Helvetica" panose="020B0604020202020204" pitchFamily="34" charset="0"/>
            </a:endParaRPr>
          </a:p>
        </p:txBody>
      </p:sp>
      <p:sp>
        <p:nvSpPr>
          <p:cNvPr id="44" name="Rectangle 11"/>
          <p:cNvSpPr>
            <a:spLocks noChangeArrowheads="1"/>
          </p:cNvSpPr>
          <p:nvPr/>
        </p:nvSpPr>
        <p:spPr bwMode="auto">
          <a:xfrm>
            <a:off x="1518120" y="1990044"/>
            <a:ext cx="9144000" cy="4955495"/>
          </a:xfrm>
          <a:prstGeom prst="rect">
            <a:avLst/>
          </a:prstGeom>
          <a:solidFill>
            <a:srgbClr val="6E9C5A">
              <a:alpha val="80000"/>
            </a:srgbClr>
          </a:solidFill>
          <a:ln>
            <a:solidFill>
              <a:srgbClr val="B5CEAA"/>
            </a:solid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2" name="Title 1"/>
          <p:cNvSpPr>
            <a:spLocks noGrp="1"/>
          </p:cNvSpPr>
          <p:nvPr>
            <p:ph type="title"/>
          </p:nvPr>
        </p:nvSpPr>
        <p:spPr>
          <a:xfrm>
            <a:off x="3312289" y="6051596"/>
            <a:ext cx="6251220" cy="710640"/>
          </a:xfrm>
        </p:spPr>
        <p:txBody>
          <a:bodyPr>
            <a:noAutofit/>
          </a:bodyPr>
          <a:lstStyle/>
          <a:p>
            <a:pPr algn="r"/>
            <a:r>
              <a:rPr lang="en-US" sz="2000">
                <a:solidFill>
                  <a:srgbClr val="16315A"/>
                </a:solidFill>
                <a:latin typeface="Helvetica" panose="020B0604020202020204" pitchFamily="34" charset="0"/>
                <a:cs typeface="Helvetica" panose="020B0604020202020204" pitchFamily="34" charset="0"/>
              </a:rPr>
              <a:t>Division of Prevention and Community Well-Being   </a:t>
            </a:r>
            <a:br>
              <a:rPr lang="en-US" sz="2000">
                <a:solidFill>
                  <a:srgbClr val="16315A"/>
                </a:solidFill>
                <a:latin typeface="Helvetica" panose="020B0604020202020204" pitchFamily="34" charset="0"/>
                <a:cs typeface="Helvetica" panose="020B0604020202020204" pitchFamily="34" charset="0"/>
              </a:rPr>
            </a:br>
            <a:r>
              <a:rPr lang="en-US" sz="1600" i="1">
                <a:solidFill>
                  <a:srgbClr val="002060"/>
                </a:solidFill>
                <a:latin typeface="Helvetica" panose="020B0604020202020204" pitchFamily="34" charset="0"/>
                <a:cs typeface="Helvetica" panose="020B0604020202020204" pitchFamily="34" charset="0"/>
              </a:rPr>
              <a:t>Primary Prevention</a:t>
            </a:r>
            <a:endParaRPr lang="en-US" sz="1400">
              <a:solidFill>
                <a:srgbClr val="002060"/>
              </a:solidFill>
              <a:latin typeface="Helvetica" panose="020B0604020202020204" pitchFamily="34" charset="0"/>
              <a:cs typeface="Helvetica" panose="020B0604020202020204" pitchFamily="34" charset="0"/>
            </a:endParaRPr>
          </a:p>
        </p:txBody>
      </p:sp>
      <p:grpSp>
        <p:nvGrpSpPr>
          <p:cNvPr id="8" name="Group 7"/>
          <p:cNvGrpSpPr/>
          <p:nvPr/>
        </p:nvGrpSpPr>
        <p:grpSpPr>
          <a:xfrm>
            <a:off x="1521619" y="2034113"/>
            <a:ext cx="9148763" cy="4881038"/>
            <a:chOff x="-3175" y="2240123"/>
            <a:chExt cx="12198350" cy="4617877"/>
          </a:xfrm>
        </p:grpSpPr>
        <p:sp>
          <p:nvSpPr>
            <p:cNvPr id="46" name="Freeform 39"/>
            <p:cNvSpPr>
              <a:spLocks/>
            </p:cNvSpPr>
            <p:nvPr/>
          </p:nvSpPr>
          <p:spPr bwMode="auto">
            <a:xfrm>
              <a:off x="3748088" y="2712738"/>
              <a:ext cx="3065463" cy="659906"/>
            </a:xfrm>
            <a:custGeom>
              <a:avLst/>
              <a:gdLst>
                <a:gd name="T0" fmla="*/ 957 w 963"/>
                <a:gd name="T1" fmla="*/ 225 h 225"/>
                <a:gd name="T2" fmla="*/ 919 w 963"/>
                <a:gd name="T3" fmla="*/ 192 h 225"/>
                <a:gd name="T4" fmla="*/ 1 w 963"/>
                <a:gd name="T5" fmla="*/ 17 h 225"/>
                <a:gd name="T6" fmla="*/ 1 w 963"/>
                <a:gd name="T7" fmla="*/ 0 h 225"/>
                <a:gd name="T8" fmla="*/ 6 w 963"/>
                <a:gd name="T9" fmla="*/ 9 h 225"/>
                <a:gd name="T10" fmla="*/ 919 w 963"/>
                <a:gd name="T11" fmla="*/ 175 h 225"/>
                <a:gd name="T12" fmla="*/ 957 w 963"/>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963" h="225">
                  <a:moveTo>
                    <a:pt x="957" y="225"/>
                  </a:moveTo>
                  <a:cubicBezTo>
                    <a:pt x="953" y="214"/>
                    <a:pt x="941" y="203"/>
                    <a:pt x="919" y="192"/>
                  </a:cubicBezTo>
                  <a:cubicBezTo>
                    <a:pt x="732" y="103"/>
                    <a:pt x="6" y="72"/>
                    <a:pt x="1" y="17"/>
                  </a:cubicBezTo>
                  <a:cubicBezTo>
                    <a:pt x="1" y="15"/>
                    <a:pt x="0" y="1"/>
                    <a:pt x="1" y="0"/>
                  </a:cubicBezTo>
                  <a:cubicBezTo>
                    <a:pt x="1" y="0"/>
                    <a:pt x="0" y="4"/>
                    <a:pt x="6" y="9"/>
                  </a:cubicBezTo>
                  <a:cubicBezTo>
                    <a:pt x="67" y="60"/>
                    <a:pt x="740" y="89"/>
                    <a:pt x="919" y="175"/>
                  </a:cubicBezTo>
                  <a:cubicBezTo>
                    <a:pt x="952" y="191"/>
                    <a:pt x="963" y="208"/>
                    <a:pt x="957" y="225"/>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5" name="Freeform 40"/>
            <p:cNvSpPr>
              <a:spLocks/>
            </p:cNvSpPr>
            <p:nvPr/>
          </p:nvSpPr>
          <p:spPr bwMode="auto">
            <a:xfrm>
              <a:off x="-3175" y="3590662"/>
              <a:ext cx="9502775" cy="3267338"/>
            </a:xfrm>
            <a:custGeom>
              <a:avLst/>
              <a:gdLst>
                <a:gd name="T0" fmla="*/ 2975 w 2986"/>
                <a:gd name="T1" fmla="*/ 0 h 1113"/>
                <a:gd name="T2" fmla="*/ 2623 w 2986"/>
                <a:gd name="T3" fmla="*/ 224 h 1113"/>
                <a:gd name="T4" fmla="*/ 0 w 2986"/>
                <a:gd name="T5" fmla="*/ 1113 h 1113"/>
                <a:gd name="T6" fmla="*/ 0 w 2986"/>
                <a:gd name="T7" fmla="*/ 1088 h 1113"/>
                <a:gd name="T8" fmla="*/ 2623 w 2986"/>
                <a:gd name="T9" fmla="*/ 204 h 1113"/>
                <a:gd name="T10" fmla="*/ 2975 w 2986"/>
                <a:gd name="T11" fmla="*/ 0 h 1113"/>
              </a:gdLst>
              <a:ahLst/>
              <a:cxnLst>
                <a:cxn ang="0">
                  <a:pos x="T0" y="T1"/>
                </a:cxn>
                <a:cxn ang="0">
                  <a:pos x="T2" y="T3"/>
                </a:cxn>
                <a:cxn ang="0">
                  <a:pos x="T4" y="T5"/>
                </a:cxn>
                <a:cxn ang="0">
                  <a:pos x="T6" y="T7"/>
                </a:cxn>
                <a:cxn ang="0">
                  <a:pos x="T8" y="T9"/>
                </a:cxn>
                <a:cxn ang="0">
                  <a:pos x="T10" y="T11"/>
                </a:cxn>
              </a:cxnLst>
              <a:rect l="0" t="0" r="r" b="b"/>
              <a:pathLst>
                <a:path w="2986" h="1113">
                  <a:moveTo>
                    <a:pt x="2975" y="0"/>
                  </a:moveTo>
                  <a:cubicBezTo>
                    <a:pt x="2986" y="61"/>
                    <a:pt x="2895" y="135"/>
                    <a:pt x="2623" y="224"/>
                  </a:cubicBezTo>
                  <a:cubicBezTo>
                    <a:pt x="1830" y="484"/>
                    <a:pt x="1381" y="367"/>
                    <a:pt x="0" y="1113"/>
                  </a:cubicBezTo>
                  <a:cubicBezTo>
                    <a:pt x="0" y="1088"/>
                    <a:pt x="0" y="1088"/>
                    <a:pt x="0" y="1088"/>
                  </a:cubicBezTo>
                  <a:cubicBezTo>
                    <a:pt x="1381" y="342"/>
                    <a:pt x="1830" y="464"/>
                    <a:pt x="2623" y="204"/>
                  </a:cubicBezTo>
                  <a:cubicBezTo>
                    <a:pt x="2867" y="125"/>
                    <a:pt x="2965" y="57"/>
                    <a:pt x="2975" y="0"/>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6" name="Freeform 41"/>
            <p:cNvSpPr>
              <a:spLocks/>
            </p:cNvSpPr>
            <p:nvPr/>
          </p:nvSpPr>
          <p:spPr bwMode="auto">
            <a:xfrm>
              <a:off x="5162550" y="2240123"/>
              <a:ext cx="7032625" cy="428719"/>
            </a:xfrm>
            <a:custGeom>
              <a:avLst/>
              <a:gdLst>
                <a:gd name="T0" fmla="*/ 10 w 2210"/>
                <a:gd name="T1" fmla="*/ 146 h 146"/>
                <a:gd name="T2" fmla="*/ 62 w 2210"/>
                <a:gd name="T3" fmla="*/ 121 h 146"/>
                <a:gd name="T4" fmla="*/ 2210 w 2210"/>
                <a:gd name="T5" fmla="*/ 0 h 146"/>
                <a:gd name="T6" fmla="*/ 2210 w 2210"/>
                <a:gd name="T7" fmla="*/ 5 h 146"/>
                <a:gd name="T8" fmla="*/ 62 w 2210"/>
                <a:gd name="T9" fmla="*/ 131 h 146"/>
                <a:gd name="T10" fmla="*/ 10 w 2210"/>
                <a:gd name="T11" fmla="*/ 146 h 146"/>
              </a:gdLst>
              <a:ahLst/>
              <a:cxnLst>
                <a:cxn ang="0">
                  <a:pos x="T0" y="T1"/>
                </a:cxn>
                <a:cxn ang="0">
                  <a:pos x="T2" y="T3"/>
                </a:cxn>
                <a:cxn ang="0">
                  <a:pos x="T4" y="T5"/>
                </a:cxn>
                <a:cxn ang="0">
                  <a:pos x="T6" y="T7"/>
                </a:cxn>
                <a:cxn ang="0">
                  <a:pos x="T8" y="T9"/>
                </a:cxn>
                <a:cxn ang="0">
                  <a:pos x="T10" y="T11"/>
                </a:cxn>
              </a:cxnLst>
              <a:rect l="0" t="0" r="r" b="b"/>
              <a:pathLst>
                <a:path w="2210" h="146">
                  <a:moveTo>
                    <a:pt x="10" y="146"/>
                  </a:moveTo>
                  <a:cubicBezTo>
                    <a:pt x="0" y="138"/>
                    <a:pt x="14" y="129"/>
                    <a:pt x="62" y="121"/>
                  </a:cubicBezTo>
                  <a:cubicBezTo>
                    <a:pt x="297" y="79"/>
                    <a:pt x="2210" y="0"/>
                    <a:pt x="2210" y="0"/>
                  </a:cubicBezTo>
                  <a:cubicBezTo>
                    <a:pt x="2210" y="5"/>
                    <a:pt x="2210" y="5"/>
                    <a:pt x="2210" y="5"/>
                  </a:cubicBezTo>
                  <a:cubicBezTo>
                    <a:pt x="2210" y="5"/>
                    <a:pt x="297" y="89"/>
                    <a:pt x="62" y="131"/>
                  </a:cubicBezTo>
                  <a:cubicBezTo>
                    <a:pt x="33" y="136"/>
                    <a:pt x="17" y="141"/>
                    <a:pt x="10" y="146"/>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sp>
        <p:nvSpPr>
          <p:cNvPr id="58" name="Freeform 43"/>
          <p:cNvSpPr>
            <a:spLocks/>
          </p:cNvSpPr>
          <p:nvPr/>
        </p:nvSpPr>
        <p:spPr bwMode="auto">
          <a:xfrm>
            <a:off x="1510570" y="2015191"/>
            <a:ext cx="9148763" cy="4714006"/>
          </a:xfrm>
          <a:custGeom>
            <a:avLst/>
            <a:gdLst>
              <a:gd name="T0" fmla="*/ 3833 w 3833"/>
              <a:gd name="T1" fmla="*/ 12 h 1519"/>
              <a:gd name="T2" fmla="*/ 1685 w 3833"/>
              <a:gd name="T3" fmla="*/ 131 h 1519"/>
              <a:gd name="T4" fmla="*/ 2350 w 3833"/>
              <a:gd name="T5" fmla="*/ 256 h 1519"/>
              <a:gd name="T6" fmla="*/ 2623 w 3833"/>
              <a:gd name="T7" fmla="*/ 660 h 1519"/>
              <a:gd name="T8" fmla="*/ 0 w 3833"/>
              <a:gd name="T9" fmla="*/ 1519 h 1519"/>
              <a:gd name="T10" fmla="*/ 0 w 3833"/>
              <a:gd name="T11" fmla="*/ 865 h 1519"/>
              <a:gd name="T12" fmla="*/ 1349 w 3833"/>
              <a:gd name="T13" fmla="*/ 636 h 1519"/>
              <a:gd name="T14" fmla="*/ 2111 w 3833"/>
              <a:gd name="T15" fmla="*/ 346 h 1519"/>
              <a:gd name="T16" fmla="*/ 1195 w 3833"/>
              <a:gd name="T17" fmla="*/ 167 h 1519"/>
              <a:gd name="T18" fmla="*/ 2194 w 3833"/>
              <a:gd name="T19" fmla="*/ 74 h 1519"/>
              <a:gd name="T20" fmla="*/ 3833 w 3833"/>
              <a:gd name="T21" fmla="*/ 0 h 1519"/>
              <a:gd name="T22" fmla="*/ 3833 w 3833"/>
              <a:gd name="T23" fmla="*/ 1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33" h="1519">
                <a:moveTo>
                  <a:pt x="3833" y="12"/>
                </a:moveTo>
                <a:cubicBezTo>
                  <a:pt x="3833" y="12"/>
                  <a:pt x="1920" y="90"/>
                  <a:pt x="1685" y="131"/>
                </a:cubicBezTo>
                <a:cubicBezTo>
                  <a:pt x="1423" y="177"/>
                  <a:pt x="2033" y="224"/>
                  <a:pt x="2350" y="256"/>
                </a:cubicBezTo>
                <a:cubicBezTo>
                  <a:pt x="2667" y="288"/>
                  <a:pt x="3374" y="423"/>
                  <a:pt x="2623" y="660"/>
                </a:cubicBezTo>
                <a:cubicBezTo>
                  <a:pt x="1826" y="911"/>
                  <a:pt x="1484" y="766"/>
                  <a:pt x="0" y="1519"/>
                </a:cubicBezTo>
                <a:cubicBezTo>
                  <a:pt x="0" y="865"/>
                  <a:pt x="0" y="865"/>
                  <a:pt x="0" y="865"/>
                </a:cubicBezTo>
                <a:cubicBezTo>
                  <a:pt x="0" y="865"/>
                  <a:pt x="968" y="687"/>
                  <a:pt x="1349" y="636"/>
                </a:cubicBezTo>
                <a:cubicBezTo>
                  <a:pt x="1730" y="585"/>
                  <a:pt x="2307" y="440"/>
                  <a:pt x="2111" y="346"/>
                </a:cubicBezTo>
                <a:cubicBezTo>
                  <a:pt x="1915" y="252"/>
                  <a:pt x="1121" y="229"/>
                  <a:pt x="1195" y="167"/>
                </a:cubicBezTo>
                <a:cubicBezTo>
                  <a:pt x="1253" y="119"/>
                  <a:pt x="1471" y="101"/>
                  <a:pt x="2194" y="74"/>
                </a:cubicBezTo>
                <a:cubicBezTo>
                  <a:pt x="2917" y="47"/>
                  <a:pt x="3833" y="0"/>
                  <a:pt x="3833" y="0"/>
                </a:cubicBezTo>
                <a:lnTo>
                  <a:pt x="3833" y="12"/>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nvGrpSpPr>
          <p:cNvPr id="6" name="Group 5"/>
          <p:cNvGrpSpPr/>
          <p:nvPr/>
        </p:nvGrpSpPr>
        <p:grpSpPr>
          <a:xfrm>
            <a:off x="1521618" y="2191866"/>
            <a:ext cx="6119814" cy="3277223"/>
            <a:chOff x="-3175" y="2389370"/>
            <a:chExt cx="8159751" cy="3100532"/>
          </a:xfrm>
          <a:solidFill>
            <a:schemeClr val="bg2"/>
          </a:solidFill>
        </p:grpSpPr>
        <p:sp>
          <p:nvSpPr>
            <p:cNvPr id="59" name="Freeform 44"/>
            <p:cNvSpPr>
              <a:spLocks/>
            </p:cNvSpPr>
            <p:nvPr/>
          </p:nvSpPr>
          <p:spPr bwMode="auto">
            <a:xfrm>
              <a:off x="-3175" y="4932421"/>
              <a:ext cx="1947863" cy="557481"/>
            </a:xfrm>
            <a:custGeom>
              <a:avLst/>
              <a:gdLst>
                <a:gd name="T0" fmla="*/ 0 w 612"/>
                <a:gd name="T1" fmla="*/ 190 h 190"/>
                <a:gd name="T2" fmla="*/ 612 w 612"/>
                <a:gd name="T3" fmla="*/ 11 h 190"/>
                <a:gd name="T4" fmla="*/ 563 w 612"/>
                <a:gd name="T5" fmla="*/ 0 h 190"/>
                <a:gd name="T6" fmla="*/ 0 w 612"/>
                <a:gd name="T7" fmla="*/ 158 h 190"/>
                <a:gd name="T8" fmla="*/ 0 w 612"/>
                <a:gd name="T9" fmla="*/ 190 h 190"/>
              </a:gdLst>
              <a:ahLst/>
              <a:cxnLst>
                <a:cxn ang="0">
                  <a:pos x="T0" y="T1"/>
                </a:cxn>
                <a:cxn ang="0">
                  <a:pos x="T2" y="T3"/>
                </a:cxn>
                <a:cxn ang="0">
                  <a:pos x="T4" y="T5"/>
                </a:cxn>
                <a:cxn ang="0">
                  <a:pos x="T6" y="T7"/>
                </a:cxn>
                <a:cxn ang="0">
                  <a:pos x="T8" y="T9"/>
                </a:cxn>
              </a:cxnLst>
              <a:rect l="0" t="0" r="r" b="b"/>
              <a:pathLst>
                <a:path w="612" h="190">
                  <a:moveTo>
                    <a:pt x="0" y="190"/>
                  </a:moveTo>
                  <a:cubicBezTo>
                    <a:pt x="0" y="190"/>
                    <a:pt x="502" y="34"/>
                    <a:pt x="612" y="11"/>
                  </a:cubicBezTo>
                  <a:cubicBezTo>
                    <a:pt x="563" y="0"/>
                    <a:pt x="563" y="0"/>
                    <a:pt x="563" y="0"/>
                  </a:cubicBezTo>
                  <a:cubicBezTo>
                    <a:pt x="563" y="0"/>
                    <a:pt x="19" y="150"/>
                    <a:pt x="0" y="158"/>
                  </a:cubicBezTo>
                  <a:lnTo>
                    <a:pt x="0"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0" name="Freeform 45"/>
            <p:cNvSpPr>
              <a:spLocks/>
            </p:cNvSpPr>
            <p:nvPr/>
          </p:nvSpPr>
          <p:spPr bwMode="auto">
            <a:xfrm>
              <a:off x="3592513" y="4285684"/>
              <a:ext cx="1735138" cy="302884"/>
            </a:xfrm>
            <a:custGeom>
              <a:avLst/>
              <a:gdLst>
                <a:gd name="T0" fmla="*/ 35 w 545"/>
                <a:gd name="T1" fmla="*/ 103 h 103"/>
                <a:gd name="T2" fmla="*/ 545 w 545"/>
                <a:gd name="T3" fmla="*/ 12 h 103"/>
                <a:gd name="T4" fmla="*/ 505 w 545"/>
                <a:gd name="T5" fmla="*/ 0 h 103"/>
                <a:gd name="T6" fmla="*/ 0 w 545"/>
                <a:gd name="T7" fmla="*/ 90 h 103"/>
                <a:gd name="T8" fmla="*/ 35 w 545"/>
                <a:gd name="T9" fmla="*/ 103 h 103"/>
              </a:gdLst>
              <a:ahLst/>
              <a:cxnLst>
                <a:cxn ang="0">
                  <a:pos x="T0" y="T1"/>
                </a:cxn>
                <a:cxn ang="0">
                  <a:pos x="T2" y="T3"/>
                </a:cxn>
                <a:cxn ang="0">
                  <a:pos x="T4" y="T5"/>
                </a:cxn>
                <a:cxn ang="0">
                  <a:pos x="T6" y="T7"/>
                </a:cxn>
                <a:cxn ang="0">
                  <a:pos x="T8" y="T9"/>
                </a:cxn>
              </a:cxnLst>
              <a:rect l="0" t="0" r="r" b="b"/>
              <a:pathLst>
                <a:path w="545" h="103">
                  <a:moveTo>
                    <a:pt x="35" y="103"/>
                  </a:moveTo>
                  <a:cubicBezTo>
                    <a:pt x="35" y="103"/>
                    <a:pt x="424" y="27"/>
                    <a:pt x="545" y="12"/>
                  </a:cubicBezTo>
                  <a:cubicBezTo>
                    <a:pt x="505" y="0"/>
                    <a:pt x="505" y="0"/>
                    <a:pt x="505" y="0"/>
                  </a:cubicBezTo>
                  <a:cubicBezTo>
                    <a:pt x="505" y="0"/>
                    <a:pt x="127" y="61"/>
                    <a:pt x="0" y="90"/>
                  </a:cubicBezTo>
                  <a:lnTo>
                    <a:pt x="3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1" name="Freeform 46"/>
            <p:cNvSpPr>
              <a:spLocks/>
            </p:cNvSpPr>
            <p:nvPr/>
          </p:nvSpPr>
          <p:spPr bwMode="auto">
            <a:xfrm>
              <a:off x="6499225" y="3861355"/>
              <a:ext cx="928688" cy="216554"/>
            </a:xfrm>
            <a:custGeom>
              <a:avLst/>
              <a:gdLst>
                <a:gd name="T0" fmla="*/ 36 w 292"/>
                <a:gd name="T1" fmla="*/ 74 h 74"/>
                <a:gd name="T2" fmla="*/ 292 w 292"/>
                <a:gd name="T3" fmla="*/ 2 h 74"/>
                <a:gd name="T4" fmla="*/ 257 w 292"/>
                <a:gd name="T5" fmla="*/ 0 h 74"/>
                <a:gd name="T6" fmla="*/ 0 w 292"/>
                <a:gd name="T7" fmla="*/ 69 h 74"/>
                <a:gd name="T8" fmla="*/ 36 w 292"/>
                <a:gd name="T9" fmla="*/ 74 h 74"/>
              </a:gdLst>
              <a:ahLst/>
              <a:cxnLst>
                <a:cxn ang="0">
                  <a:pos x="T0" y="T1"/>
                </a:cxn>
                <a:cxn ang="0">
                  <a:pos x="T2" y="T3"/>
                </a:cxn>
                <a:cxn ang="0">
                  <a:pos x="T4" y="T5"/>
                </a:cxn>
                <a:cxn ang="0">
                  <a:pos x="T6" y="T7"/>
                </a:cxn>
                <a:cxn ang="0">
                  <a:pos x="T8" y="T9"/>
                </a:cxn>
              </a:cxnLst>
              <a:rect l="0" t="0" r="r" b="b"/>
              <a:pathLst>
                <a:path w="292" h="74">
                  <a:moveTo>
                    <a:pt x="36" y="74"/>
                  </a:moveTo>
                  <a:cubicBezTo>
                    <a:pt x="36" y="74"/>
                    <a:pt x="253" y="19"/>
                    <a:pt x="292" y="2"/>
                  </a:cubicBezTo>
                  <a:cubicBezTo>
                    <a:pt x="257" y="0"/>
                    <a:pt x="257" y="0"/>
                    <a:pt x="257" y="0"/>
                  </a:cubicBezTo>
                  <a:cubicBezTo>
                    <a:pt x="257" y="0"/>
                    <a:pt x="82" y="51"/>
                    <a:pt x="0" y="69"/>
                  </a:cubicBezTo>
                  <a:lnTo>
                    <a:pt x="3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2" name="Freeform 47"/>
            <p:cNvSpPr>
              <a:spLocks/>
            </p:cNvSpPr>
            <p:nvPr/>
          </p:nvSpPr>
          <p:spPr bwMode="auto">
            <a:xfrm>
              <a:off x="7783513" y="3517501"/>
              <a:ext cx="312738" cy="163879"/>
            </a:xfrm>
            <a:custGeom>
              <a:avLst/>
              <a:gdLst>
                <a:gd name="T0" fmla="*/ 98 w 98"/>
                <a:gd name="T1" fmla="*/ 0 h 56"/>
                <a:gd name="T2" fmla="*/ 37 w 98"/>
                <a:gd name="T3" fmla="*/ 56 h 56"/>
                <a:gd name="T4" fmla="*/ 0 w 98"/>
                <a:gd name="T5" fmla="*/ 56 h 56"/>
                <a:gd name="T6" fmla="*/ 69 w 98"/>
                <a:gd name="T7" fmla="*/ 0 h 56"/>
                <a:gd name="T8" fmla="*/ 98 w 98"/>
                <a:gd name="T9" fmla="*/ 0 h 56"/>
              </a:gdLst>
              <a:ahLst/>
              <a:cxnLst>
                <a:cxn ang="0">
                  <a:pos x="T0" y="T1"/>
                </a:cxn>
                <a:cxn ang="0">
                  <a:pos x="T2" y="T3"/>
                </a:cxn>
                <a:cxn ang="0">
                  <a:pos x="T4" y="T5"/>
                </a:cxn>
                <a:cxn ang="0">
                  <a:pos x="T6" y="T7"/>
                </a:cxn>
                <a:cxn ang="0">
                  <a:pos x="T8" y="T9"/>
                </a:cxn>
              </a:cxnLst>
              <a:rect l="0" t="0" r="r" b="b"/>
              <a:pathLst>
                <a:path w="98" h="56">
                  <a:moveTo>
                    <a:pt x="98" y="0"/>
                  </a:moveTo>
                  <a:cubicBezTo>
                    <a:pt x="98" y="0"/>
                    <a:pt x="89" y="27"/>
                    <a:pt x="37" y="56"/>
                  </a:cubicBezTo>
                  <a:cubicBezTo>
                    <a:pt x="0" y="56"/>
                    <a:pt x="0" y="56"/>
                    <a:pt x="0" y="56"/>
                  </a:cubicBezTo>
                  <a:cubicBezTo>
                    <a:pt x="0" y="56"/>
                    <a:pt x="51" y="26"/>
                    <a:pt x="69" y="0"/>
                  </a:cubicBez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3" name="Freeform 48"/>
            <p:cNvSpPr>
              <a:spLocks/>
            </p:cNvSpPr>
            <p:nvPr/>
          </p:nvSpPr>
          <p:spPr bwMode="auto">
            <a:xfrm>
              <a:off x="7861300" y="3255588"/>
              <a:ext cx="234950" cy="122909"/>
            </a:xfrm>
            <a:custGeom>
              <a:avLst/>
              <a:gdLst>
                <a:gd name="T0" fmla="*/ 74 w 74"/>
                <a:gd name="T1" fmla="*/ 42 h 42"/>
                <a:gd name="T2" fmla="*/ 46 w 74"/>
                <a:gd name="T3" fmla="*/ 42 h 42"/>
                <a:gd name="T4" fmla="*/ 0 w 74"/>
                <a:gd name="T5" fmla="*/ 2 h 42"/>
                <a:gd name="T6" fmla="*/ 30 w 74"/>
                <a:gd name="T7" fmla="*/ 0 h 42"/>
                <a:gd name="T8" fmla="*/ 74 w 74"/>
                <a:gd name="T9" fmla="*/ 42 h 42"/>
              </a:gdLst>
              <a:ahLst/>
              <a:cxnLst>
                <a:cxn ang="0">
                  <a:pos x="T0" y="T1"/>
                </a:cxn>
                <a:cxn ang="0">
                  <a:pos x="T2" y="T3"/>
                </a:cxn>
                <a:cxn ang="0">
                  <a:pos x="T4" y="T5"/>
                </a:cxn>
                <a:cxn ang="0">
                  <a:pos x="T6" y="T7"/>
                </a:cxn>
                <a:cxn ang="0">
                  <a:pos x="T8" y="T9"/>
                </a:cxn>
              </a:cxnLst>
              <a:rect l="0" t="0" r="r" b="b"/>
              <a:pathLst>
                <a:path w="74" h="42">
                  <a:moveTo>
                    <a:pt x="74" y="42"/>
                  </a:moveTo>
                  <a:cubicBezTo>
                    <a:pt x="46" y="42"/>
                    <a:pt x="46" y="42"/>
                    <a:pt x="46" y="42"/>
                  </a:cubicBezTo>
                  <a:cubicBezTo>
                    <a:pt x="46" y="42"/>
                    <a:pt x="21" y="8"/>
                    <a:pt x="0" y="2"/>
                  </a:cubicBezTo>
                  <a:cubicBezTo>
                    <a:pt x="30" y="0"/>
                    <a:pt x="30" y="0"/>
                    <a:pt x="30" y="0"/>
                  </a:cubicBezTo>
                  <a:cubicBezTo>
                    <a:pt x="30" y="0"/>
                    <a:pt x="62" y="20"/>
                    <a:pt x="7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4" name="Freeform 49"/>
            <p:cNvSpPr>
              <a:spLocks/>
            </p:cNvSpPr>
            <p:nvPr/>
          </p:nvSpPr>
          <p:spPr bwMode="auto">
            <a:xfrm>
              <a:off x="7231063" y="3071224"/>
              <a:ext cx="473075" cy="96572"/>
            </a:xfrm>
            <a:custGeom>
              <a:avLst/>
              <a:gdLst>
                <a:gd name="T0" fmla="*/ 149 w 149"/>
                <a:gd name="T1" fmla="*/ 31 h 33"/>
                <a:gd name="T2" fmla="*/ 120 w 149"/>
                <a:gd name="T3" fmla="*/ 33 h 33"/>
                <a:gd name="T4" fmla="*/ 0 w 149"/>
                <a:gd name="T5" fmla="*/ 4 h 33"/>
                <a:gd name="T6" fmla="*/ 25 w 149"/>
                <a:gd name="T7" fmla="*/ 0 h 33"/>
                <a:gd name="T8" fmla="*/ 149 w 149"/>
                <a:gd name="T9" fmla="*/ 31 h 33"/>
              </a:gdLst>
              <a:ahLst/>
              <a:cxnLst>
                <a:cxn ang="0">
                  <a:pos x="T0" y="T1"/>
                </a:cxn>
                <a:cxn ang="0">
                  <a:pos x="T2" y="T3"/>
                </a:cxn>
                <a:cxn ang="0">
                  <a:pos x="T4" y="T5"/>
                </a:cxn>
                <a:cxn ang="0">
                  <a:pos x="T6" y="T7"/>
                </a:cxn>
                <a:cxn ang="0">
                  <a:pos x="T8" y="T9"/>
                </a:cxn>
              </a:cxnLst>
              <a:rect l="0" t="0" r="r" b="b"/>
              <a:pathLst>
                <a:path w="149" h="33">
                  <a:moveTo>
                    <a:pt x="149" y="31"/>
                  </a:moveTo>
                  <a:cubicBezTo>
                    <a:pt x="120" y="33"/>
                    <a:pt x="120" y="33"/>
                    <a:pt x="120" y="33"/>
                  </a:cubicBezTo>
                  <a:cubicBezTo>
                    <a:pt x="120" y="33"/>
                    <a:pt x="14" y="4"/>
                    <a:pt x="0" y="4"/>
                  </a:cubicBezTo>
                  <a:cubicBezTo>
                    <a:pt x="25" y="0"/>
                    <a:pt x="25" y="0"/>
                    <a:pt x="25" y="0"/>
                  </a:cubicBezTo>
                  <a:cubicBezTo>
                    <a:pt x="25" y="0"/>
                    <a:pt x="118" y="20"/>
                    <a:pt x="14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5" name="Freeform 50"/>
            <p:cNvSpPr>
              <a:spLocks/>
            </p:cNvSpPr>
            <p:nvPr/>
          </p:nvSpPr>
          <p:spPr bwMode="auto">
            <a:xfrm>
              <a:off x="6275388" y="2939535"/>
              <a:ext cx="573088" cy="64381"/>
            </a:xfrm>
            <a:custGeom>
              <a:avLst/>
              <a:gdLst>
                <a:gd name="T0" fmla="*/ 180 w 180"/>
                <a:gd name="T1" fmla="*/ 20 h 22"/>
                <a:gd name="T2" fmla="*/ 156 w 180"/>
                <a:gd name="T3" fmla="*/ 22 h 22"/>
                <a:gd name="T4" fmla="*/ 0 w 180"/>
                <a:gd name="T5" fmla="*/ 4 h 22"/>
                <a:gd name="T6" fmla="*/ 21 w 180"/>
                <a:gd name="T7" fmla="*/ 0 h 22"/>
                <a:gd name="T8" fmla="*/ 180 w 180"/>
                <a:gd name="T9" fmla="*/ 20 h 22"/>
              </a:gdLst>
              <a:ahLst/>
              <a:cxnLst>
                <a:cxn ang="0">
                  <a:pos x="T0" y="T1"/>
                </a:cxn>
                <a:cxn ang="0">
                  <a:pos x="T2" y="T3"/>
                </a:cxn>
                <a:cxn ang="0">
                  <a:pos x="T4" y="T5"/>
                </a:cxn>
                <a:cxn ang="0">
                  <a:pos x="T6" y="T7"/>
                </a:cxn>
                <a:cxn ang="0">
                  <a:pos x="T8" y="T9"/>
                </a:cxn>
              </a:cxnLst>
              <a:rect l="0" t="0" r="r" b="b"/>
              <a:pathLst>
                <a:path w="180" h="22">
                  <a:moveTo>
                    <a:pt x="180" y="20"/>
                  </a:moveTo>
                  <a:cubicBezTo>
                    <a:pt x="156" y="22"/>
                    <a:pt x="156" y="22"/>
                    <a:pt x="156" y="22"/>
                  </a:cubicBezTo>
                  <a:cubicBezTo>
                    <a:pt x="156" y="22"/>
                    <a:pt x="20" y="4"/>
                    <a:pt x="0" y="4"/>
                  </a:cubicBezTo>
                  <a:cubicBezTo>
                    <a:pt x="21" y="0"/>
                    <a:pt x="21" y="0"/>
                    <a:pt x="21" y="0"/>
                  </a:cubicBezTo>
                  <a:cubicBezTo>
                    <a:pt x="21" y="0"/>
                    <a:pt x="168" y="17"/>
                    <a:pt x="1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6" name="Freeform 51"/>
            <p:cNvSpPr>
              <a:spLocks/>
            </p:cNvSpPr>
            <p:nvPr/>
          </p:nvSpPr>
          <p:spPr bwMode="auto">
            <a:xfrm>
              <a:off x="5197475" y="2838574"/>
              <a:ext cx="536575" cy="58528"/>
            </a:xfrm>
            <a:custGeom>
              <a:avLst/>
              <a:gdLst>
                <a:gd name="T0" fmla="*/ 338 w 338"/>
                <a:gd name="T1" fmla="*/ 32 h 40"/>
                <a:gd name="T2" fmla="*/ 304 w 338"/>
                <a:gd name="T3" fmla="*/ 40 h 40"/>
                <a:gd name="T4" fmla="*/ 0 w 338"/>
                <a:gd name="T5" fmla="*/ 6 h 40"/>
                <a:gd name="T6" fmla="*/ 32 w 338"/>
                <a:gd name="T7" fmla="*/ 0 h 40"/>
                <a:gd name="T8" fmla="*/ 338 w 338"/>
                <a:gd name="T9" fmla="*/ 32 h 40"/>
              </a:gdLst>
              <a:ahLst/>
              <a:cxnLst>
                <a:cxn ang="0">
                  <a:pos x="T0" y="T1"/>
                </a:cxn>
                <a:cxn ang="0">
                  <a:pos x="T2" y="T3"/>
                </a:cxn>
                <a:cxn ang="0">
                  <a:pos x="T4" y="T5"/>
                </a:cxn>
                <a:cxn ang="0">
                  <a:pos x="T6" y="T7"/>
                </a:cxn>
                <a:cxn ang="0">
                  <a:pos x="T8" y="T9"/>
                </a:cxn>
              </a:cxnLst>
              <a:rect l="0" t="0" r="r" b="b"/>
              <a:pathLst>
                <a:path w="338" h="40">
                  <a:moveTo>
                    <a:pt x="338" y="32"/>
                  </a:moveTo>
                  <a:lnTo>
                    <a:pt x="304" y="40"/>
                  </a:lnTo>
                  <a:lnTo>
                    <a:pt x="0" y="6"/>
                  </a:lnTo>
                  <a:lnTo>
                    <a:pt x="32" y="0"/>
                  </a:lnTo>
                  <a:lnTo>
                    <a:pt x="33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7" name="Freeform 52"/>
            <p:cNvSpPr>
              <a:spLocks/>
            </p:cNvSpPr>
            <p:nvPr/>
          </p:nvSpPr>
          <p:spPr bwMode="auto">
            <a:xfrm>
              <a:off x="4589463" y="2750782"/>
              <a:ext cx="273050" cy="46823"/>
            </a:xfrm>
            <a:custGeom>
              <a:avLst/>
              <a:gdLst>
                <a:gd name="T0" fmla="*/ 86 w 86"/>
                <a:gd name="T1" fmla="*/ 14 h 16"/>
                <a:gd name="T2" fmla="*/ 71 w 86"/>
                <a:gd name="T3" fmla="*/ 16 h 16"/>
                <a:gd name="T4" fmla="*/ 0 w 86"/>
                <a:gd name="T5" fmla="*/ 2 h 16"/>
                <a:gd name="T6" fmla="*/ 17 w 86"/>
                <a:gd name="T7" fmla="*/ 0 h 16"/>
                <a:gd name="T8" fmla="*/ 86 w 86"/>
                <a:gd name="T9" fmla="*/ 14 h 16"/>
              </a:gdLst>
              <a:ahLst/>
              <a:cxnLst>
                <a:cxn ang="0">
                  <a:pos x="T0" y="T1"/>
                </a:cxn>
                <a:cxn ang="0">
                  <a:pos x="T2" y="T3"/>
                </a:cxn>
                <a:cxn ang="0">
                  <a:pos x="T4" y="T5"/>
                </a:cxn>
                <a:cxn ang="0">
                  <a:pos x="T6" y="T7"/>
                </a:cxn>
                <a:cxn ang="0">
                  <a:pos x="T8" y="T9"/>
                </a:cxn>
              </a:cxnLst>
              <a:rect l="0" t="0" r="r" b="b"/>
              <a:pathLst>
                <a:path w="86" h="16">
                  <a:moveTo>
                    <a:pt x="86" y="14"/>
                  </a:moveTo>
                  <a:cubicBezTo>
                    <a:pt x="71" y="16"/>
                    <a:pt x="71" y="16"/>
                    <a:pt x="71" y="16"/>
                  </a:cubicBezTo>
                  <a:cubicBezTo>
                    <a:pt x="71" y="16"/>
                    <a:pt x="23" y="6"/>
                    <a:pt x="0" y="2"/>
                  </a:cubicBezTo>
                  <a:cubicBezTo>
                    <a:pt x="17" y="0"/>
                    <a:pt x="17" y="0"/>
                    <a:pt x="17" y="0"/>
                  </a:cubicBezTo>
                  <a:lnTo>
                    <a:pt x="8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8" name="Freeform 53"/>
            <p:cNvSpPr>
              <a:spLocks/>
            </p:cNvSpPr>
            <p:nvPr/>
          </p:nvSpPr>
          <p:spPr bwMode="auto">
            <a:xfrm>
              <a:off x="4503738" y="2671768"/>
              <a:ext cx="50800" cy="43896"/>
            </a:xfrm>
            <a:custGeom>
              <a:avLst/>
              <a:gdLst>
                <a:gd name="T0" fmla="*/ 16 w 16"/>
                <a:gd name="T1" fmla="*/ 15 h 15"/>
                <a:gd name="T2" fmla="*/ 3 w 16"/>
                <a:gd name="T3" fmla="*/ 14 h 15"/>
                <a:gd name="T4" fmla="*/ 3 w 16"/>
                <a:gd name="T5" fmla="*/ 0 h 15"/>
                <a:gd name="T6" fmla="*/ 15 w 16"/>
                <a:gd name="T7" fmla="*/ 1 h 15"/>
                <a:gd name="T8" fmla="*/ 16 w 16"/>
                <a:gd name="T9" fmla="*/ 15 h 15"/>
              </a:gdLst>
              <a:ahLst/>
              <a:cxnLst>
                <a:cxn ang="0">
                  <a:pos x="T0" y="T1"/>
                </a:cxn>
                <a:cxn ang="0">
                  <a:pos x="T2" y="T3"/>
                </a:cxn>
                <a:cxn ang="0">
                  <a:pos x="T4" y="T5"/>
                </a:cxn>
                <a:cxn ang="0">
                  <a:pos x="T6" y="T7"/>
                </a:cxn>
                <a:cxn ang="0">
                  <a:pos x="T8" y="T9"/>
                </a:cxn>
              </a:cxnLst>
              <a:rect l="0" t="0" r="r" b="b"/>
              <a:pathLst>
                <a:path w="16" h="15">
                  <a:moveTo>
                    <a:pt x="16" y="15"/>
                  </a:moveTo>
                  <a:cubicBezTo>
                    <a:pt x="3" y="14"/>
                    <a:pt x="3" y="14"/>
                    <a:pt x="3" y="14"/>
                  </a:cubicBezTo>
                  <a:cubicBezTo>
                    <a:pt x="3" y="14"/>
                    <a:pt x="0" y="5"/>
                    <a:pt x="3" y="0"/>
                  </a:cubicBezTo>
                  <a:cubicBezTo>
                    <a:pt x="15" y="1"/>
                    <a:pt x="15" y="1"/>
                    <a:pt x="15" y="1"/>
                  </a:cubicBezTo>
                  <a:cubicBezTo>
                    <a:pt x="12" y="5"/>
                    <a:pt x="16" y="15"/>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9" name="Freeform 54"/>
            <p:cNvSpPr>
              <a:spLocks/>
            </p:cNvSpPr>
            <p:nvPr/>
          </p:nvSpPr>
          <p:spPr bwMode="auto">
            <a:xfrm>
              <a:off x="4586288" y="2598608"/>
              <a:ext cx="196850" cy="40970"/>
            </a:xfrm>
            <a:custGeom>
              <a:avLst/>
              <a:gdLst>
                <a:gd name="T0" fmla="*/ 11 w 62"/>
                <a:gd name="T1" fmla="*/ 14 h 14"/>
                <a:gd name="T2" fmla="*/ 0 w 62"/>
                <a:gd name="T3" fmla="*/ 12 h 14"/>
                <a:gd name="T4" fmla="*/ 50 w 62"/>
                <a:gd name="T5" fmla="*/ 0 h 14"/>
                <a:gd name="T6" fmla="*/ 62 w 62"/>
                <a:gd name="T7" fmla="*/ 1 h 14"/>
                <a:gd name="T8" fmla="*/ 11 w 62"/>
                <a:gd name="T9" fmla="*/ 14 h 14"/>
              </a:gdLst>
              <a:ahLst/>
              <a:cxnLst>
                <a:cxn ang="0">
                  <a:pos x="T0" y="T1"/>
                </a:cxn>
                <a:cxn ang="0">
                  <a:pos x="T2" y="T3"/>
                </a:cxn>
                <a:cxn ang="0">
                  <a:pos x="T4" y="T5"/>
                </a:cxn>
                <a:cxn ang="0">
                  <a:pos x="T6" y="T7"/>
                </a:cxn>
                <a:cxn ang="0">
                  <a:pos x="T8" y="T9"/>
                </a:cxn>
              </a:cxnLst>
              <a:rect l="0" t="0" r="r" b="b"/>
              <a:pathLst>
                <a:path w="62" h="14">
                  <a:moveTo>
                    <a:pt x="11" y="14"/>
                  </a:moveTo>
                  <a:cubicBezTo>
                    <a:pt x="0" y="12"/>
                    <a:pt x="0" y="12"/>
                    <a:pt x="0" y="12"/>
                  </a:cubicBezTo>
                  <a:cubicBezTo>
                    <a:pt x="0" y="12"/>
                    <a:pt x="26" y="3"/>
                    <a:pt x="50" y="0"/>
                  </a:cubicBezTo>
                  <a:cubicBezTo>
                    <a:pt x="62" y="1"/>
                    <a:pt x="62" y="1"/>
                    <a:pt x="62" y="1"/>
                  </a:cubicBezTo>
                  <a:cubicBezTo>
                    <a:pt x="62" y="1"/>
                    <a:pt x="21" y="8"/>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0" name="Freeform 55"/>
            <p:cNvSpPr>
              <a:spLocks/>
            </p:cNvSpPr>
            <p:nvPr/>
          </p:nvSpPr>
          <p:spPr bwMode="auto">
            <a:xfrm>
              <a:off x="4973638" y="2545933"/>
              <a:ext cx="312738" cy="29264"/>
            </a:xfrm>
            <a:custGeom>
              <a:avLst/>
              <a:gdLst>
                <a:gd name="T0" fmla="*/ 11 w 98"/>
                <a:gd name="T1" fmla="*/ 10 h 10"/>
                <a:gd name="T2" fmla="*/ 0 w 98"/>
                <a:gd name="T3" fmla="*/ 8 h 10"/>
                <a:gd name="T4" fmla="*/ 87 w 98"/>
                <a:gd name="T5" fmla="*/ 0 h 10"/>
                <a:gd name="T6" fmla="*/ 98 w 98"/>
                <a:gd name="T7" fmla="*/ 1 h 10"/>
                <a:gd name="T8" fmla="*/ 11 w 98"/>
                <a:gd name="T9" fmla="*/ 10 h 10"/>
              </a:gdLst>
              <a:ahLst/>
              <a:cxnLst>
                <a:cxn ang="0">
                  <a:pos x="T0" y="T1"/>
                </a:cxn>
                <a:cxn ang="0">
                  <a:pos x="T2" y="T3"/>
                </a:cxn>
                <a:cxn ang="0">
                  <a:pos x="T4" y="T5"/>
                </a:cxn>
                <a:cxn ang="0">
                  <a:pos x="T6" y="T7"/>
                </a:cxn>
                <a:cxn ang="0">
                  <a:pos x="T8" y="T9"/>
                </a:cxn>
              </a:cxnLst>
              <a:rect l="0" t="0" r="r" b="b"/>
              <a:pathLst>
                <a:path w="98" h="10">
                  <a:moveTo>
                    <a:pt x="11" y="10"/>
                  </a:moveTo>
                  <a:cubicBezTo>
                    <a:pt x="0" y="8"/>
                    <a:pt x="0" y="8"/>
                    <a:pt x="0" y="8"/>
                  </a:cubicBezTo>
                  <a:cubicBezTo>
                    <a:pt x="0" y="8"/>
                    <a:pt x="72" y="1"/>
                    <a:pt x="87" y="0"/>
                  </a:cubicBezTo>
                  <a:cubicBezTo>
                    <a:pt x="98" y="1"/>
                    <a:pt x="98" y="1"/>
                    <a:pt x="98" y="1"/>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1" name="Freeform 56"/>
            <p:cNvSpPr>
              <a:spLocks/>
            </p:cNvSpPr>
            <p:nvPr/>
          </p:nvSpPr>
          <p:spPr bwMode="auto">
            <a:xfrm>
              <a:off x="5613400" y="2490331"/>
              <a:ext cx="436563" cy="35117"/>
            </a:xfrm>
            <a:custGeom>
              <a:avLst/>
              <a:gdLst>
                <a:gd name="T0" fmla="*/ 6 w 137"/>
                <a:gd name="T1" fmla="*/ 12 h 12"/>
                <a:gd name="T2" fmla="*/ 137 w 137"/>
                <a:gd name="T3" fmla="*/ 2 h 12"/>
                <a:gd name="T4" fmla="*/ 132 w 137"/>
                <a:gd name="T5" fmla="*/ 0 h 12"/>
                <a:gd name="T6" fmla="*/ 0 w 137"/>
                <a:gd name="T7" fmla="*/ 10 h 12"/>
                <a:gd name="T8" fmla="*/ 6 w 137"/>
                <a:gd name="T9" fmla="*/ 12 h 12"/>
              </a:gdLst>
              <a:ahLst/>
              <a:cxnLst>
                <a:cxn ang="0">
                  <a:pos x="T0" y="T1"/>
                </a:cxn>
                <a:cxn ang="0">
                  <a:pos x="T2" y="T3"/>
                </a:cxn>
                <a:cxn ang="0">
                  <a:pos x="T4" y="T5"/>
                </a:cxn>
                <a:cxn ang="0">
                  <a:pos x="T6" y="T7"/>
                </a:cxn>
                <a:cxn ang="0">
                  <a:pos x="T8" y="T9"/>
                </a:cxn>
              </a:cxnLst>
              <a:rect l="0" t="0" r="r" b="b"/>
              <a:pathLst>
                <a:path w="137" h="12">
                  <a:moveTo>
                    <a:pt x="6" y="12"/>
                  </a:moveTo>
                  <a:cubicBezTo>
                    <a:pt x="7" y="12"/>
                    <a:pt x="87" y="4"/>
                    <a:pt x="137" y="2"/>
                  </a:cubicBezTo>
                  <a:cubicBezTo>
                    <a:pt x="132" y="0"/>
                    <a:pt x="132" y="0"/>
                    <a:pt x="132" y="0"/>
                  </a:cubicBezTo>
                  <a:cubicBezTo>
                    <a:pt x="82" y="2"/>
                    <a:pt x="1" y="10"/>
                    <a:pt x="0" y="10"/>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2" name="Freeform 57"/>
            <p:cNvSpPr>
              <a:spLocks/>
            </p:cNvSpPr>
            <p:nvPr/>
          </p:nvSpPr>
          <p:spPr bwMode="auto">
            <a:xfrm>
              <a:off x="6411913" y="2447898"/>
              <a:ext cx="414338" cy="24874"/>
            </a:xfrm>
            <a:custGeom>
              <a:avLst/>
              <a:gdLst>
                <a:gd name="T0" fmla="*/ 6 w 130"/>
                <a:gd name="T1" fmla="*/ 8 h 8"/>
                <a:gd name="T2" fmla="*/ 130 w 130"/>
                <a:gd name="T3" fmla="*/ 2 h 8"/>
                <a:gd name="T4" fmla="*/ 125 w 130"/>
                <a:gd name="T5" fmla="*/ 0 h 8"/>
                <a:gd name="T6" fmla="*/ 0 w 130"/>
                <a:gd name="T7" fmla="*/ 6 h 8"/>
                <a:gd name="T8" fmla="*/ 6 w 130"/>
                <a:gd name="T9" fmla="*/ 8 h 8"/>
              </a:gdLst>
              <a:ahLst/>
              <a:cxnLst>
                <a:cxn ang="0">
                  <a:pos x="T0" y="T1"/>
                </a:cxn>
                <a:cxn ang="0">
                  <a:pos x="T2" y="T3"/>
                </a:cxn>
                <a:cxn ang="0">
                  <a:pos x="T4" y="T5"/>
                </a:cxn>
                <a:cxn ang="0">
                  <a:pos x="T6" y="T7"/>
                </a:cxn>
                <a:cxn ang="0">
                  <a:pos x="T8" y="T9"/>
                </a:cxn>
              </a:cxnLst>
              <a:rect l="0" t="0" r="r" b="b"/>
              <a:pathLst>
                <a:path w="130" h="8">
                  <a:moveTo>
                    <a:pt x="6" y="8"/>
                  </a:moveTo>
                  <a:cubicBezTo>
                    <a:pt x="7" y="8"/>
                    <a:pt x="80" y="4"/>
                    <a:pt x="130" y="2"/>
                  </a:cubicBezTo>
                  <a:cubicBezTo>
                    <a:pt x="125" y="0"/>
                    <a:pt x="125" y="0"/>
                    <a:pt x="125" y="0"/>
                  </a:cubicBezTo>
                  <a:cubicBezTo>
                    <a:pt x="75" y="3"/>
                    <a:pt x="1" y="6"/>
                    <a:pt x="0" y="6"/>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3" name="Freeform 58"/>
            <p:cNvSpPr>
              <a:spLocks/>
            </p:cNvSpPr>
            <p:nvPr/>
          </p:nvSpPr>
          <p:spPr bwMode="auto">
            <a:xfrm>
              <a:off x="7138988" y="2415707"/>
              <a:ext cx="396875" cy="20485"/>
            </a:xfrm>
            <a:custGeom>
              <a:avLst/>
              <a:gdLst>
                <a:gd name="T0" fmla="*/ 6 w 125"/>
                <a:gd name="T1" fmla="*/ 7 h 7"/>
                <a:gd name="T2" fmla="*/ 125 w 125"/>
                <a:gd name="T3" fmla="*/ 1 h 7"/>
                <a:gd name="T4" fmla="*/ 120 w 125"/>
                <a:gd name="T5" fmla="*/ 0 h 7"/>
                <a:gd name="T6" fmla="*/ 0 w 125"/>
                <a:gd name="T7" fmla="*/ 6 h 7"/>
                <a:gd name="T8" fmla="*/ 6 w 125"/>
                <a:gd name="T9" fmla="*/ 7 h 7"/>
              </a:gdLst>
              <a:ahLst/>
              <a:cxnLst>
                <a:cxn ang="0">
                  <a:pos x="T0" y="T1"/>
                </a:cxn>
                <a:cxn ang="0">
                  <a:pos x="T2" y="T3"/>
                </a:cxn>
                <a:cxn ang="0">
                  <a:pos x="T4" y="T5"/>
                </a:cxn>
                <a:cxn ang="0">
                  <a:pos x="T6" y="T7"/>
                </a:cxn>
                <a:cxn ang="0">
                  <a:pos x="T8" y="T9"/>
                </a:cxn>
              </a:cxnLst>
              <a:rect l="0" t="0" r="r" b="b"/>
              <a:pathLst>
                <a:path w="125" h="7">
                  <a:moveTo>
                    <a:pt x="6" y="7"/>
                  </a:moveTo>
                  <a:cubicBezTo>
                    <a:pt x="6" y="7"/>
                    <a:pt x="75" y="4"/>
                    <a:pt x="125" y="1"/>
                  </a:cubicBezTo>
                  <a:cubicBezTo>
                    <a:pt x="120" y="0"/>
                    <a:pt x="120" y="0"/>
                    <a:pt x="120" y="0"/>
                  </a:cubicBezTo>
                  <a:cubicBezTo>
                    <a:pt x="70" y="2"/>
                    <a:pt x="1" y="6"/>
                    <a:pt x="0" y="6"/>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4" name="Freeform 59"/>
            <p:cNvSpPr>
              <a:spLocks/>
            </p:cNvSpPr>
            <p:nvPr/>
          </p:nvSpPr>
          <p:spPr bwMode="auto">
            <a:xfrm>
              <a:off x="7796213" y="2389370"/>
              <a:ext cx="360363" cy="17558"/>
            </a:xfrm>
            <a:custGeom>
              <a:avLst/>
              <a:gdLst>
                <a:gd name="T0" fmla="*/ 4 w 113"/>
                <a:gd name="T1" fmla="*/ 6 h 6"/>
                <a:gd name="T2" fmla="*/ 113 w 113"/>
                <a:gd name="T3" fmla="*/ 1 h 6"/>
                <a:gd name="T4" fmla="*/ 109 w 113"/>
                <a:gd name="T5" fmla="*/ 0 h 6"/>
                <a:gd name="T6" fmla="*/ 0 w 113"/>
                <a:gd name="T7" fmla="*/ 5 h 6"/>
                <a:gd name="T8" fmla="*/ 4 w 113"/>
                <a:gd name="T9" fmla="*/ 6 h 6"/>
              </a:gdLst>
              <a:ahLst/>
              <a:cxnLst>
                <a:cxn ang="0">
                  <a:pos x="T0" y="T1"/>
                </a:cxn>
                <a:cxn ang="0">
                  <a:pos x="T2" y="T3"/>
                </a:cxn>
                <a:cxn ang="0">
                  <a:pos x="T4" y="T5"/>
                </a:cxn>
                <a:cxn ang="0">
                  <a:pos x="T6" y="T7"/>
                </a:cxn>
                <a:cxn ang="0">
                  <a:pos x="T8" y="T9"/>
                </a:cxn>
              </a:cxnLst>
              <a:rect l="0" t="0" r="r" b="b"/>
              <a:pathLst>
                <a:path w="113" h="6">
                  <a:moveTo>
                    <a:pt x="4" y="6"/>
                  </a:moveTo>
                  <a:cubicBezTo>
                    <a:pt x="5" y="6"/>
                    <a:pt x="63" y="3"/>
                    <a:pt x="113" y="1"/>
                  </a:cubicBezTo>
                  <a:cubicBezTo>
                    <a:pt x="109" y="0"/>
                    <a:pt x="109" y="0"/>
                    <a:pt x="109" y="0"/>
                  </a:cubicBezTo>
                  <a:cubicBezTo>
                    <a:pt x="59" y="2"/>
                    <a:pt x="0" y="5"/>
                    <a:pt x="0" y="5"/>
                  </a:cubicBez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pic>
        <p:nvPicPr>
          <p:cNvPr id="84" name="Graphic 83" descr="A city block">
            <a:extLst>
              <a:ext uri="{FF2B5EF4-FFF2-40B4-BE49-F238E27FC236}">
                <a16:creationId xmlns:a16="http://schemas.microsoft.com/office/drawing/2014/main" id="{B99B39AE-294B-4AF4-9657-1600B12B06DA}"/>
              </a:ext>
            </a:extLst>
          </p:cNvPr>
          <p:cNvPicPr>
            <a:picLocks noChangeAspect="1"/>
          </p:cNvPicPr>
          <p:nvPr/>
        </p:nvPicPr>
        <p:blipFill rotWithShape="1">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64" r="78086"/>
          <a:stretch/>
        </p:blipFill>
        <p:spPr>
          <a:xfrm>
            <a:off x="9772030" y="-620276"/>
            <a:ext cx="914400" cy="3678033"/>
          </a:xfrm>
          <a:prstGeom prst="rect">
            <a:avLst/>
          </a:prstGeom>
        </p:spPr>
      </p:pic>
      <p:sp>
        <p:nvSpPr>
          <p:cNvPr id="35" name="TextBox 34">
            <a:extLst>
              <a:ext uri="{FF2B5EF4-FFF2-40B4-BE49-F238E27FC236}">
                <a16:creationId xmlns:a16="http://schemas.microsoft.com/office/drawing/2014/main" id="{39B1F2BC-B629-4480-B38A-8127B5701178}"/>
              </a:ext>
            </a:extLst>
          </p:cNvPr>
          <p:cNvSpPr txBox="1"/>
          <p:nvPr/>
        </p:nvSpPr>
        <p:spPr>
          <a:xfrm>
            <a:off x="1697530" y="1795848"/>
            <a:ext cx="2026898"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Addressing equity &amp; inclusion</a:t>
            </a:r>
          </a:p>
        </p:txBody>
      </p:sp>
      <p:sp>
        <p:nvSpPr>
          <p:cNvPr id="38" name="TextBox 37">
            <a:extLst>
              <a:ext uri="{FF2B5EF4-FFF2-40B4-BE49-F238E27FC236}">
                <a16:creationId xmlns:a16="http://schemas.microsoft.com/office/drawing/2014/main" id="{ACE519E8-5136-47D3-84D9-43810A93E5D6}"/>
              </a:ext>
            </a:extLst>
          </p:cNvPr>
          <p:cNvSpPr txBox="1"/>
          <p:nvPr/>
        </p:nvSpPr>
        <p:spPr>
          <a:xfrm>
            <a:off x="4761022" y="1799146"/>
            <a:ext cx="3293444"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Changing paradigm for how families are served</a:t>
            </a:r>
          </a:p>
        </p:txBody>
      </p:sp>
      <p:sp>
        <p:nvSpPr>
          <p:cNvPr id="39" name="TextBox 38">
            <a:extLst>
              <a:ext uri="{FF2B5EF4-FFF2-40B4-BE49-F238E27FC236}">
                <a16:creationId xmlns:a16="http://schemas.microsoft.com/office/drawing/2014/main" id="{EE63B6D3-DA01-45F9-8A39-85C39AA01EB5}"/>
              </a:ext>
            </a:extLst>
          </p:cNvPr>
          <p:cNvSpPr txBox="1"/>
          <p:nvPr/>
        </p:nvSpPr>
        <p:spPr>
          <a:xfrm>
            <a:off x="8213708" y="1826373"/>
            <a:ext cx="3885211"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Honoring family voice and choice</a:t>
            </a:r>
          </a:p>
        </p:txBody>
      </p:sp>
      <p:sp>
        <p:nvSpPr>
          <p:cNvPr id="118" name="Oval 117">
            <a:extLst>
              <a:ext uri="{FF2B5EF4-FFF2-40B4-BE49-F238E27FC236}">
                <a16:creationId xmlns:a16="http://schemas.microsoft.com/office/drawing/2014/main" id="{073ACB39-88D6-4CFB-9233-CAC9A6C326E0}"/>
              </a:ext>
            </a:extLst>
          </p:cNvPr>
          <p:cNvSpPr/>
          <p:nvPr/>
        </p:nvSpPr>
        <p:spPr>
          <a:xfrm>
            <a:off x="5784130" y="4826942"/>
            <a:ext cx="1051596" cy="1074334"/>
          </a:xfrm>
          <a:prstGeom prst="ellipse">
            <a:avLst/>
          </a:prstGeom>
          <a:solidFill>
            <a:srgbClr val="6E9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78" name="Graphic 77" descr="Connections with solid fill">
            <a:extLst>
              <a:ext uri="{FF2B5EF4-FFF2-40B4-BE49-F238E27FC236}">
                <a16:creationId xmlns:a16="http://schemas.microsoft.com/office/drawing/2014/main" id="{1DC3FE0A-0EAA-4A8A-A308-3A8700B83B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1806" y="4826942"/>
            <a:ext cx="1198630" cy="1198630"/>
          </a:xfrm>
          <a:prstGeom prst="rect">
            <a:avLst/>
          </a:prstGeom>
        </p:spPr>
      </p:pic>
      <p:pic>
        <p:nvPicPr>
          <p:cNvPr id="5" name="Graphic 4" descr="Car with solid fill">
            <a:extLst>
              <a:ext uri="{FF2B5EF4-FFF2-40B4-BE49-F238E27FC236}">
                <a16:creationId xmlns:a16="http://schemas.microsoft.com/office/drawing/2014/main" id="{1A2FE80B-7200-4BE9-9619-04C18F8BC1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68774" y="3851357"/>
            <a:ext cx="1832082" cy="1622298"/>
          </a:xfrm>
          <a:prstGeom prst="rect">
            <a:avLst/>
          </a:prstGeom>
          <a:scene3d>
            <a:camera prst="orthographicFront">
              <a:rot lat="0" lon="1200000" rev="1200000"/>
            </a:camera>
            <a:lightRig rig="threePt" dir="t"/>
          </a:scene3d>
        </p:spPr>
      </p:pic>
      <p:pic>
        <p:nvPicPr>
          <p:cNvPr id="9" name="Graphic 8" descr="Baby with solid fill">
            <a:extLst>
              <a:ext uri="{FF2B5EF4-FFF2-40B4-BE49-F238E27FC236}">
                <a16:creationId xmlns:a16="http://schemas.microsoft.com/office/drawing/2014/main" id="{2EBF3A90-0DE9-4598-AA2F-3C495C8023D5}"/>
              </a:ext>
            </a:extLst>
          </p:cNvPr>
          <p:cNvPicPr>
            <a:picLocks noChangeAspect="1"/>
          </p:cNvPicPr>
          <p:nvPr/>
        </p:nvPicPr>
        <p:blipFill rotWithShape="1">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 b="41593"/>
          <a:stretch/>
        </p:blipFill>
        <p:spPr>
          <a:xfrm>
            <a:off x="2789556" y="4517318"/>
            <a:ext cx="469668" cy="274320"/>
          </a:xfrm>
          <a:prstGeom prst="rect">
            <a:avLst/>
          </a:prstGeom>
          <a:scene3d>
            <a:camera prst="orthographicFront">
              <a:rot lat="1200000" lon="3600000" rev="1800000"/>
            </a:camera>
            <a:lightRig rig="threePt" dir="t"/>
          </a:scene3d>
        </p:spPr>
      </p:pic>
      <p:pic>
        <p:nvPicPr>
          <p:cNvPr id="75" name="Graphic 74" descr="Baby with solid fill">
            <a:extLst>
              <a:ext uri="{FF2B5EF4-FFF2-40B4-BE49-F238E27FC236}">
                <a16:creationId xmlns:a16="http://schemas.microsoft.com/office/drawing/2014/main" id="{E35A5CF6-A06D-47FF-80AA-D46FB029FC50}"/>
              </a:ext>
            </a:extLst>
          </p:cNvPr>
          <p:cNvPicPr>
            <a:picLocks noChangeAspect="1"/>
          </p:cNvPicPr>
          <p:nvPr/>
        </p:nvPicPr>
        <p:blipFill rotWithShape="1">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367" b="41364"/>
          <a:stretch/>
        </p:blipFill>
        <p:spPr>
          <a:xfrm>
            <a:off x="2900130" y="4458975"/>
            <a:ext cx="469668" cy="259627"/>
          </a:xfrm>
          <a:prstGeom prst="rect">
            <a:avLst/>
          </a:prstGeom>
          <a:scene3d>
            <a:camera prst="orthographicFront">
              <a:rot lat="1200000" lon="3600000" rev="1800000"/>
            </a:camera>
            <a:lightRig rig="threePt" dir="t"/>
          </a:scene3d>
        </p:spPr>
      </p:pic>
      <p:pic>
        <p:nvPicPr>
          <p:cNvPr id="11" name="Graphic 10" descr="Man and woman with solid fill">
            <a:extLst>
              <a:ext uri="{FF2B5EF4-FFF2-40B4-BE49-F238E27FC236}">
                <a16:creationId xmlns:a16="http://schemas.microsoft.com/office/drawing/2014/main" id="{61EDF351-6197-4E23-AE35-C2C9D18F12DB}"/>
              </a:ext>
            </a:extLst>
          </p:cNvPr>
          <p:cNvPicPr>
            <a:picLocks noChangeAspect="1"/>
          </p:cNvPicPr>
          <p:nvPr/>
        </p:nvPicPr>
        <p:blipFill rotWithShape="1">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 b="50001"/>
          <a:stretch/>
        </p:blipFill>
        <p:spPr>
          <a:xfrm>
            <a:off x="3159812" y="4312365"/>
            <a:ext cx="646753" cy="397110"/>
          </a:xfrm>
          <a:prstGeom prst="rect">
            <a:avLst/>
          </a:prstGeom>
          <a:scene3d>
            <a:camera prst="orthographicFront">
              <a:rot lat="0" lon="3000000" rev="1200000"/>
            </a:camera>
            <a:lightRig rig="threePt" dir="t"/>
          </a:scene3d>
        </p:spPr>
      </p:pic>
      <p:sp>
        <p:nvSpPr>
          <p:cNvPr id="15" name="TextBox 14">
            <a:extLst>
              <a:ext uri="{FF2B5EF4-FFF2-40B4-BE49-F238E27FC236}">
                <a16:creationId xmlns:a16="http://schemas.microsoft.com/office/drawing/2014/main" id="{8F37C31D-090A-410B-BF0D-B0AFFD64B119}"/>
              </a:ext>
            </a:extLst>
          </p:cNvPr>
          <p:cNvSpPr txBox="1"/>
          <p:nvPr/>
        </p:nvSpPr>
        <p:spPr>
          <a:xfrm>
            <a:off x="7001803" y="5033669"/>
            <a:ext cx="3465018" cy="1015663"/>
          </a:xfrm>
          <a:prstGeom prst="rect">
            <a:avLst/>
          </a:prstGeom>
          <a:noFill/>
        </p:spPr>
        <p:txBody>
          <a:bodyPr wrap="square" rtlCol="0">
            <a:spAutoFit/>
          </a:bodyPr>
          <a:lstStyle/>
          <a:p>
            <a:r>
              <a:rPr lang="en-US" sz="1400">
                <a:solidFill>
                  <a:srgbClr val="000000"/>
                </a:solidFill>
                <a:latin typeface="Helvetica" panose="020B0604020202020204" pitchFamily="34" charset="0"/>
                <a:ea typeface="Calibri" panose="020F0502020204030204" pitchFamily="34" charset="0"/>
                <a:cs typeface="Helvetica" panose="020B0604020202020204" pitchFamily="34" charset="0"/>
              </a:rPr>
              <a:t>Ensuring families have access to information and support necessary for family well-being. </a:t>
            </a:r>
            <a:endParaRPr lang="en-US" sz="1400">
              <a:solidFill>
                <a:srgbClr val="000000"/>
              </a:solidFill>
              <a:latin typeface="Calibri" panose="020F0502020204030204"/>
            </a:endParaRPr>
          </a:p>
          <a:p>
            <a:endParaRPr lang="en-US">
              <a:solidFill>
                <a:srgbClr val="000000"/>
              </a:solidFill>
              <a:latin typeface="Calibri" panose="020F0502020204030204"/>
            </a:endParaRPr>
          </a:p>
        </p:txBody>
      </p:sp>
      <p:pic>
        <p:nvPicPr>
          <p:cNvPr id="19" name="Picture 18" descr="A picture containing text, sign&#10;&#10;Description automatically generated">
            <a:extLst>
              <a:ext uri="{FF2B5EF4-FFF2-40B4-BE49-F238E27FC236}">
                <a16:creationId xmlns:a16="http://schemas.microsoft.com/office/drawing/2014/main" id="{0F0FA853-D527-4C4E-BBEF-3B14CE4DC9BD}"/>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857077" y="2818264"/>
            <a:ext cx="1596718" cy="1127682"/>
          </a:xfrm>
          <a:prstGeom prst="rect">
            <a:avLst/>
          </a:prstGeom>
        </p:spPr>
      </p:pic>
      <p:pic>
        <p:nvPicPr>
          <p:cNvPr id="77" name="Picture 76" descr="A picture containing text, sign&#10;&#10;Description automatically generated">
            <a:extLst>
              <a:ext uri="{FF2B5EF4-FFF2-40B4-BE49-F238E27FC236}">
                <a16:creationId xmlns:a16="http://schemas.microsoft.com/office/drawing/2014/main" id="{BA2E2874-7653-4ABD-8563-000D6BB418CB}"/>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712457" y="2948208"/>
            <a:ext cx="1596718" cy="1127682"/>
          </a:xfrm>
          <a:prstGeom prst="rect">
            <a:avLst/>
          </a:prstGeom>
        </p:spPr>
      </p:pic>
      <p:pic>
        <p:nvPicPr>
          <p:cNvPr id="82" name="Picture 81" descr="A picture containing text, sign&#10;&#10;Description automatically generated">
            <a:extLst>
              <a:ext uri="{FF2B5EF4-FFF2-40B4-BE49-F238E27FC236}">
                <a16:creationId xmlns:a16="http://schemas.microsoft.com/office/drawing/2014/main" id="{6D97BDF9-7CDE-4647-AAD6-5B35075D7DFD}"/>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869050" y="2975628"/>
            <a:ext cx="1799074" cy="1342402"/>
          </a:xfrm>
          <a:prstGeom prst="rect">
            <a:avLst/>
          </a:prstGeom>
        </p:spPr>
      </p:pic>
      <p:pic>
        <p:nvPicPr>
          <p:cNvPr id="83" name="Picture 82" descr="A picture containing text, sign&#10;&#10;Description automatically generated">
            <a:extLst>
              <a:ext uri="{FF2B5EF4-FFF2-40B4-BE49-F238E27FC236}">
                <a16:creationId xmlns:a16="http://schemas.microsoft.com/office/drawing/2014/main" id="{7830200D-6182-4750-877F-533AE5D36D9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178705" y="1810382"/>
            <a:ext cx="1702134" cy="1127682"/>
          </a:xfrm>
          <a:prstGeom prst="rect">
            <a:avLst/>
          </a:prstGeom>
        </p:spPr>
      </p:pic>
      <p:sp>
        <p:nvSpPr>
          <p:cNvPr id="20" name="TextBox 19">
            <a:extLst>
              <a:ext uri="{FF2B5EF4-FFF2-40B4-BE49-F238E27FC236}">
                <a16:creationId xmlns:a16="http://schemas.microsoft.com/office/drawing/2014/main" id="{4A7F7062-F208-4434-BA94-0B75AB5F34C0}"/>
              </a:ext>
            </a:extLst>
          </p:cNvPr>
          <p:cNvSpPr txBox="1"/>
          <p:nvPr/>
        </p:nvSpPr>
        <p:spPr>
          <a:xfrm>
            <a:off x="2107847" y="3321313"/>
            <a:ext cx="1329224" cy="600164"/>
          </a:xfrm>
          <a:prstGeom prst="rect">
            <a:avLst/>
          </a:prstGeom>
          <a:noFill/>
        </p:spPr>
        <p:txBody>
          <a:bodyPr wrap="square" rtlCol="0">
            <a:spAutoFit/>
          </a:bodyPr>
          <a:lstStyle/>
          <a:p>
            <a:pPr algn="ctr"/>
            <a:r>
              <a:rPr lang="en-US" sz="1100">
                <a:solidFill>
                  <a:srgbClr val="FFFFFF"/>
                </a:solidFill>
                <a:latin typeface="Calibri" panose="020F0502020204030204"/>
              </a:rPr>
              <a:t>Building Community Well-Being Among Families Grant</a:t>
            </a:r>
          </a:p>
        </p:txBody>
      </p:sp>
      <p:sp>
        <p:nvSpPr>
          <p:cNvPr id="21" name="TextBox 20">
            <a:extLst>
              <a:ext uri="{FF2B5EF4-FFF2-40B4-BE49-F238E27FC236}">
                <a16:creationId xmlns:a16="http://schemas.microsoft.com/office/drawing/2014/main" id="{80142297-4BFA-4BBE-A970-495CC2CDA845}"/>
              </a:ext>
            </a:extLst>
          </p:cNvPr>
          <p:cNvSpPr txBox="1"/>
          <p:nvPr/>
        </p:nvSpPr>
        <p:spPr>
          <a:xfrm>
            <a:off x="4236217" y="3149617"/>
            <a:ext cx="931087" cy="430887"/>
          </a:xfrm>
          <a:prstGeom prst="rect">
            <a:avLst/>
          </a:prstGeom>
          <a:noFill/>
        </p:spPr>
        <p:txBody>
          <a:bodyPr wrap="square" rtlCol="0">
            <a:spAutoFit/>
          </a:bodyPr>
          <a:lstStyle/>
          <a:p>
            <a:r>
              <a:rPr lang="en-US" sz="1100">
                <a:solidFill>
                  <a:srgbClr val="FFFFFF"/>
                </a:solidFill>
                <a:latin typeface="Calibri" panose="020F0502020204030204"/>
              </a:rPr>
              <a:t>Lean on Me Initiative</a:t>
            </a:r>
          </a:p>
        </p:txBody>
      </p:sp>
      <p:sp>
        <p:nvSpPr>
          <p:cNvPr id="23" name="TextBox 22">
            <a:extLst>
              <a:ext uri="{FF2B5EF4-FFF2-40B4-BE49-F238E27FC236}">
                <a16:creationId xmlns:a16="http://schemas.microsoft.com/office/drawing/2014/main" id="{17C06025-4391-4DAC-B8A3-A500A1B59159}"/>
              </a:ext>
            </a:extLst>
          </p:cNvPr>
          <p:cNvSpPr txBox="1"/>
          <p:nvPr/>
        </p:nvSpPr>
        <p:spPr>
          <a:xfrm>
            <a:off x="8105107" y="3303790"/>
            <a:ext cx="1025838" cy="430887"/>
          </a:xfrm>
          <a:prstGeom prst="rect">
            <a:avLst/>
          </a:prstGeom>
          <a:noFill/>
        </p:spPr>
        <p:txBody>
          <a:bodyPr wrap="square" rtlCol="0">
            <a:spAutoFit/>
          </a:bodyPr>
          <a:lstStyle/>
          <a:p>
            <a:r>
              <a:rPr lang="en-US" sz="1100">
                <a:solidFill>
                  <a:srgbClr val="FFFFFF"/>
                </a:solidFill>
                <a:latin typeface="Calibri" panose="020F0502020204030204"/>
              </a:rPr>
              <a:t>Fatherhood Engagement</a:t>
            </a:r>
          </a:p>
        </p:txBody>
      </p:sp>
      <p:pic>
        <p:nvPicPr>
          <p:cNvPr id="85" name="Picture 84" descr="A picture containing text, sign&#10;&#10;Description automatically generated">
            <a:extLst>
              <a:ext uri="{FF2B5EF4-FFF2-40B4-BE49-F238E27FC236}">
                <a16:creationId xmlns:a16="http://schemas.microsoft.com/office/drawing/2014/main" id="{EBEB52F0-C154-4C7D-BA9B-CF6DC63FA2CE}"/>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6365604" y="3583527"/>
            <a:ext cx="1596718" cy="1127682"/>
          </a:xfrm>
          <a:prstGeom prst="rect">
            <a:avLst/>
          </a:prstGeom>
        </p:spPr>
      </p:pic>
      <p:sp>
        <p:nvSpPr>
          <p:cNvPr id="24" name="TextBox 23">
            <a:extLst>
              <a:ext uri="{FF2B5EF4-FFF2-40B4-BE49-F238E27FC236}">
                <a16:creationId xmlns:a16="http://schemas.microsoft.com/office/drawing/2014/main" id="{3C6E79B5-691A-4292-AA6B-185EACC62402}"/>
              </a:ext>
            </a:extLst>
          </p:cNvPr>
          <p:cNvSpPr txBox="1"/>
          <p:nvPr/>
        </p:nvSpPr>
        <p:spPr>
          <a:xfrm>
            <a:off x="6686559" y="3849941"/>
            <a:ext cx="1126086" cy="600164"/>
          </a:xfrm>
          <a:prstGeom prst="rect">
            <a:avLst/>
          </a:prstGeom>
          <a:noFill/>
        </p:spPr>
        <p:txBody>
          <a:bodyPr wrap="square" rtlCol="0">
            <a:spAutoFit/>
          </a:bodyPr>
          <a:lstStyle/>
          <a:p>
            <a:r>
              <a:rPr lang="en-US" sz="1100">
                <a:solidFill>
                  <a:srgbClr val="FFFFFF"/>
                </a:solidFill>
                <a:latin typeface="Calibri" panose="020F0502020204030204"/>
              </a:rPr>
              <a:t>Community Collaboration for Children</a:t>
            </a:r>
          </a:p>
        </p:txBody>
      </p:sp>
      <p:sp>
        <p:nvSpPr>
          <p:cNvPr id="3" name="TextBox 2">
            <a:extLst>
              <a:ext uri="{FF2B5EF4-FFF2-40B4-BE49-F238E27FC236}">
                <a16:creationId xmlns:a16="http://schemas.microsoft.com/office/drawing/2014/main" id="{188CBE23-66FD-4A64-9343-84B4C800C98F}"/>
              </a:ext>
            </a:extLst>
          </p:cNvPr>
          <p:cNvSpPr txBox="1"/>
          <p:nvPr/>
        </p:nvSpPr>
        <p:spPr>
          <a:xfrm>
            <a:off x="7301104" y="1980524"/>
            <a:ext cx="1430299" cy="769441"/>
          </a:xfrm>
          <a:prstGeom prst="rect">
            <a:avLst/>
          </a:prstGeom>
          <a:noFill/>
        </p:spPr>
        <p:txBody>
          <a:bodyPr wrap="square" rtlCol="0">
            <a:spAutoFit/>
          </a:bodyPr>
          <a:lstStyle/>
          <a:p>
            <a:pPr algn="ctr"/>
            <a:r>
              <a:rPr lang="en-US" sz="1100">
                <a:solidFill>
                  <a:srgbClr val="FFFFFF"/>
                </a:solidFill>
                <a:latin typeface="Calibri" panose="020F0502020204030204"/>
              </a:rPr>
              <a:t>Community Partnerships-social determinants of health</a:t>
            </a:r>
          </a:p>
        </p:txBody>
      </p:sp>
      <p:pic>
        <p:nvPicPr>
          <p:cNvPr id="76" name="Picture 75" descr="A picture containing text, sign&#10;&#10;Description automatically generated">
            <a:extLst>
              <a:ext uri="{FF2B5EF4-FFF2-40B4-BE49-F238E27FC236}">
                <a16:creationId xmlns:a16="http://schemas.microsoft.com/office/drawing/2014/main" id="{CC2859B1-59E3-4BC4-B187-09513220E574}"/>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498183" y="1687170"/>
            <a:ext cx="1376523" cy="97216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1CF5B23D-6E8F-43F5-B926-2C13878FBA0B}"/>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9211637" y="1995765"/>
            <a:ext cx="1367005" cy="1367005"/>
          </a:xfrm>
          <a:prstGeom prst="rect">
            <a:avLst/>
          </a:prstGeom>
        </p:spPr>
      </p:pic>
      <p:sp>
        <p:nvSpPr>
          <p:cNvPr id="13" name="TextBox 12">
            <a:extLst>
              <a:ext uri="{FF2B5EF4-FFF2-40B4-BE49-F238E27FC236}">
                <a16:creationId xmlns:a16="http://schemas.microsoft.com/office/drawing/2014/main" id="{4B23D147-81B4-4A9B-8E66-2016900F96C6}"/>
              </a:ext>
            </a:extLst>
          </p:cNvPr>
          <p:cNvSpPr txBox="1"/>
          <p:nvPr/>
        </p:nvSpPr>
        <p:spPr>
          <a:xfrm>
            <a:off x="3702778" y="1864259"/>
            <a:ext cx="990221" cy="600164"/>
          </a:xfrm>
          <a:prstGeom prst="rect">
            <a:avLst/>
          </a:prstGeom>
          <a:noFill/>
        </p:spPr>
        <p:txBody>
          <a:bodyPr wrap="square" rtlCol="0">
            <a:spAutoFit/>
          </a:bodyPr>
          <a:lstStyle/>
          <a:p>
            <a:pPr algn="ctr"/>
            <a:r>
              <a:rPr lang="en-US" sz="1100">
                <a:solidFill>
                  <a:srgbClr val="FFFFFF"/>
                </a:solidFill>
                <a:latin typeface="Calibri" panose="020F0502020204030204"/>
              </a:rPr>
              <a:t>Prevent Child Abuse Kentucky</a:t>
            </a:r>
          </a:p>
        </p:txBody>
      </p:sp>
      <p:pic>
        <p:nvPicPr>
          <p:cNvPr id="86" name="Picture 85" descr="A picture containing graphical user interface&#10;&#10;Description automatically generated">
            <a:extLst>
              <a:ext uri="{FF2B5EF4-FFF2-40B4-BE49-F238E27FC236}">
                <a16:creationId xmlns:a16="http://schemas.microsoft.com/office/drawing/2014/main" id="{0F575A29-62F8-4BD5-85A5-84F47BE3C78D}"/>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1945285" y="1963262"/>
            <a:ext cx="1367005" cy="1367005"/>
          </a:xfrm>
          <a:prstGeom prst="rect">
            <a:avLst/>
          </a:prstGeom>
        </p:spPr>
      </p:pic>
      <p:sp>
        <p:nvSpPr>
          <p:cNvPr id="25" name="TextBox 24">
            <a:extLst>
              <a:ext uri="{FF2B5EF4-FFF2-40B4-BE49-F238E27FC236}">
                <a16:creationId xmlns:a16="http://schemas.microsoft.com/office/drawing/2014/main" id="{D49FF8F0-A4F9-4A7F-B0B6-211D6B10AF48}"/>
              </a:ext>
            </a:extLst>
          </p:cNvPr>
          <p:cNvSpPr txBox="1"/>
          <p:nvPr/>
        </p:nvSpPr>
        <p:spPr>
          <a:xfrm>
            <a:off x="9154982" y="2966864"/>
            <a:ext cx="1491028" cy="253916"/>
          </a:xfrm>
          <a:prstGeom prst="rect">
            <a:avLst/>
          </a:prstGeom>
          <a:noFill/>
        </p:spPr>
        <p:txBody>
          <a:bodyPr wrap="square" rtlCol="0">
            <a:spAutoFit/>
          </a:bodyPr>
          <a:lstStyle/>
          <a:p>
            <a:r>
              <a:rPr lang="en-US" sz="1050">
                <a:solidFill>
                  <a:srgbClr val="000000"/>
                </a:solidFill>
                <a:latin typeface="Calibri" panose="020F0502020204030204"/>
              </a:rPr>
              <a:t>Parent Advisory Council</a:t>
            </a:r>
          </a:p>
        </p:txBody>
      </p:sp>
      <p:sp>
        <p:nvSpPr>
          <p:cNvPr id="26" name="TextBox 25">
            <a:extLst>
              <a:ext uri="{FF2B5EF4-FFF2-40B4-BE49-F238E27FC236}">
                <a16:creationId xmlns:a16="http://schemas.microsoft.com/office/drawing/2014/main" id="{46EF46E1-4D9A-4EC7-A8E7-10D0D01EF978}"/>
              </a:ext>
            </a:extLst>
          </p:cNvPr>
          <p:cNvSpPr txBox="1"/>
          <p:nvPr/>
        </p:nvSpPr>
        <p:spPr>
          <a:xfrm>
            <a:off x="1545991" y="2850238"/>
            <a:ext cx="2182149" cy="253916"/>
          </a:xfrm>
          <a:prstGeom prst="rect">
            <a:avLst/>
          </a:prstGeom>
          <a:noFill/>
        </p:spPr>
        <p:txBody>
          <a:bodyPr wrap="square" rtlCol="0">
            <a:spAutoFit/>
          </a:bodyPr>
          <a:lstStyle/>
          <a:p>
            <a:r>
              <a:rPr lang="en-US" sz="1050">
                <a:solidFill>
                  <a:srgbClr val="000000"/>
                </a:solidFill>
                <a:latin typeface="Calibri" panose="020F0502020204030204"/>
              </a:rPr>
              <a:t>Statewide Prevention Collaborative</a:t>
            </a:r>
          </a:p>
        </p:txBody>
      </p:sp>
      <p:pic>
        <p:nvPicPr>
          <p:cNvPr id="87" name="Graphic 86" descr="Signpost with solid fill">
            <a:extLst>
              <a:ext uri="{FF2B5EF4-FFF2-40B4-BE49-F238E27FC236}">
                <a16:creationId xmlns:a16="http://schemas.microsoft.com/office/drawing/2014/main" id="{6E414D36-02BC-4B02-9246-050BB497BBF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20511" y="5155272"/>
            <a:ext cx="1451853" cy="1364100"/>
          </a:xfrm>
          <a:prstGeom prst="rect">
            <a:avLst/>
          </a:prstGeom>
        </p:spPr>
      </p:pic>
      <p:sp>
        <p:nvSpPr>
          <p:cNvPr id="27" name="TextBox 26">
            <a:extLst>
              <a:ext uri="{FF2B5EF4-FFF2-40B4-BE49-F238E27FC236}">
                <a16:creationId xmlns:a16="http://schemas.microsoft.com/office/drawing/2014/main" id="{1B8BF513-8625-427A-89F1-D1AF0675A735}"/>
              </a:ext>
            </a:extLst>
          </p:cNvPr>
          <p:cNvSpPr txBox="1"/>
          <p:nvPr/>
        </p:nvSpPr>
        <p:spPr>
          <a:xfrm>
            <a:off x="2544877" y="5440846"/>
            <a:ext cx="917340" cy="261610"/>
          </a:xfrm>
          <a:prstGeom prst="rect">
            <a:avLst/>
          </a:prstGeom>
          <a:noFill/>
        </p:spPr>
        <p:txBody>
          <a:bodyPr wrap="square" rtlCol="0">
            <a:spAutoFit/>
          </a:bodyPr>
          <a:lstStyle/>
          <a:p>
            <a:r>
              <a:rPr lang="en-US" sz="1100">
                <a:solidFill>
                  <a:srgbClr val="000000"/>
                </a:solidFill>
                <a:latin typeface="Calibri" panose="020F0502020204030204"/>
              </a:rPr>
              <a:t>Equity</a:t>
            </a:r>
          </a:p>
        </p:txBody>
      </p:sp>
      <p:sp>
        <p:nvSpPr>
          <p:cNvPr id="28" name="TextBox 27">
            <a:extLst>
              <a:ext uri="{FF2B5EF4-FFF2-40B4-BE49-F238E27FC236}">
                <a16:creationId xmlns:a16="http://schemas.microsoft.com/office/drawing/2014/main" id="{EEA3347F-3C28-43FB-AD6E-0677BB766E42}"/>
              </a:ext>
            </a:extLst>
          </p:cNvPr>
          <p:cNvSpPr txBox="1"/>
          <p:nvPr/>
        </p:nvSpPr>
        <p:spPr>
          <a:xfrm>
            <a:off x="2933799" y="5774954"/>
            <a:ext cx="1264088" cy="261610"/>
          </a:xfrm>
          <a:prstGeom prst="rect">
            <a:avLst/>
          </a:prstGeom>
          <a:noFill/>
        </p:spPr>
        <p:txBody>
          <a:bodyPr wrap="square" rtlCol="0">
            <a:spAutoFit/>
          </a:bodyPr>
          <a:lstStyle/>
          <a:p>
            <a:r>
              <a:rPr lang="en-US" sz="1100">
                <a:solidFill>
                  <a:srgbClr val="000000"/>
                </a:solidFill>
                <a:latin typeface="Calibri" panose="020F0502020204030204"/>
              </a:rPr>
              <a:t>Inclusion</a:t>
            </a:r>
          </a:p>
        </p:txBody>
      </p:sp>
      <p:pic>
        <p:nvPicPr>
          <p:cNvPr id="79" name="Picture 78" descr="A picture containing text, sign&#10;&#10;Description automatically generated">
            <a:extLst>
              <a:ext uri="{FF2B5EF4-FFF2-40B4-BE49-F238E27FC236}">
                <a16:creationId xmlns:a16="http://schemas.microsoft.com/office/drawing/2014/main" id="{94ECACFA-8B13-45F9-9337-9E555206D823}"/>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078412" y="2445890"/>
            <a:ext cx="1678148" cy="1127682"/>
          </a:xfrm>
          <a:prstGeom prst="rect">
            <a:avLst/>
          </a:prstGeom>
        </p:spPr>
      </p:pic>
      <p:sp>
        <p:nvSpPr>
          <p:cNvPr id="7" name="TextBox 6">
            <a:extLst>
              <a:ext uri="{FF2B5EF4-FFF2-40B4-BE49-F238E27FC236}">
                <a16:creationId xmlns:a16="http://schemas.microsoft.com/office/drawing/2014/main" id="{A699BECA-56E0-40AF-A9E3-82060762BEEB}"/>
              </a:ext>
            </a:extLst>
          </p:cNvPr>
          <p:cNvSpPr txBox="1"/>
          <p:nvPr/>
        </p:nvSpPr>
        <p:spPr>
          <a:xfrm>
            <a:off x="5188603" y="2777005"/>
            <a:ext cx="1458043" cy="430887"/>
          </a:xfrm>
          <a:prstGeom prst="rect">
            <a:avLst/>
          </a:prstGeom>
          <a:noFill/>
        </p:spPr>
        <p:txBody>
          <a:bodyPr wrap="square" rtlCol="0">
            <a:spAutoFit/>
          </a:bodyPr>
          <a:lstStyle/>
          <a:p>
            <a:pPr algn="ctr"/>
            <a:r>
              <a:rPr lang="en-US" sz="1100">
                <a:solidFill>
                  <a:srgbClr val="FFFFFF"/>
                </a:solidFill>
                <a:latin typeface="Calibri" panose="020F0502020204030204"/>
              </a:rPr>
              <a:t>Parent Engagement Meetings</a:t>
            </a:r>
          </a:p>
        </p:txBody>
      </p:sp>
      <p:pic>
        <p:nvPicPr>
          <p:cNvPr id="89" name="Picture 88" descr="Text&#10;&#10;Description automatically generated with medium confidence">
            <a:extLst>
              <a:ext uri="{FF2B5EF4-FFF2-40B4-BE49-F238E27FC236}">
                <a16:creationId xmlns:a16="http://schemas.microsoft.com/office/drawing/2014/main" id="{F8663740-9D6D-401B-95AA-D45F8069B44E}"/>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9629542" y="6214901"/>
            <a:ext cx="902827" cy="472909"/>
          </a:xfrm>
          <a:prstGeom prst="rect">
            <a:avLst/>
          </a:prstGeom>
        </p:spPr>
      </p:pic>
    </p:spTree>
    <p:extLst>
      <p:ext uri="{BB962C8B-B14F-4D97-AF65-F5344CB8AC3E}">
        <p14:creationId xmlns:p14="http://schemas.microsoft.com/office/powerpoint/2010/main" val="587450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0F8"/>
        </a:solidFill>
        <a:effectLst/>
      </p:bgPr>
    </p:bg>
    <p:spTree>
      <p:nvGrpSpPr>
        <p:cNvPr id="1" name=""/>
        <p:cNvGrpSpPr/>
        <p:nvPr/>
      </p:nvGrpSpPr>
      <p:grpSpPr>
        <a:xfrm>
          <a:off x="0" y="0"/>
          <a:ext cx="0" cy="0"/>
          <a:chOff x="0" y="0"/>
          <a:chExt cx="0" cy="0"/>
        </a:xfrm>
      </p:grpSpPr>
      <p:pic>
        <p:nvPicPr>
          <p:cNvPr id="81" name="Graphic 80" descr="A city block">
            <a:extLst>
              <a:ext uri="{FF2B5EF4-FFF2-40B4-BE49-F238E27FC236}">
                <a16:creationId xmlns:a16="http://schemas.microsoft.com/office/drawing/2014/main" id="{D51E3629-7CCD-4C91-B17E-E3642244CE7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5581" y="-594638"/>
            <a:ext cx="3678033" cy="3678033"/>
          </a:xfrm>
          <a:prstGeom prst="rect">
            <a:avLst/>
          </a:prstGeom>
        </p:spPr>
      </p:pic>
      <p:pic>
        <p:nvPicPr>
          <p:cNvPr id="14" name="Graphic 13" descr="A city block">
            <a:extLst>
              <a:ext uri="{FF2B5EF4-FFF2-40B4-BE49-F238E27FC236}">
                <a16:creationId xmlns:a16="http://schemas.microsoft.com/office/drawing/2014/main" id="{A484938D-EF38-489D-AEA5-EBCC482F28F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728" y="-538220"/>
            <a:ext cx="3678033" cy="3678033"/>
          </a:xfrm>
          <a:prstGeom prst="rect">
            <a:avLst/>
          </a:prstGeom>
        </p:spPr>
      </p:pic>
      <p:pic>
        <p:nvPicPr>
          <p:cNvPr id="4" name="Graphic 3" descr="A city block with various buildings, skyscrapers and trees">
            <a:extLst>
              <a:ext uri="{FF2B5EF4-FFF2-40B4-BE49-F238E27FC236}">
                <a16:creationId xmlns:a16="http://schemas.microsoft.com/office/drawing/2014/main" id="{D4D02E87-8AA9-458B-AE2D-7D45CAA660DA}"/>
              </a:ext>
            </a:extLst>
          </p:cNvPr>
          <p:cNvPicPr>
            <a:picLocks noChangeAspect="1"/>
          </p:cNvPicPr>
          <p:nvPr/>
        </p:nvPicPr>
        <p:blipFill>
          <a:blip r:embed="rId5"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4018" y="-112954"/>
            <a:ext cx="2800225" cy="2800225"/>
          </a:xfrm>
          <a:prstGeom prst="rect">
            <a:avLst/>
          </a:prstGeom>
        </p:spPr>
      </p:pic>
      <p:grpSp>
        <p:nvGrpSpPr>
          <p:cNvPr id="105" name="Group 104">
            <a:extLst>
              <a:ext uri="{FF2B5EF4-FFF2-40B4-BE49-F238E27FC236}">
                <a16:creationId xmlns:a16="http://schemas.microsoft.com/office/drawing/2014/main" id="{42F4FF95-8D0B-4487-BA82-DE3EC012B689}"/>
              </a:ext>
            </a:extLst>
          </p:cNvPr>
          <p:cNvGrpSpPr/>
          <p:nvPr/>
        </p:nvGrpSpPr>
        <p:grpSpPr>
          <a:xfrm>
            <a:off x="1459803" y="-52198"/>
            <a:ext cx="9127587" cy="482659"/>
            <a:chOff x="127864" y="-606719"/>
            <a:chExt cx="9127587" cy="482659"/>
          </a:xfrm>
        </p:grpSpPr>
        <p:sp>
          <p:nvSpPr>
            <p:cNvPr id="111" name="TextBox 110">
              <a:extLst>
                <a:ext uri="{FF2B5EF4-FFF2-40B4-BE49-F238E27FC236}">
                  <a16:creationId xmlns:a16="http://schemas.microsoft.com/office/drawing/2014/main" id="{3C4A477F-0077-43F2-A280-5E1B1684B3C4}"/>
                </a:ext>
              </a:extLst>
            </p:cNvPr>
            <p:cNvSpPr txBox="1"/>
            <p:nvPr/>
          </p:nvSpPr>
          <p:spPr>
            <a:xfrm>
              <a:off x="127864" y="-585725"/>
              <a:ext cx="1521157"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Family &amp; Youth Driven</a:t>
              </a:r>
            </a:p>
          </p:txBody>
        </p:sp>
        <p:sp>
          <p:nvSpPr>
            <p:cNvPr id="112" name="TextBox 111">
              <a:extLst>
                <a:ext uri="{FF2B5EF4-FFF2-40B4-BE49-F238E27FC236}">
                  <a16:creationId xmlns:a16="http://schemas.microsoft.com/office/drawing/2014/main" id="{571AB242-691C-4FD7-A66C-49756DCA41AF}"/>
                </a:ext>
              </a:extLst>
            </p:cNvPr>
            <p:cNvSpPr txBox="1"/>
            <p:nvPr/>
          </p:nvSpPr>
          <p:spPr>
            <a:xfrm>
              <a:off x="1491313" y="-599646"/>
              <a:ext cx="1577605"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Community Collaboration</a:t>
              </a:r>
            </a:p>
          </p:txBody>
        </p:sp>
        <p:sp>
          <p:nvSpPr>
            <p:cNvPr id="113" name="TextBox 112">
              <a:extLst>
                <a:ext uri="{FF2B5EF4-FFF2-40B4-BE49-F238E27FC236}">
                  <a16:creationId xmlns:a16="http://schemas.microsoft.com/office/drawing/2014/main" id="{CFCD188D-888D-447E-9FA1-2BDDA8E45770}"/>
                </a:ext>
              </a:extLst>
            </p:cNvPr>
            <p:cNvSpPr txBox="1"/>
            <p:nvPr/>
          </p:nvSpPr>
          <p:spPr>
            <a:xfrm>
              <a:off x="5669865" y="-606719"/>
              <a:ext cx="1809610"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Leverage &amp; Communicate Data</a:t>
              </a:r>
            </a:p>
          </p:txBody>
        </p:sp>
        <p:sp>
          <p:nvSpPr>
            <p:cNvPr id="114" name="TextBox 113">
              <a:extLst>
                <a:ext uri="{FF2B5EF4-FFF2-40B4-BE49-F238E27FC236}">
                  <a16:creationId xmlns:a16="http://schemas.microsoft.com/office/drawing/2014/main" id="{6C7A2B58-8C5F-4AD3-85B8-9A65A343E224}"/>
                </a:ext>
              </a:extLst>
            </p:cNvPr>
            <p:cNvSpPr txBox="1"/>
            <p:nvPr/>
          </p:nvSpPr>
          <p:spPr>
            <a:xfrm>
              <a:off x="3242683" y="-597257"/>
              <a:ext cx="2599016" cy="276999"/>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Connecting Families to Support</a:t>
              </a:r>
            </a:p>
          </p:txBody>
        </p:sp>
        <p:sp>
          <p:nvSpPr>
            <p:cNvPr id="115" name="TextBox 114">
              <a:extLst>
                <a:ext uri="{FF2B5EF4-FFF2-40B4-BE49-F238E27FC236}">
                  <a16:creationId xmlns:a16="http://schemas.microsoft.com/office/drawing/2014/main" id="{6A3E59D1-D66F-4E54-A242-EA6CE7CEB6BF}"/>
                </a:ext>
              </a:extLst>
            </p:cNvPr>
            <p:cNvSpPr txBox="1"/>
            <p:nvPr/>
          </p:nvSpPr>
          <p:spPr>
            <a:xfrm>
              <a:off x="7315813" y="-590200"/>
              <a:ext cx="1939638"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Policy &amp; System Changes</a:t>
              </a:r>
            </a:p>
          </p:txBody>
        </p:sp>
      </p:grpSp>
      <p:sp>
        <p:nvSpPr>
          <p:cNvPr id="12" name="Rectangle 11">
            <a:extLst>
              <a:ext uri="{FF2B5EF4-FFF2-40B4-BE49-F238E27FC236}">
                <a16:creationId xmlns:a16="http://schemas.microsoft.com/office/drawing/2014/main" id="{659CFA8D-B761-4985-9F7F-A989D91927CF}"/>
              </a:ext>
            </a:extLst>
          </p:cNvPr>
          <p:cNvSpPr/>
          <p:nvPr/>
        </p:nvSpPr>
        <p:spPr>
          <a:xfrm>
            <a:off x="1521618" y="1864260"/>
            <a:ext cx="9131428" cy="200095"/>
          </a:xfrm>
          <a:custGeom>
            <a:avLst/>
            <a:gdLst>
              <a:gd name="connsiteX0" fmla="*/ 0 w 9131428"/>
              <a:gd name="connsiteY0" fmla="*/ 0 h 200095"/>
              <a:gd name="connsiteX1" fmla="*/ 662029 w 9131428"/>
              <a:gd name="connsiteY1" fmla="*/ 0 h 200095"/>
              <a:gd name="connsiteX2" fmla="*/ 958800 w 9131428"/>
              <a:gd name="connsiteY2" fmla="*/ 0 h 200095"/>
              <a:gd name="connsiteX3" fmla="*/ 1712143 w 9131428"/>
              <a:gd name="connsiteY3" fmla="*/ 0 h 200095"/>
              <a:gd name="connsiteX4" fmla="*/ 2465486 w 9131428"/>
              <a:gd name="connsiteY4" fmla="*/ 0 h 200095"/>
              <a:gd name="connsiteX5" fmla="*/ 2762257 w 9131428"/>
              <a:gd name="connsiteY5" fmla="*/ 0 h 200095"/>
              <a:gd name="connsiteX6" fmla="*/ 3241657 w 9131428"/>
              <a:gd name="connsiteY6" fmla="*/ 0 h 200095"/>
              <a:gd name="connsiteX7" fmla="*/ 3812371 w 9131428"/>
              <a:gd name="connsiteY7" fmla="*/ 0 h 200095"/>
              <a:gd name="connsiteX8" fmla="*/ 4565714 w 9131428"/>
              <a:gd name="connsiteY8" fmla="*/ 0 h 200095"/>
              <a:gd name="connsiteX9" fmla="*/ 5319057 w 9131428"/>
              <a:gd name="connsiteY9" fmla="*/ 0 h 200095"/>
              <a:gd name="connsiteX10" fmla="*/ 5981085 w 9131428"/>
              <a:gd name="connsiteY10" fmla="*/ 0 h 200095"/>
              <a:gd name="connsiteX11" fmla="*/ 6460485 w 9131428"/>
              <a:gd name="connsiteY11" fmla="*/ 0 h 200095"/>
              <a:gd name="connsiteX12" fmla="*/ 6757257 w 9131428"/>
              <a:gd name="connsiteY12" fmla="*/ 0 h 200095"/>
              <a:gd name="connsiteX13" fmla="*/ 7054028 w 9131428"/>
              <a:gd name="connsiteY13" fmla="*/ 0 h 200095"/>
              <a:gd name="connsiteX14" fmla="*/ 7533428 w 9131428"/>
              <a:gd name="connsiteY14" fmla="*/ 0 h 200095"/>
              <a:gd name="connsiteX15" fmla="*/ 7921514 w 9131428"/>
              <a:gd name="connsiteY15" fmla="*/ 0 h 200095"/>
              <a:gd name="connsiteX16" fmla="*/ 8218285 w 9131428"/>
              <a:gd name="connsiteY16" fmla="*/ 0 h 200095"/>
              <a:gd name="connsiteX17" fmla="*/ 9131428 w 9131428"/>
              <a:gd name="connsiteY17" fmla="*/ 0 h 200095"/>
              <a:gd name="connsiteX18" fmla="*/ 9131428 w 9131428"/>
              <a:gd name="connsiteY18" fmla="*/ 200095 h 200095"/>
              <a:gd name="connsiteX19" fmla="*/ 8469399 w 9131428"/>
              <a:gd name="connsiteY19" fmla="*/ 200095 h 200095"/>
              <a:gd name="connsiteX20" fmla="*/ 8172628 w 9131428"/>
              <a:gd name="connsiteY20" fmla="*/ 200095 h 200095"/>
              <a:gd name="connsiteX21" fmla="*/ 7875857 w 9131428"/>
              <a:gd name="connsiteY21" fmla="*/ 200095 h 200095"/>
              <a:gd name="connsiteX22" fmla="*/ 7122514 w 9131428"/>
              <a:gd name="connsiteY22" fmla="*/ 200095 h 200095"/>
              <a:gd name="connsiteX23" fmla="*/ 6369171 w 9131428"/>
              <a:gd name="connsiteY23" fmla="*/ 200095 h 200095"/>
              <a:gd name="connsiteX24" fmla="*/ 6072400 w 9131428"/>
              <a:gd name="connsiteY24" fmla="*/ 200095 h 200095"/>
              <a:gd name="connsiteX25" fmla="*/ 5684314 w 9131428"/>
              <a:gd name="connsiteY25" fmla="*/ 200095 h 200095"/>
              <a:gd name="connsiteX26" fmla="*/ 5387543 w 9131428"/>
              <a:gd name="connsiteY26" fmla="*/ 200095 h 200095"/>
              <a:gd name="connsiteX27" fmla="*/ 4725514 w 9131428"/>
              <a:gd name="connsiteY27" fmla="*/ 200095 h 200095"/>
              <a:gd name="connsiteX28" fmla="*/ 4428743 w 9131428"/>
              <a:gd name="connsiteY28" fmla="*/ 200095 h 200095"/>
              <a:gd name="connsiteX29" fmla="*/ 3949343 w 9131428"/>
              <a:gd name="connsiteY29" fmla="*/ 200095 h 200095"/>
              <a:gd name="connsiteX30" fmla="*/ 3378628 w 9131428"/>
              <a:gd name="connsiteY30" fmla="*/ 200095 h 200095"/>
              <a:gd name="connsiteX31" fmla="*/ 2716600 w 9131428"/>
              <a:gd name="connsiteY31" fmla="*/ 200095 h 200095"/>
              <a:gd name="connsiteX32" fmla="*/ 2145886 w 9131428"/>
              <a:gd name="connsiteY32" fmla="*/ 200095 h 200095"/>
              <a:gd name="connsiteX33" fmla="*/ 1849114 w 9131428"/>
              <a:gd name="connsiteY33" fmla="*/ 200095 h 200095"/>
              <a:gd name="connsiteX34" fmla="*/ 1095771 w 9131428"/>
              <a:gd name="connsiteY34" fmla="*/ 200095 h 200095"/>
              <a:gd name="connsiteX35" fmla="*/ 0 w 9131428"/>
              <a:gd name="connsiteY35" fmla="*/ 200095 h 200095"/>
              <a:gd name="connsiteX36" fmla="*/ 0 w 9131428"/>
              <a:gd name="connsiteY36" fmla="*/ 0 h 20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1428" h="200095" fill="none" extrusionOk="0">
                <a:moveTo>
                  <a:pt x="0" y="0"/>
                </a:moveTo>
                <a:cubicBezTo>
                  <a:pt x="306656" y="-58923"/>
                  <a:pt x="376611" y="16113"/>
                  <a:pt x="662029" y="0"/>
                </a:cubicBezTo>
                <a:cubicBezTo>
                  <a:pt x="947447" y="-16113"/>
                  <a:pt x="892692" y="17685"/>
                  <a:pt x="958800" y="0"/>
                </a:cubicBezTo>
                <a:cubicBezTo>
                  <a:pt x="1024908" y="-17685"/>
                  <a:pt x="1375659" y="8439"/>
                  <a:pt x="1712143" y="0"/>
                </a:cubicBezTo>
                <a:cubicBezTo>
                  <a:pt x="2048627" y="-8439"/>
                  <a:pt x="2244196" y="83905"/>
                  <a:pt x="2465486" y="0"/>
                </a:cubicBezTo>
                <a:cubicBezTo>
                  <a:pt x="2686776" y="-83905"/>
                  <a:pt x="2674954" y="12173"/>
                  <a:pt x="2762257" y="0"/>
                </a:cubicBezTo>
                <a:cubicBezTo>
                  <a:pt x="2849560" y="-12173"/>
                  <a:pt x="3084856" y="37589"/>
                  <a:pt x="3241657" y="0"/>
                </a:cubicBezTo>
                <a:cubicBezTo>
                  <a:pt x="3398458" y="-37589"/>
                  <a:pt x="3671962" y="27737"/>
                  <a:pt x="3812371" y="0"/>
                </a:cubicBezTo>
                <a:cubicBezTo>
                  <a:pt x="3952780" y="-27737"/>
                  <a:pt x="4364036" y="72576"/>
                  <a:pt x="4565714" y="0"/>
                </a:cubicBezTo>
                <a:cubicBezTo>
                  <a:pt x="4767392" y="-72576"/>
                  <a:pt x="5119430" y="22401"/>
                  <a:pt x="5319057" y="0"/>
                </a:cubicBezTo>
                <a:cubicBezTo>
                  <a:pt x="5518684" y="-22401"/>
                  <a:pt x="5751306" y="76007"/>
                  <a:pt x="5981085" y="0"/>
                </a:cubicBezTo>
                <a:cubicBezTo>
                  <a:pt x="6210864" y="-76007"/>
                  <a:pt x="6347060" y="52856"/>
                  <a:pt x="6460485" y="0"/>
                </a:cubicBezTo>
                <a:cubicBezTo>
                  <a:pt x="6573910" y="-52856"/>
                  <a:pt x="6684725" y="9310"/>
                  <a:pt x="6757257" y="0"/>
                </a:cubicBezTo>
                <a:cubicBezTo>
                  <a:pt x="6829789" y="-9310"/>
                  <a:pt x="6923331" y="2227"/>
                  <a:pt x="7054028" y="0"/>
                </a:cubicBezTo>
                <a:cubicBezTo>
                  <a:pt x="7184725" y="-2227"/>
                  <a:pt x="7298749" y="49053"/>
                  <a:pt x="7533428" y="0"/>
                </a:cubicBezTo>
                <a:cubicBezTo>
                  <a:pt x="7768107" y="-49053"/>
                  <a:pt x="7801347" y="13329"/>
                  <a:pt x="7921514" y="0"/>
                </a:cubicBezTo>
                <a:cubicBezTo>
                  <a:pt x="8041681" y="-13329"/>
                  <a:pt x="8115366" y="1747"/>
                  <a:pt x="8218285" y="0"/>
                </a:cubicBezTo>
                <a:cubicBezTo>
                  <a:pt x="8321204" y="-1747"/>
                  <a:pt x="8687896" y="31727"/>
                  <a:pt x="9131428" y="0"/>
                </a:cubicBezTo>
                <a:cubicBezTo>
                  <a:pt x="9135052" y="98723"/>
                  <a:pt x="9121077" y="148805"/>
                  <a:pt x="9131428" y="200095"/>
                </a:cubicBezTo>
                <a:cubicBezTo>
                  <a:pt x="8944621" y="213172"/>
                  <a:pt x="8624300" y="133277"/>
                  <a:pt x="8469399" y="200095"/>
                </a:cubicBezTo>
                <a:cubicBezTo>
                  <a:pt x="8314498" y="266913"/>
                  <a:pt x="8295189" y="183739"/>
                  <a:pt x="8172628" y="200095"/>
                </a:cubicBezTo>
                <a:cubicBezTo>
                  <a:pt x="8050067" y="216451"/>
                  <a:pt x="7977368" y="189523"/>
                  <a:pt x="7875857" y="200095"/>
                </a:cubicBezTo>
                <a:cubicBezTo>
                  <a:pt x="7774346" y="210667"/>
                  <a:pt x="7428273" y="191687"/>
                  <a:pt x="7122514" y="200095"/>
                </a:cubicBezTo>
                <a:cubicBezTo>
                  <a:pt x="6816755" y="208503"/>
                  <a:pt x="6654000" y="117794"/>
                  <a:pt x="6369171" y="200095"/>
                </a:cubicBezTo>
                <a:cubicBezTo>
                  <a:pt x="6084342" y="282396"/>
                  <a:pt x="6184162" y="179922"/>
                  <a:pt x="6072400" y="200095"/>
                </a:cubicBezTo>
                <a:cubicBezTo>
                  <a:pt x="5960638" y="220268"/>
                  <a:pt x="5834552" y="175642"/>
                  <a:pt x="5684314" y="200095"/>
                </a:cubicBezTo>
                <a:cubicBezTo>
                  <a:pt x="5534076" y="224548"/>
                  <a:pt x="5517325" y="187782"/>
                  <a:pt x="5387543" y="200095"/>
                </a:cubicBezTo>
                <a:cubicBezTo>
                  <a:pt x="5257761" y="212408"/>
                  <a:pt x="4980311" y="138981"/>
                  <a:pt x="4725514" y="200095"/>
                </a:cubicBezTo>
                <a:cubicBezTo>
                  <a:pt x="4470717" y="261209"/>
                  <a:pt x="4513264" y="186058"/>
                  <a:pt x="4428743" y="200095"/>
                </a:cubicBezTo>
                <a:cubicBezTo>
                  <a:pt x="4344222" y="214132"/>
                  <a:pt x="4067486" y="148650"/>
                  <a:pt x="3949343" y="200095"/>
                </a:cubicBezTo>
                <a:cubicBezTo>
                  <a:pt x="3831200" y="251540"/>
                  <a:pt x="3558364" y="150327"/>
                  <a:pt x="3378628" y="200095"/>
                </a:cubicBezTo>
                <a:cubicBezTo>
                  <a:pt x="3198893" y="249863"/>
                  <a:pt x="3039008" y="129412"/>
                  <a:pt x="2716600" y="200095"/>
                </a:cubicBezTo>
                <a:cubicBezTo>
                  <a:pt x="2394192" y="270778"/>
                  <a:pt x="2358691" y="176730"/>
                  <a:pt x="2145886" y="200095"/>
                </a:cubicBezTo>
                <a:cubicBezTo>
                  <a:pt x="1933081" y="223460"/>
                  <a:pt x="1964297" y="194704"/>
                  <a:pt x="1849114" y="200095"/>
                </a:cubicBezTo>
                <a:cubicBezTo>
                  <a:pt x="1733931" y="205486"/>
                  <a:pt x="1254858" y="180793"/>
                  <a:pt x="1095771" y="200095"/>
                </a:cubicBezTo>
                <a:cubicBezTo>
                  <a:pt x="936684" y="219397"/>
                  <a:pt x="330450" y="89253"/>
                  <a:pt x="0" y="200095"/>
                </a:cubicBezTo>
                <a:cubicBezTo>
                  <a:pt x="-22014" y="100329"/>
                  <a:pt x="11998" y="80869"/>
                  <a:pt x="0" y="0"/>
                </a:cubicBezTo>
                <a:close/>
              </a:path>
              <a:path w="9131428" h="200095" stroke="0" extrusionOk="0">
                <a:moveTo>
                  <a:pt x="0" y="0"/>
                </a:moveTo>
                <a:cubicBezTo>
                  <a:pt x="92139" y="-25553"/>
                  <a:pt x="153044" y="24293"/>
                  <a:pt x="296771" y="0"/>
                </a:cubicBezTo>
                <a:cubicBezTo>
                  <a:pt x="440498" y="-24293"/>
                  <a:pt x="448020" y="2165"/>
                  <a:pt x="593543" y="0"/>
                </a:cubicBezTo>
                <a:cubicBezTo>
                  <a:pt x="739066" y="-2165"/>
                  <a:pt x="1076275" y="56747"/>
                  <a:pt x="1255571" y="0"/>
                </a:cubicBezTo>
                <a:cubicBezTo>
                  <a:pt x="1434867" y="-56747"/>
                  <a:pt x="1548131" y="2894"/>
                  <a:pt x="1643657" y="0"/>
                </a:cubicBezTo>
                <a:cubicBezTo>
                  <a:pt x="1739183" y="-2894"/>
                  <a:pt x="1829180" y="18593"/>
                  <a:pt x="1940428" y="0"/>
                </a:cubicBezTo>
                <a:cubicBezTo>
                  <a:pt x="2051676" y="-18593"/>
                  <a:pt x="2393244" y="75730"/>
                  <a:pt x="2693771" y="0"/>
                </a:cubicBezTo>
                <a:cubicBezTo>
                  <a:pt x="2994298" y="-75730"/>
                  <a:pt x="3151264" y="41454"/>
                  <a:pt x="3355800" y="0"/>
                </a:cubicBezTo>
                <a:cubicBezTo>
                  <a:pt x="3560336" y="-41454"/>
                  <a:pt x="3596753" y="48912"/>
                  <a:pt x="3835200" y="0"/>
                </a:cubicBezTo>
                <a:cubicBezTo>
                  <a:pt x="4073647" y="-48912"/>
                  <a:pt x="4048016" y="20771"/>
                  <a:pt x="4131971" y="0"/>
                </a:cubicBezTo>
                <a:cubicBezTo>
                  <a:pt x="4215926" y="-20771"/>
                  <a:pt x="4554521" y="29789"/>
                  <a:pt x="4885314" y="0"/>
                </a:cubicBezTo>
                <a:cubicBezTo>
                  <a:pt x="5216107" y="-29789"/>
                  <a:pt x="5269526" y="14697"/>
                  <a:pt x="5456028" y="0"/>
                </a:cubicBezTo>
                <a:cubicBezTo>
                  <a:pt x="5642530" y="-14697"/>
                  <a:pt x="5843234" y="58277"/>
                  <a:pt x="6026742" y="0"/>
                </a:cubicBezTo>
                <a:cubicBezTo>
                  <a:pt x="6210250" y="-58277"/>
                  <a:pt x="6428329" y="61756"/>
                  <a:pt x="6597457" y="0"/>
                </a:cubicBezTo>
                <a:cubicBezTo>
                  <a:pt x="6766585" y="-61756"/>
                  <a:pt x="6849766" y="47748"/>
                  <a:pt x="7076857" y="0"/>
                </a:cubicBezTo>
                <a:cubicBezTo>
                  <a:pt x="7303948" y="-47748"/>
                  <a:pt x="7643999" y="56670"/>
                  <a:pt x="7830200" y="0"/>
                </a:cubicBezTo>
                <a:cubicBezTo>
                  <a:pt x="8016401" y="-56670"/>
                  <a:pt x="8106540" y="22064"/>
                  <a:pt x="8309599" y="0"/>
                </a:cubicBezTo>
                <a:cubicBezTo>
                  <a:pt x="8512658" y="-22064"/>
                  <a:pt x="8834765" y="14993"/>
                  <a:pt x="9131428" y="0"/>
                </a:cubicBezTo>
                <a:cubicBezTo>
                  <a:pt x="9144348" y="49285"/>
                  <a:pt x="9110254" y="124005"/>
                  <a:pt x="9131428" y="200095"/>
                </a:cubicBezTo>
                <a:cubicBezTo>
                  <a:pt x="9011407" y="224918"/>
                  <a:pt x="8883589" y="177236"/>
                  <a:pt x="8743342" y="200095"/>
                </a:cubicBezTo>
                <a:cubicBezTo>
                  <a:pt x="8603095" y="222954"/>
                  <a:pt x="8465480" y="180827"/>
                  <a:pt x="8355257" y="200095"/>
                </a:cubicBezTo>
                <a:cubicBezTo>
                  <a:pt x="8245035" y="219363"/>
                  <a:pt x="8173462" y="191237"/>
                  <a:pt x="8058485" y="200095"/>
                </a:cubicBezTo>
                <a:cubicBezTo>
                  <a:pt x="7943508" y="208953"/>
                  <a:pt x="7749429" y="195628"/>
                  <a:pt x="7670400" y="200095"/>
                </a:cubicBezTo>
                <a:cubicBezTo>
                  <a:pt x="7591371" y="204562"/>
                  <a:pt x="7191899" y="122721"/>
                  <a:pt x="7008371" y="200095"/>
                </a:cubicBezTo>
                <a:cubicBezTo>
                  <a:pt x="6824843" y="277469"/>
                  <a:pt x="6679924" y="170343"/>
                  <a:pt x="6437657" y="200095"/>
                </a:cubicBezTo>
                <a:cubicBezTo>
                  <a:pt x="6195390" y="229847"/>
                  <a:pt x="6050649" y="152436"/>
                  <a:pt x="5866942" y="200095"/>
                </a:cubicBezTo>
                <a:cubicBezTo>
                  <a:pt x="5683235" y="247754"/>
                  <a:pt x="5710423" y="176825"/>
                  <a:pt x="5570171" y="200095"/>
                </a:cubicBezTo>
                <a:cubicBezTo>
                  <a:pt x="5429919" y="223365"/>
                  <a:pt x="5362281" y="194818"/>
                  <a:pt x="5182085" y="200095"/>
                </a:cubicBezTo>
                <a:cubicBezTo>
                  <a:pt x="5001889" y="205372"/>
                  <a:pt x="4893939" y="160600"/>
                  <a:pt x="4702685" y="200095"/>
                </a:cubicBezTo>
                <a:cubicBezTo>
                  <a:pt x="4511431" y="239590"/>
                  <a:pt x="4395495" y="192527"/>
                  <a:pt x="4314600" y="200095"/>
                </a:cubicBezTo>
                <a:cubicBezTo>
                  <a:pt x="4233706" y="207663"/>
                  <a:pt x="4000525" y="156419"/>
                  <a:pt x="3743885" y="200095"/>
                </a:cubicBezTo>
                <a:cubicBezTo>
                  <a:pt x="3487246" y="243771"/>
                  <a:pt x="3494396" y="161962"/>
                  <a:pt x="3355800" y="200095"/>
                </a:cubicBezTo>
                <a:cubicBezTo>
                  <a:pt x="3217205" y="238228"/>
                  <a:pt x="2927283" y="143059"/>
                  <a:pt x="2785086" y="200095"/>
                </a:cubicBezTo>
                <a:cubicBezTo>
                  <a:pt x="2642889" y="257131"/>
                  <a:pt x="2421306" y="163811"/>
                  <a:pt x="2305686" y="200095"/>
                </a:cubicBezTo>
                <a:cubicBezTo>
                  <a:pt x="2190066" y="236379"/>
                  <a:pt x="1938635" y="145126"/>
                  <a:pt x="1734971" y="200095"/>
                </a:cubicBezTo>
                <a:cubicBezTo>
                  <a:pt x="1531308" y="255064"/>
                  <a:pt x="1549813" y="193510"/>
                  <a:pt x="1438200" y="200095"/>
                </a:cubicBezTo>
                <a:cubicBezTo>
                  <a:pt x="1326587" y="206680"/>
                  <a:pt x="1129288" y="178648"/>
                  <a:pt x="958800" y="200095"/>
                </a:cubicBezTo>
                <a:cubicBezTo>
                  <a:pt x="788312" y="221542"/>
                  <a:pt x="429553" y="101006"/>
                  <a:pt x="0" y="200095"/>
                </a:cubicBezTo>
                <a:cubicBezTo>
                  <a:pt x="-8833" y="106603"/>
                  <a:pt x="17976" y="45778"/>
                  <a:pt x="0" y="0"/>
                </a:cubicBezTo>
                <a:close/>
              </a:path>
            </a:pathLst>
          </a:custGeom>
          <a:solidFill>
            <a:srgbClr val="B5CEAA"/>
          </a:solidFill>
          <a:ln>
            <a:solidFill>
              <a:srgbClr val="B5CEAA"/>
            </a:solidFill>
            <a:extLst>
              <a:ext uri="{C807C97D-BFC1-408E-A445-0C87EB9F89A2}">
                <ask:lineSketchStyleProps xmlns:ask="http://schemas.microsoft.com/office/drawing/2018/sketchyshapes" sd="114636971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Helvetica" panose="020B0604020202020204" pitchFamily="34" charset="0"/>
              <a:cs typeface="Helvetica" panose="020B0604020202020204" pitchFamily="34" charset="0"/>
            </a:endParaRPr>
          </a:p>
        </p:txBody>
      </p:sp>
      <p:sp>
        <p:nvSpPr>
          <p:cNvPr id="44" name="Rectangle 11"/>
          <p:cNvSpPr>
            <a:spLocks noChangeArrowheads="1"/>
          </p:cNvSpPr>
          <p:nvPr/>
        </p:nvSpPr>
        <p:spPr bwMode="auto">
          <a:xfrm>
            <a:off x="1520857" y="2026484"/>
            <a:ext cx="9144000" cy="4955495"/>
          </a:xfrm>
          <a:prstGeom prst="rect">
            <a:avLst/>
          </a:prstGeom>
          <a:solidFill>
            <a:srgbClr val="6E9C5A">
              <a:alpha val="80000"/>
            </a:srgbClr>
          </a:solidFill>
          <a:ln>
            <a:solidFill>
              <a:srgbClr val="B5CEAA"/>
            </a:solid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2" name="Title 1"/>
          <p:cNvSpPr>
            <a:spLocks noGrp="1"/>
          </p:cNvSpPr>
          <p:nvPr>
            <p:ph type="title"/>
          </p:nvPr>
        </p:nvSpPr>
        <p:spPr>
          <a:xfrm>
            <a:off x="2568775" y="6051596"/>
            <a:ext cx="6994735" cy="710640"/>
          </a:xfrm>
        </p:spPr>
        <p:txBody>
          <a:bodyPr>
            <a:noAutofit/>
          </a:bodyPr>
          <a:lstStyle/>
          <a:p>
            <a:pPr algn="r"/>
            <a:r>
              <a:rPr lang="en-US" sz="2000">
                <a:solidFill>
                  <a:srgbClr val="16315A"/>
                </a:solidFill>
                <a:latin typeface="Helvetica" panose="020B0604020202020204" pitchFamily="34" charset="0"/>
                <a:cs typeface="Helvetica" panose="020B0604020202020204" pitchFamily="34" charset="0"/>
              </a:rPr>
              <a:t>Division of Prevention and Community Well-Being</a:t>
            </a:r>
            <a:br>
              <a:rPr lang="en-US" sz="2000">
                <a:solidFill>
                  <a:srgbClr val="16315A"/>
                </a:solidFill>
                <a:latin typeface="Helvetica" panose="020B0604020202020204" pitchFamily="34" charset="0"/>
                <a:cs typeface="Helvetica" panose="020B0604020202020204" pitchFamily="34" charset="0"/>
              </a:rPr>
            </a:br>
            <a:r>
              <a:rPr lang="en-US" sz="1600" i="1">
                <a:solidFill>
                  <a:srgbClr val="002060"/>
                </a:solidFill>
                <a:latin typeface="Helvetica" panose="020B0604020202020204" pitchFamily="34" charset="0"/>
                <a:cs typeface="Helvetica" panose="020B0604020202020204" pitchFamily="34" charset="0"/>
              </a:rPr>
              <a:t>Community Response and Well-Being </a:t>
            </a:r>
            <a:endParaRPr lang="en-US" sz="1400">
              <a:solidFill>
                <a:srgbClr val="002060"/>
              </a:solidFill>
              <a:latin typeface="Helvetica" panose="020B0604020202020204" pitchFamily="34" charset="0"/>
              <a:cs typeface="Helvetica" panose="020B0604020202020204" pitchFamily="34" charset="0"/>
            </a:endParaRPr>
          </a:p>
        </p:txBody>
      </p:sp>
      <p:grpSp>
        <p:nvGrpSpPr>
          <p:cNvPr id="8" name="Group 7"/>
          <p:cNvGrpSpPr/>
          <p:nvPr/>
        </p:nvGrpSpPr>
        <p:grpSpPr>
          <a:xfrm>
            <a:off x="1521619" y="2034113"/>
            <a:ext cx="9148763" cy="4881038"/>
            <a:chOff x="-3175" y="2240123"/>
            <a:chExt cx="12198350" cy="4617877"/>
          </a:xfrm>
        </p:grpSpPr>
        <p:sp>
          <p:nvSpPr>
            <p:cNvPr id="46" name="Freeform 39"/>
            <p:cNvSpPr>
              <a:spLocks/>
            </p:cNvSpPr>
            <p:nvPr/>
          </p:nvSpPr>
          <p:spPr bwMode="auto">
            <a:xfrm>
              <a:off x="3748088" y="2712738"/>
              <a:ext cx="3065463" cy="659906"/>
            </a:xfrm>
            <a:custGeom>
              <a:avLst/>
              <a:gdLst>
                <a:gd name="T0" fmla="*/ 957 w 963"/>
                <a:gd name="T1" fmla="*/ 225 h 225"/>
                <a:gd name="T2" fmla="*/ 919 w 963"/>
                <a:gd name="T3" fmla="*/ 192 h 225"/>
                <a:gd name="T4" fmla="*/ 1 w 963"/>
                <a:gd name="T5" fmla="*/ 17 h 225"/>
                <a:gd name="T6" fmla="*/ 1 w 963"/>
                <a:gd name="T7" fmla="*/ 0 h 225"/>
                <a:gd name="T8" fmla="*/ 6 w 963"/>
                <a:gd name="T9" fmla="*/ 9 h 225"/>
                <a:gd name="T10" fmla="*/ 919 w 963"/>
                <a:gd name="T11" fmla="*/ 175 h 225"/>
                <a:gd name="T12" fmla="*/ 957 w 963"/>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963" h="225">
                  <a:moveTo>
                    <a:pt x="957" y="225"/>
                  </a:moveTo>
                  <a:cubicBezTo>
                    <a:pt x="953" y="214"/>
                    <a:pt x="941" y="203"/>
                    <a:pt x="919" y="192"/>
                  </a:cubicBezTo>
                  <a:cubicBezTo>
                    <a:pt x="732" y="103"/>
                    <a:pt x="6" y="72"/>
                    <a:pt x="1" y="17"/>
                  </a:cubicBezTo>
                  <a:cubicBezTo>
                    <a:pt x="1" y="15"/>
                    <a:pt x="0" y="1"/>
                    <a:pt x="1" y="0"/>
                  </a:cubicBezTo>
                  <a:cubicBezTo>
                    <a:pt x="1" y="0"/>
                    <a:pt x="0" y="4"/>
                    <a:pt x="6" y="9"/>
                  </a:cubicBezTo>
                  <a:cubicBezTo>
                    <a:pt x="67" y="60"/>
                    <a:pt x="740" y="89"/>
                    <a:pt x="919" y="175"/>
                  </a:cubicBezTo>
                  <a:cubicBezTo>
                    <a:pt x="952" y="191"/>
                    <a:pt x="963" y="208"/>
                    <a:pt x="957" y="225"/>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5" name="Freeform 40"/>
            <p:cNvSpPr>
              <a:spLocks/>
            </p:cNvSpPr>
            <p:nvPr/>
          </p:nvSpPr>
          <p:spPr bwMode="auto">
            <a:xfrm>
              <a:off x="-3175" y="3590662"/>
              <a:ext cx="9502775" cy="3267338"/>
            </a:xfrm>
            <a:custGeom>
              <a:avLst/>
              <a:gdLst>
                <a:gd name="T0" fmla="*/ 2975 w 2986"/>
                <a:gd name="T1" fmla="*/ 0 h 1113"/>
                <a:gd name="T2" fmla="*/ 2623 w 2986"/>
                <a:gd name="T3" fmla="*/ 224 h 1113"/>
                <a:gd name="T4" fmla="*/ 0 w 2986"/>
                <a:gd name="T5" fmla="*/ 1113 h 1113"/>
                <a:gd name="T6" fmla="*/ 0 w 2986"/>
                <a:gd name="T7" fmla="*/ 1088 h 1113"/>
                <a:gd name="T8" fmla="*/ 2623 w 2986"/>
                <a:gd name="T9" fmla="*/ 204 h 1113"/>
                <a:gd name="T10" fmla="*/ 2975 w 2986"/>
                <a:gd name="T11" fmla="*/ 0 h 1113"/>
              </a:gdLst>
              <a:ahLst/>
              <a:cxnLst>
                <a:cxn ang="0">
                  <a:pos x="T0" y="T1"/>
                </a:cxn>
                <a:cxn ang="0">
                  <a:pos x="T2" y="T3"/>
                </a:cxn>
                <a:cxn ang="0">
                  <a:pos x="T4" y="T5"/>
                </a:cxn>
                <a:cxn ang="0">
                  <a:pos x="T6" y="T7"/>
                </a:cxn>
                <a:cxn ang="0">
                  <a:pos x="T8" y="T9"/>
                </a:cxn>
                <a:cxn ang="0">
                  <a:pos x="T10" y="T11"/>
                </a:cxn>
              </a:cxnLst>
              <a:rect l="0" t="0" r="r" b="b"/>
              <a:pathLst>
                <a:path w="2986" h="1113">
                  <a:moveTo>
                    <a:pt x="2975" y="0"/>
                  </a:moveTo>
                  <a:cubicBezTo>
                    <a:pt x="2986" y="61"/>
                    <a:pt x="2895" y="135"/>
                    <a:pt x="2623" y="224"/>
                  </a:cubicBezTo>
                  <a:cubicBezTo>
                    <a:pt x="1830" y="484"/>
                    <a:pt x="1381" y="367"/>
                    <a:pt x="0" y="1113"/>
                  </a:cubicBezTo>
                  <a:cubicBezTo>
                    <a:pt x="0" y="1088"/>
                    <a:pt x="0" y="1088"/>
                    <a:pt x="0" y="1088"/>
                  </a:cubicBezTo>
                  <a:cubicBezTo>
                    <a:pt x="1381" y="342"/>
                    <a:pt x="1830" y="464"/>
                    <a:pt x="2623" y="204"/>
                  </a:cubicBezTo>
                  <a:cubicBezTo>
                    <a:pt x="2867" y="125"/>
                    <a:pt x="2965" y="57"/>
                    <a:pt x="2975" y="0"/>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6" name="Freeform 41"/>
            <p:cNvSpPr>
              <a:spLocks/>
            </p:cNvSpPr>
            <p:nvPr/>
          </p:nvSpPr>
          <p:spPr bwMode="auto">
            <a:xfrm>
              <a:off x="5162550" y="2240123"/>
              <a:ext cx="7032625" cy="428719"/>
            </a:xfrm>
            <a:custGeom>
              <a:avLst/>
              <a:gdLst>
                <a:gd name="T0" fmla="*/ 10 w 2210"/>
                <a:gd name="T1" fmla="*/ 146 h 146"/>
                <a:gd name="T2" fmla="*/ 62 w 2210"/>
                <a:gd name="T3" fmla="*/ 121 h 146"/>
                <a:gd name="T4" fmla="*/ 2210 w 2210"/>
                <a:gd name="T5" fmla="*/ 0 h 146"/>
                <a:gd name="T6" fmla="*/ 2210 w 2210"/>
                <a:gd name="T7" fmla="*/ 5 h 146"/>
                <a:gd name="T8" fmla="*/ 62 w 2210"/>
                <a:gd name="T9" fmla="*/ 131 h 146"/>
                <a:gd name="T10" fmla="*/ 10 w 2210"/>
                <a:gd name="T11" fmla="*/ 146 h 146"/>
              </a:gdLst>
              <a:ahLst/>
              <a:cxnLst>
                <a:cxn ang="0">
                  <a:pos x="T0" y="T1"/>
                </a:cxn>
                <a:cxn ang="0">
                  <a:pos x="T2" y="T3"/>
                </a:cxn>
                <a:cxn ang="0">
                  <a:pos x="T4" y="T5"/>
                </a:cxn>
                <a:cxn ang="0">
                  <a:pos x="T6" y="T7"/>
                </a:cxn>
                <a:cxn ang="0">
                  <a:pos x="T8" y="T9"/>
                </a:cxn>
                <a:cxn ang="0">
                  <a:pos x="T10" y="T11"/>
                </a:cxn>
              </a:cxnLst>
              <a:rect l="0" t="0" r="r" b="b"/>
              <a:pathLst>
                <a:path w="2210" h="146">
                  <a:moveTo>
                    <a:pt x="10" y="146"/>
                  </a:moveTo>
                  <a:cubicBezTo>
                    <a:pt x="0" y="138"/>
                    <a:pt x="14" y="129"/>
                    <a:pt x="62" y="121"/>
                  </a:cubicBezTo>
                  <a:cubicBezTo>
                    <a:pt x="297" y="79"/>
                    <a:pt x="2210" y="0"/>
                    <a:pt x="2210" y="0"/>
                  </a:cubicBezTo>
                  <a:cubicBezTo>
                    <a:pt x="2210" y="5"/>
                    <a:pt x="2210" y="5"/>
                    <a:pt x="2210" y="5"/>
                  </a:cubicBezTo>
                  <a:cubicBezTo>
                    <a:pt x="2210" y="5"/>
                    <a:pt x="297" y="89"/>
                    <a:pt x="62" y="131"/>
                  </a:cubicBezTo>
                  <a:cubicBezTo>
                    <a:pt x="33" y="136"/>
                    <a:pt x="17" y="141"/>
                    <a:pt x="10" y="146"/>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sp>
        <p:nvSpPr>
          <p:cNvPr id="58" name="Freeform 43"/>
          <p:cNvSpPr>
            <a:spLocks/>
          </p:cNvSpPr>
          <p:nvPr/>
        </p:nvSpPr>
        <p:spPr bwMode="auto">
          <a:xfrm>
            <a:off x="1510570" y="2015191"/>
            <a:ext cx="9148763" cy="4714006"/>
          </a:xfrm>
          <a:custGeom>
            <a:avLst/>
            <a:gdLst>
              <a:gd name="T0" fmla="*/ 3833 w 3833"/>
              <a:gd name="T1" fmla="*/ 12 h 1519"/>
              <a:gd name="T2" fmla="*/ 1685 w 3833"/>
              <a:gd name="T3" fmla="*/ 131 h 1519"/>
              <a:gd name="T4" fmla="*/ 2350 w 3833"/>
              <a:gd name="T5" fmla="*/ 256 h 1519"/>
              <a:gd name="T6" fmla="*/ 2623 w 3833"/>
              <a:gd name="T7" fmla="*/ 660 h 1519"/>
              <a:gd name="T8" fmla="*/ 0 w 3833"/>
              <a:gd name="T9" fmla="*/ 1519 h 1519"/>
              <a:gd name="T10" fmla="*/ 0 w 3833"/>
              <a:gd name="T11" fmla="*/ 865 h 1519"/>
              <a:gd name="T12" fmla="*/ 1349 w 3833"/>
              <a:gd name="T13" fmla="*/ 636 h 1519"/>
              <a:gd name="T14" fmla="*/ 2111 w 3833"/>
              <a:gd name="T15" fmla="*/ 346 h 1519"/>
              <a:gd name="T16" fmla="*/ 1195 w 3833"/>
              <a:gd name="T17" fmla="*/ 167 h 1519"/>
              <a:gd name="T18" fmla="*/ 2194 w 3833"/>
              <a:gd name="T19" fmla="*/ 74 h 1519"/>
              <a:gd name="T20" fmla="*/ 3833 w 3833"/>
              <a:gd name="T21" fmla="*/ 0 h 1519"/>
              <a:gd name="T22" fmla="*/ 3833 w 3833"/>
              <a:gd name="T23" fmla="*/ 1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33" h="1519">
                <a:moveTo>
                  <a:pt x="3833" y="12"/>
                </a:moveTo>
                <a:cubicBezTo>
                  <a:pt x="3833" y="12"/>
                  <a:pt x="1920" y="90"/>
                  <a:pt x="1685" y="131"/>
                </a:cubicBezTo>
                <a:cubicBezTo>
                  <a:pt x="1423" y="177"/>
                  <a:pt x="2033" y="224"/>
                  <a:pt x="2350" y="256"/>
                </a:cubicBezTo>
                <a:cubicBezTo>
                  <a:pt x="2667" y="288"/>
                  <a:pt x="3374" y="423"/>
                  <a:pt x="2623" y="660"/>
                </a:cubicBezTo>
                <a:cubicBezTo>
                  <a:pt x="1826" y="911"/>
                  <a:pt x="1484" y="766"/>
                  <a:pt x="0" y="1519"/>
                </a:cubicBezTo>
                <a:cubicBezTo>
                  <a:pt x="0" y="865"/>
                  <a:pt x="0" y="865"/>
                  <a:pt x="0" y="865"/>
                </a:cubicBezTo>
                <a:cubicBezTo>
                  <a:pt x="0" y="865"/>
                  <a:pt x="968" y="687"/>
                  <a:pt x="1349" y="636"/>
                </a:cubicBezTo>
                <a:cubicBezTo>
                  <a:pt x="1730" y="585"/>
                  <a:pt x="2307" y="440"/>
                  <a:pt x="2111" y="346"/>
                </a:cubicBezTo>
                <a:cubicBezTo>
                  <a:pt x="1915" y="252"/>
                  <a:pt x="1121" y="229"/>
                  <a:pt x="1195" y="167"/>
                </a:cubicBezTo>
                <a:cubicBezTo>
                  <a:pt x="1253" y="119"/>
                  <a:pt x="1471" y="101"/>
                  <a:pt x="2194" y="74"/>
                </a:cubicBezTo>
                <a:cubicBezTo>
                  <a:pt x="2917" y="47"/>
                  <a:pt x="3833" y="0"/>
                  <a:pt x="3833" y="0"/>
                </a:cubicBezTo>
                <a:lnTo>
                  <a:pt x="3833" y="12"/>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nvGrpSpPr>
          <p:cNvPr id="6" name="Group 5"/>
          <p:cNvGrpSpPr/>
          <p:nvPr/>
        </p:nvGrpSpPr>
        <p:grpSpPr>
          <a:xfrm>
            <a:off x="1521618" y="2191866"/>
            <a:ext cx="6119814" cy="3277223"/>
            <a:chOff x="-3175" y="2389370"/>
            <a:chExt cx="8159751" cy="3100532"/>
          </a:xfrm>
          <a:solidFill>
            <a:schemeClr val="bg2"/>
          </a:solidFill>
        </p:grpSpPr>
        <p:sp>
          <p:nvSpPr>
            <p:cNvPr id="59" name="Freeform 44"/>
            <p:cNvSpPr>
              <a:spLocks/>
            </p:cNvSpPr>
            <p:nvPr/>
          </p:nvSpPr>
          <p:spPr bwMode="auto">
            <a:xfrm>
              <a:off x="-3175" y="4932421"/>
              <a:ext cx="1947863" cy="557481"/>
            </a:xfrm>
            <a:custGeom>
              <a:avLst/>
              <a:gdLst>
                <a:gd name="T0" fmla="*/ 0 w 612"/>
                <a:gd name="T1" fmla="*/ 190 h 190"/>
                <a:gd name="T2" fmla="*/ 612 w 612"/>
                <a:gd name="T3" fmla="*/ 11 h 190"/>
                <a:gd name="T4" fmla="*/ 563 w 612"/>
                <a:gd name="T5" fmla="*/ 0 h 190"/>
                <a:gd name="T6" fmla="*/ 0 w 612"/>
                <a:gd name="T7" fmla="*/ 158 h 190"/>
                <a:gd name="T8" fmla="*/ 0 w 612"/>
                <a:gd name="T9" fmla="*/ 190 h 190"/>
              </a:gdLst>
              <a:ahLst/>
              <a:cxnLst>
                <a:cxn ang="0">
                  <a:pos x="T0" y="T1"/>
                </a:cxn>
                <a:cxn ang="0">
                  <a:pos x="T2" y="T3"/>
                </a:cxn>
                <a:cxn ang="0">
                  <a:pos x="T4" y="T5"/>
                </a:cxn>
                <a:cxn ang="0">
                  <a:pos x="T6" y="T7"/>
                </a:cxn>
                <a:cxn ang="0">
                  <a:pos x="T8" y="T9"/>
                </a:cxn>
              </a:cxnLst>
              <a:rect l="0" t="0" r="r" b="b"/>
              <a:pathLst>
                <a:path w="612" h="190">
                  <a:moveTo>
                    <a:pt x="0" y="190"/>
                  </a:moveTo>
                  <a:cubicBezTo>
                    <a:pt x="0" y="190"/>
                    <a:pt x="502" y="34"/>
                    <a:pt x="612" y="11"/>
                  </a:cubicBezTo>
                  <a:cubicBezTo>
                    <a:pt x="563" y="0"/>
                    <a:pt x="563" y="0"/>
                    <a:pt x="563" y="0"/>
                  </a:cubicBezTo>
                  <a:cubicBezTo>
                    <a:pt x="563" y="0"/>
                    <a:pt x="19" y="150"/>
                    <a:pt x="0" y="158"/>
                  </a:cubicBezTo>
                  <a:lnTo>
                    <a:pt x="0"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0" name="Freeform 45"/>
            <p:cNvSpPr>
              <a:spLocks/>
            </p:cNvSpPr>
            <p:nvPr/>
          </p:nvSpPr>
          <p:spPr bwMode="auto">
            <a:xfrm>
              <a:off x="3592513" y="4285684"/>
              <a:ext cx="1735138" cy="302884"/>
            </a:xfrm>
            <a:custGeom>
              <a:avLst/>
              <a:gdLst>
                <a:gd name="T0" fmla="*/ 35 w 545"/>
                <a:gd name="T1" fmla="*/ 103 h 103"/>
                <a:gd name="T2" fmla="*/ 545 w 545"/>
                <a:gd name="T3" fmla="*/ 12 h 103"/>
                <a:gd name="T4" fmla="*/ 505 w 545"/>
                <a:gd name="T5" fmla="*/ 0 h 103"/>
                <a:gd name="T6" fmla="*/ 0 w 545"/>
                <a:gd name="T7" fmla="*/ 90 h 103"/>
                <a:gd name="T8" fmla="*/ 35 w 545"/>
                <a:gd name="T9" fmla="*/ 103 h 103"/>
              </a:gdLst>
              <a:ahLst/>
              <a:cxnLst>
                <a:cxn ang="0">
                  <a:pos x="T0" y="T1"/>
                </a:cxn>
                <a:cxn ang="0">
                  <a:pos x="T2" y="T3"/>
                </a:cxn>
                <a:cxn ang="0">
                  <a:pos x="T4" y="T5"/>
                </a:cxn>
                <a:cxn ang="0">
                  <a:pos x="T6" y="T7"/>
                </a:cxn>
                <a:cxn ang="0">
                  <a:pos x="T8" y="T9"/>
                </a:cxn>
              </a:cxnLst>
              <a:rect l="0" t="0" r="r" b="b"/>
              <a:pathLst>
                <a:path w="545" h="103">
                  <a:moveTo>
                    <a:pt x="35" y="103"/>
                  </a:moveTo>
                  <a:cubicBezTo>
                    <a:pt x="35" y="103"/>
                    <a:pt x="424" y="27"/>
                    <a:pt x="545" y="12"/>
                  </a:cubicBezTo>
                  <a:cubicBezTo>
                    <a:pt x="505" y="0"/>
                    <a:pt x="505" y="0"/>
                    <a:pt x="505" y="0"/>
                  </a:cubicBezTo>
                  <a:cubicBezTo>
                    <a:pt x="505" y="0"/>
                    <a:pt x="127" y="61"/>
                    <a:pt x="0" y="90"/>
                  </a:cubicBezTo>
                  <a:lnTo>
                    <a:pt x="3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1" name="Freeform 46"/>
            <p:cNvSpPr>
              <a:spLocks/>
            </p:cNvSpPr>
            <p:nvPr/>
          </p:nvSpPr>
          <p:spPr bwMode="auto">
            <a:xfrm>
              <a:off x="6499225" y="3861355"/>
              <a:ext cx="928688" cy="216554"/>
            </a:xfrm>
            <a:custGeom>
              <a:avLst/>
              <a:gdLst>
                <a:gd name="T0" fmla="*/ 36 w 292"/>
                <a:gd name="T1" fmla="*/ 74 h 74"/>
                <a:gd name="T2" fmla="*/ 292 w 292"/>
                <a:gd name="T3" fmla="*/ 2 h 74"/>
                <a:gd name="T4" fmla="*/ 257 w 292"/>
                <a:gd name="T5" fmla="*/ 0 h 74"/>
                <a:gd name="T6" fmla="*/ 0 w 292"/>
                <a:gd name="T7" fmla="*/ 69 h 74"/>
                <a:gd name="T8" fmla="*/ 36 w 292"/>
                <a:gd name="T9" fmla="*/ 74 h 74"/>
              </a:gdLst>
              <a:ahLst/>
              <a:cxnLst>
                <a:cxn ang="0">
                  <a:pos x="T0" y="T1"/>
                </a:cxn>
                <a:cxn ang="0">
                  <a:pos x="T2" y="T3"/>
                </a:cxn>
                <a:cxn ang="0">
                  <a:pos x="T4" y="T5"/>
                </a:cxn>
                <a:cxn ang="0">
                  <a:pos x="T6" y="T7"/>
                </a:cxn>
                <a:cxn ang="0">
                  <a:pos x="T8" y="T9"/>
                </a:cxn>
              </a:cxnLst>
              <a:rect l="0" t="0" r="r" b="b"/>
              <a:pathLst>
                <a:path w="292" h="74">
                  <a:moveTo>
                    <a:pt x="36" y="74"/>
                  </a:moveTo>
                  <a:cubicBezTo>
                    <a:pt x="36" y="74"/>
                    <a:pt x="253" y="19"/>
                    <a:pt x="292" y="2"/>
                  </a:cubicBezTo>
                  <a:cubicBezTo>
                    <a:pt x="257" y="0"/>
                    <a:pt x="257" y="0"/>
                    <a:pt x="257" y="0"/>
                  </a:cubicBezTo>
                  <a:cubicBezTo>
                    <a:pt x="257" y="0"/>
                    <a:pt x="82" y="51"/>
                    <a:pt x="0" y="69"/>
                  </a:cubicBezTo>
                  <a:lnTo>
                    <a:pt x="3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2" name="Freeform 47"/>
            <p:cNvSpPr>
              <a:spLocks/>
            </p:cNvSpPr>
            <p:nvPr/>
          </p:nvSpPr>
          <p:spPr bwMode="auto">
            <a:xfrm>
              <a:off x="7783513" y="3517501"/>
              <a:ext cx="312738" cy="163879"/>
            </a:xfrm>
            <a:custGeom>
              <a:avLst/>
              <a:gdLst>
                <a:gd name="T0" fmla="*/ 98 w 98"/>
                <a:gd name="T1" fmla="*/ 0 h 56"/>
                <a:gd name="T2" fmla="*/ 37 w 98"/>
                <a:gd name="T3" fmla="*/ 56 h 56"/>
                <a:gd name="T4" fmla="*/ 0 w 98"/>
                <a:gd name="T5" fmla="*/ 56 h 56"/>
                <a:gd name="T6" fmla="*/ 69 w 98"/>
                <a:gd name="T7" fmla="*/ 0 h 56"/>
                <a:gd name="T8" fmla="*/ 98 w 98"/>
                <a:gd name="T9" fmla="*/ 0 h 56"/>
              </a:gdLst>
              <a:ahLst/>
              <a:cxnLst>
                <a:cxn ang="0">
                  <a:pos x="T0" y="T1"/>
                </a:cxn>
                <a:cxn ang="0">
                  <a:pos x="T2" y="T3"/>
                </a:cxn>
                <a:cxn ang="0">
                  <a:pos x="T4" y="T5"/>
                </a:cxn>
                <a:cxn ang="0">
                  <a:pos x="T6" y="T7"/>
                </a:cxn>
                <a:cxn ang="0">
                  <a:pos x="T8" y="T9"/>
                </a:cxn>
              </a:cxnLst>
              <a:rect l="0" t="0" r="r" b="b"/>
              <a:pathLst>
                <a:path w="98" h="56">
                  <a:moveTo>
                    <a:pt x="98" y="0"/>
                  </a:moveTo>
                  <a:cubicBezTo>
                    <a:pt x="98" y="0"/>
                    <a:pt x="89" y="27"/>
                    <a:pt x="37" y="56"/>
                  </a:cubicBezTo>
                  <a:cubicBezTo>
                    <a:pt x="0" y="56"/>
                    <a:pt x="0" y="56"/>
                    <a:pt x="0" y="56"/>
                  </a:cubicBezTo>
                  <a:cubicBezTo>
                    <a:pt x="0" y="56"/>
                    <a:pt x="51" y="26"/>
                    <a:pt x="69" y="0"/>
                  </a:cubicBez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3" name="Freeform 48"/>
            <p:cNvSpPr>
              <a:spLocks/>
            </p:cNvSpPr>
            <p:nvPr/>
          </p:nvSpPr>
          <p:spPr bwMode="auto">
            <a:xfrm>
              <a:off x="7861300" y="3255588"/>
              <a:ext cx="234950" cy="122909"/>
            </a:xfrm>
            <a:custGeom>
              <a:avLst/>
              <a:gdLst>
                <a:gd name="T0" fmla="*/ 74 w 74"/>
                <a:gd name="T1" fmla="*/ 42 h 42"/>
                <a:gd name="T2" fmla="*/ 46 w 74"/>
                <a:gd name="T3" fmla="*/ 42 h 42"/>
                <a:gd name="T4" fmla="*/ 0 w 74"/>
                <a:gd name="T5" fmla="*/ 2 h 42"/>
                <a:gd name="T6" fmla="*/ 30 w 74"/>
                <a:gd name="T7" fmla="*/ 0 h 42"/>
                <a:gd name="T8" fmla="*/ 74 w 74"/>
                <a:gd name="T9" fmla="*/ 42 h 42"/>
              </a:gdLst>
              <a:ahLst/>
              <a:cxnLst>
                <a:cxn ang="0">
                  <a:pos x="T0" y="T1"/>
                </a:cxn>
                <a:cxn ang="0">
                  <a:pos x="T2" y="T3"/>
                </a:cxn>
                <a:cxn ang="0">
                  <a:pos x="T4" y="T5"/>
                </a:cxn>
                <a:cxn ang="0">
                  <a:pos x="T6" y="T7"/>
                </a:cxn>
                <a:cxn ang="0">
                  <a:pos x="T8" y="T9"/>
                </a:cxn>
              </a:cxnLst>
              <a:rect l="0" t="0" r="r" b="b"/>
              <a:pathLst>
                <a:path w="74" h="42">
                  <a:moveTo>
                    <a:pt x="74" y="42"/>
                  </a:moveTo>
                  <a:cubicBezTo>
                    <a:pt x="46" y="42"/>
                    <a:pt x="46" y="42"/>
                    <a:pt x="46" y="42"/>
                  </a:cubicBezTo>
                  <a:cubicBezTo>
                    <a:pt x="46" y="42"/>
                    <a:pt x="21" y="8"/>
                    <a:pt x="0" y="2"/>
                  </a:cubicBezTo>
                  <a:cubicBezTo>
                    <a:pt x="30" y="0"/>
                    <a:pt x="30" y="0"/>
                    <a:pt x="30" y="0"/>
                  </a:cubicBezTo>
                  <a:cubicBezTo>
                    <a:pt x="30" y="0"/>
                    <a:pt x="62" y="20"/>
                    <a:pt x="7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4" name="Freeform 49"/>
            <p:cNvSpPr>
              <a:spLocks/>
            </p:cNvSpPr>
            <p:nvPr/>
          </p:nvSpPr>
          <p:spPr bwMode="auto">
            <a:xfrm>
              <a:off x="7231063" y="3071224"/>
              <a:ext cx="473075" cy="96572"/>
            </a:xfrm>
            <a:custGeom>
              <a:avLst/>
              <a:gdLst>
                <a:gd name="T0" fmla="*/ 149 w 149"/>
                <a:gd name="T1" fmla="*/ 31 h 33"/>
                <a:gd name="T2" fmla="*/ 120 w 149"/>
                <a:gd name="T3" fmla="*/ 33 h 33"/>
                <a:gd name="T4" fmla="*/ 0 w 149"/>
                <a:gd name="T5" fmla="*/ 4 h 33"/>
                <a:gd name="T6" fmla="*/ 25 w 149"/>
                <a:gd name="T7" fmla="*/ 0 h 33"/>
                <a:gd name="T8" fmla="*/ 149 w 149"/>
                <a:gd name="T9" fmla="*/ 31 h 33"/>
              </a:gdLst>
              <a:ahLst/>
              <a:cxnLst>
                <a:cxn ang="0">
                  <a:pos x="T0" y="T1"/>
                </a:cxn>
                <a:cxn ang="0">
                  <a:pos x="T2" y="T3"/>
                </a:cxn>
                <a:cxn ang="0">
                  <a:pos x="T4" y="T5"/>
                </a:cxn>
                <a:cxn ang="0">
                  <a:pos x="T6" y="T7"/>
                </a:cxn>
                <a:cxn ang="0">
                  <a:pos x="T8" y="T9"/>
                </a:cxn>
              </a:cxnLst>
              <a:rect l="0" t="0" r="r" b="b"/>
              <a:pathLst>
                <a:path w="149" h="33">
                  <a:moveTo>
                    <a:pt x="149" y="31"/>
                  </a:moveTo>
                  <a:cubicBezTo>
                    <a:pt x="120" y="33"/>
                    <a:pt x="120" y="33"/>
                    <a:pt x="120" y="33"/>
                  </a:cubicBezTo>
                  <a:cubicBezTo>
                    <a:pt x="120" y="33"/>
                    <a:pt x="14" y="4"/>
                    <a:pt x="0" y="4"/>
                  </a:cubicBezTo>
                  <a:cubicBezTo>
                    <a:pt x="25" y="0"/>
                    <a:pt x="25" y="0"/>
                    <a:pt x="25" y="0"/>
                  </a:cubicBezTo>
                  <a:cubicBezTo>
                    <a:pt x="25" y="0"/>
                    <a:pt x="118" y="20"/>
                    <a:pt x="14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5" name="Freeform 50"/>
            <p:cNvSpPr>
              <a:spLocks/>
            </p:cNvSpPr>
            <p:nvPr/>
          </p:nvSpPr>
          <p:spPr bwMode="auto">
            <a:xfrm>
              <a:off x="6275388" y="2939535"/>
              <a:ext cx="573088" cy="64381"/>
            </a:xfrm>
            <a:custGeom>
              <a:avLst/>
              <a:gdLst>
                <a:gd name="T0" fmla="*/ 180 w 180"/>
                <a:gd name="T1" fmla="*/ 20 h 22"/>
                <a:gd name="T2" fmla="*/ 156 w 180"/>
                <a:gd name="T3" fmla="*/ 22 h 22"/>
                <a:gd name="T4" fmla="*/ 0 w 180"/>
                <a:gd name="T5" fmla="*/ 4 h 22"/>
                <a:gd name="T6" fmla="*/ 21 w 180"/>
                <a:gd name="T7" fmla="*/ 0 h 22"/>
                <a:gd name="T8" fmla="*/ 180 w 180"/>
                <a:gd name="T9" fmla="*/ 20 h 22"/>
              </a:gdLst>
              <a:ahLst/>
              <a:cxnLst>
                <a:cxn ang="0">
                  <a:pos x="T0" y="T1"/>
                </a:cxn>
                <a:cxn ang="0">
                  <a:pos x="T2" y="T3"/>
                </a:cxn>
                <a:cxn ang="0">
                  <a:pos x="T4" y="T5"/>
                </a:cxn>
                <a:cxn ang="0">
                  <a:pos x="T6" y="T7"/>
                </a:cxn>
                <a:cxn ang="0">
                  <a:pos x="T8" y="T9"/>
                </a:cxn>
              </a:cxnLst>
              <a:rect l="0" t="0" r="r" b="b"/>
              <a:pathLst>
                <a:path w="180" h="22">
                  <a:moveTo>
                    <a:pt x="180" y="20"/>
                  </a:moveTo>
                  <a:cubicBezTo>
                    <a:pt x="156" y="22"/>
                    <a:pt x="156" y="22"/>
                    <a:pt x="156" y="22"/>
                  </a:cubicBezTo>
                  <a:cubicBezTo>
                    <a:pt x="156" y="22"/>
                    <a:pt x="20" y="4"/>
                    <a:pt x="0" y="4"/>
                  </a:cubicBezTo>
                  <a:cubicBezTo>
                    <a:pt x="21" y="0"/>
                    <a:pt x="21" y="0"/>
                    <a:pt x="21" y="0"/>
                  </a:cubicBezTo>
                  <a:cubicBezTo>
                    <a:pt x="21" y="0"/>
                    <a:pt x="168" y="17"/>
                    <a:pt x="1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6" name="Freeform 51"/>
            <p:cNvSpPr>
              <a:spLocks/>
            </p:cNvSpPr>
            <p:nvPr/>
          </p:nvSpPr>
          <p:spPr bwMode="auto">
            <a:xfrm>
              <a:off x="5197475" y="2838574"/>
              <a:ext cx="536575" cy="58528"/>
            </a:xfrm>
            <a:custGeom>
              <a:avLst/>
              <a:gdLst>
                <a:gd name="T0" fmla="*/ 338 w 338"/>
                <a:gd name="T1" fmla="*/ 32 h 40"/>
                <a:gd name="T2" fmla="*/ 304 w 338"/>
                <a:gd name="T3" fmla="*/ 40 h 40"/>
                <a:gd name="T4" fmla="*/ 0 w 338"/>
                <a:gd name="T5" fmla="*/ 6 h 40"/>
                <a:gd name="T6" fmla="*/ 32 w 338"/>
                <a:gd name="T7" fmla="*/ 0 h 40"/>
                <a:gd name="T8" fmla="*/ 338 w 338"/>
                <a:gd name="T9" fmla="*/ 32 h 40"/>
              </a:gdLst>
              <a:ahLst/>
              <a:cxnLst>
                <a:cxn ang="0">
                  <a:pos x="T0" y="T1"/>
                </a:cxn>
                <a:cxn ang="0">
                  <a:pos x="T2" y="T3"/>
                </a:cxn>
                <a:cxn ang="0">
                  <a:pos x="T4" y="T5"/>
                </a:cxn>
                <a:cxn ang="0">
                  <a:pos x="T6" y="T7"/>
                </a:cxn>
                <a:cxn ang="0">
                  <a:pos x="T8" y="T9"/>
                </a:cxn>
              </a:cxnLst>
              <a:rect l="0" t="0" r="r" b="b"/>
              <a:pathLst>
                <a:path w="338" h="40">
                  <a:moveTo>
                    <a:pt x="338" y="32"/>
                  </a:moveTo>
                  <a:lnTo>
                    <a:pt x="304" y="40"/>
                  </a:lnTo>
                  <a:lnTo>
                    <a:pt x="0" y="6"/>
                  </a:lnTo>
                  <a:lnTo>
                    <a:pt x="32" y="0"/>
                  </a:lnTo>
                  <a:lnTo>
                    <a:pt x="33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7" name="Freeform 52"/>
            <p:cNvSpPr>
              <a:spLocks/>
            </p:cNvSpPr>
            <p:nvPr/>
          </p:nvSpPr>
          <p:spPr bwMode="auto">
            <a:xfrm>
              <a:off x="4589463" y="2750782"/>
              <a:ext cx="273050" cy="46823"/>
            </a:xfrm>
            <a:custGeom>
              <a:avLst/>
              <a:gdLst>
                <a:gd name="T0" fmla="*/ 86 w 86"/>
                <a:gd name="T1" fmla="*/ 14 h 16"/>
                <a:gd name="T2" fmla="*/ 71 w 86"/>
                <a:gd name="T3" fmla="*/ 16 h 16"/>
                <a:gd name="T4" fmla="*/ 0 w 86"/>
                <a:gd name="T5" fmla="*/ 2 h 16"/>
                <a:gd name="T6" fmla="*/ 17 w 86"/>
                <a:gd name="T7" fmla="*/ 0 h 16"/>
                <a:gd name="T8" fmla="*/ 86 w 86"/>
                <a:gd name="T9" fmla="*/ 14 h 16"/>
              </a:gdLst>
              <a:ahLst/>
              <a:cxnLst>
                <a:cxn ang="0">
                  <a:pos x="T0" y="T1"/>
                </a:cxn>
                <a:cxn ang="0">
                  <a:pos x="T2" y="T3"/>
                </a:cxn>
                <a:cxn ang="0">
                  <a:pos x="T4" y="T5"/>
                </a:cxn>
                <a:cxn ang="0">
                  <a:pos x="T6" y="T7"/>
                </a:cxn>
                <a:cxn ang="0">
                  <a:pos x="T8" y="T9"/>
                </a:cxn>
              </a:cxnLst>
              <a:rect l="0" t="0" r="r" b="b"/>
              <a:pathLst>
                <a:path w="86" h="16">
                  <a:moveTo>
                    <a:pt x="86" y="14"/>
                  </a:moveTo>
                  <a:cubicBezTo>
                    <a:pt x="71" y="16"/>
                    <a:pt x="71" y="16"/>
                    <a:pt x="71" y="16"/>
                  </a:cubicBezTo>
                  <a:cubicBezTo>
                    <a:pt x="71" y="16"/>
                    <a:pt x="23" y="6"/>
                    <a:pt x="0" y="2"/>
                  </a:cubicBezTo>
                  <a:cubicBezTo>
                    <a:pt x="17" y="0"/>
                    <a:pt x="17" y="0"/>
                    <a:pt x="17" y="0"/>
                  </a:cubicBezTo>
                  <a:lnTo>
                    <a:pt x="8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8" name="Freeform 53"/>
            <p:cNvSpPr>
              <a:spLocks/>
            </p:cNvSpPr>
            <p:nvPr/>
          </p:nvSpPr>
          <p:spPr bwMode="auto">
            <a:xfrm>
              <a:off x="4503738" y="2671768"/>
              <a:ext cx="50800" cy="43896"/>
            </a:xfrm>
            <a:custGeom>
              <a:avLst/>
              <a:gdLst>
                <a:gd name="T0" fmla="*/ 16 w 16"/>
                <a:gd name="T1" fmla="*/ 15 h 15"/>
                <a:gd name="T2" fmla="*/ 3 w 16"/>
                <a:gd name="T3" fmla="*/ 14 h 15"/>
                <a:gd name="T4" fmla="*/ 3 w 16"/>
                <a:gd name="T5" fmla="*/ 0 h 15"/>
                <a:gd name="T6" fmla="*/ 15 w 16"/>
                <a:gd name="T7" fmla="*/ 1 h 15"/>
                <a:gd name="T8" fmla="*/ 16 w 16"/>
                <a:gd name="T9" fmla="*/ 15 h 15"/>
              </a:gdLst>
              <a:ahLst/>
              <a:cxnLst>
                <a:cxn ang="0">
                  <a:pos x="T0" y="T1"/>
                </a:cxn>
                <a:cxn ang="0">
                  <a:pos x="T2" y="T3"/>
                </a:cxn>
                <a:cxn ang="0">
                  <a:pos x="T4" y="T5"/>
                </a:cxn>
                <a:cxn ang="0">
                  <a:pos x="T6" y="T7"/>
                </a:cxn>
                <a:cxn ang="0">
                  <a:pos x="T8" y="T9"/>
                </a:cxn>
              </a:cxnLst>
              <a:rect l="0" t="0" r="r" b="b"/>
              <a:pathLst>
                <a:path w="16" h="15">
                  <a:moveTo>
                    <a:pt x="16" y="15"/>
                  </a:moveTo>
                  <a:cubicBezTo>
                    <a:pt x="3" y="14"/>
                    <a:pt x="3" y="14"/>
                    <a:pt x="3" y="14"/>
                  </a:cubicBezTo>
                  <a:cubicBezTo>
                    <a:pt x="3" y="14"/>
                    <a:pt x="0" y="5"/>
                    <a:pt x="3" y="0"/>
                  </a:cubicBezTo>
                  <a:cubicBezTo>
                    <a:pt x="15" y="1"/>
                    <a:pt x="15" y="1"/>
                    <a:pt x="15" y="1"/>
                  </a:cubicBezTo>
                  <a:cubicBezTo>
                    <a:pt x="12" y="5"/>
                    <a:pt x="16" y="15"/>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9" name="Freeform 54"/>
            <p:cNvSpPr>
              <a:spLocks/>
            </p:cNvSpPr>
            <p:nvPr/>
          </p:nvSpPr>
          <p:spPr bwMode="auto">
            <a:xfrm>
              <a:off x="4586288" y="2598608"/>
              <a:ext cx="196850" cy="40970"/>
            </a:xfrm>
            <a:custGeom>
              <a:avLst/>
              <a:gdLst>
                <a:gd name="T0" fmla="*/ 11 w 62"/>
                <a:gd name="T1" fmla="*/ 14 h 14"/>
                <a:gd name="T2" fmla="*/ 0 w 62"/>
                <a:gd name="T3" fmla="*/ 12 h 14"/>
                <a:gd name="T4" fmla="*/ 50 w 62"/>
                <a:gd name="T5" fmla="*/ 0 h 14"/>
                <a:gd name="T6" fmla="*/ 62 w 62"/>
                <a:gd name="T7" fmla="*/ 1 h 14"/>
                <a:gd name="T8" fmla="*/ 11 w 62"/>
                <a:gd name="T9" fmla="*/ 14 h 14"/>
              </a:gdLst>
              <a:ahLst/>
              <a:cxnLst>
                <a:cxn ang="0">
                  <a:pos x="T0" y="T1"/>
                </a:cxn>
                <a:cxn ang="0">
                  <a:pos x="T2" y="T3"/>
                </a:cxn>
                <a:cxn ang="0">
                  <a:pos x="T4" y="T5"/>
                </a:cxn>
                <a:cxn ang="0">
                  <a:pos x="T6" y="T7"/>
                </a:cxn>
                <a:cxn ang="0">
                  <a:pos x="T8" y="T9"/>
                </a:cxn>
              </a:cxnLst>
              <a:rect l="0" t="0" r="r" b="b"/>
              <a:pathLst>
                <a:path w="62" h="14">
                  <a:moveTo>
                    <a:pt x="11" y="14"/>
                  </a:moveTo>
                  <a:cubicBezTo>
                    <a:pt x="0" y="12"/>
                    <a:pt x="0" y="12"/>
                    <a:pt x="0" y="12"/>
                  </a:cubicBezTo>
                  <a:cubicBezTo>
                    <a:pt x="0" y="12"/>
                    <a:pt x="26" y="3"/>
                    <a:pt x="50" y="0"/>
                  </a:cubicBezTo>
                  <a:cubicBezTo>
                    <a:pt x="62" y="1"/>
                    <a:pt x="62" y="1"/>
                    <a:pt x="62" y="1"/>
                  </a:cubicBezTo>
                  <a:cubicBezTo>
                    <a:pt x="62" y="1"/>
                    <a:pt x="21" y="8"/>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0" name="Freeform 55"/>
            <p:cNvSpPr>
              <a:spLocks/>
            </p:cNvSpPr>
            <p:nvPr/>
          </p:nvSpPr>
          <p:spPr bwMode="auto">
            <a:xfrm>
              <a:off x="4973638" y="2545933"/>
              <a:ext cx="312738" cy="29264"/>
            </a:xfrm>
            <a:custGeom>
              <a:avLst/>
              <a:gdLst>
                <a:gd name="T0" fmla="*/ 11 w 98"/>
                <a:gd name="T1" fmla="*/ 10 h 10"/>
                <a:gd name="T2" fmla="*/ 0 w 98"/>
                <a:gd name="T3" fmla="*/ 8 h 10"/>
                <a:gd name="T4" fmla="*/ 87 w 98"/>
                <a:gd name="T5" fmla="*/ 0 h 10"/>
                <a:gd name="T6" fmla="*/ 98 w 98"/>
                <a:gd name="T7" fmla="*/ 1 h 10"/>
                <a:gd name="T8" fmla="*/ 11 w 98"/>
                <a:gd name="T9" fmla="*/ 10 h 10"/>
              </a:gdLst>
              <a:ahLst/>
              <a:cxnLst>
                <a:cxn ang="0">
                  <a:pos x="T0" y="T1"/>
                </a:cxn>
                <a:cxn ang="0">
                  <a:pos x="T2" y="T3"/>
                </a:cxn>
                <a:cxn ang="0">
                  <a:pos x="T4" y="T5"/>
                </a:cxn>
                <a:cxn ang="0">
                  <a:pos x="T6" y="T7"/>
                </a:cxn>
                <a:cxn ang="0">
                  <a:pos x="T8" y="T9"/>
                </a:cxn>
              </a:cxnLst>
              <a:rect l="0" t="0" r="r" b="b"/>
              <a:pathLst>
                <a:path w="98" h="10">
                  <a:moveTo>
                    <a:pt x="11" y="10"/>
                  </a:moveTo>
                  <a:cubicBezTo>
                    <a:pt x="0" y="8"/>
                    <a:pt x="0" y="8"/>
                    <a:pt x="0" y="8"/>
                  </a:cubicBezTo>
                  <a:cubicBezTo>
                    <a:pt x="0" y="8"/>
                    <a:pt x="72" y="1"/>
                    <a:pt x="87" y="0"/>
                  </a:cubicBezTo>
                  <a:cubicBezTo>
                    <a:pt x="98" y="1"/>
                    <a:pt x="98" y="1"/>
                    <a:pt x="98" y="1"/>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1" name="Freeform 56"/>
            <p:cNvSpPr>
              <a:spLocks/>
            </p:cNvSpPr>
            <p:nvPr/>
          </p:nvSpPr>
          <p:spPr bwMode="auto">
            <a:xfrm>
              <a:off x="5613400" y="2490331"/>
              <a:ext cx="436563" cy="35117"/>
            </a:xfrm>
            <a:custGeom>
              <a:avLst/>
              <a:gdLst>
                <a:gd name="T0" fmla="*/ 6 w 137"/>
                <a:gd name="T1" fmla="*/ 12 h 12"/>
                <a:gd name="T2" fmla="*/ 137 w 137"/>
                <a:gd name="T3" fmla="*/ 2 h 12"/>
                <a:gd name="T4" fmla="*/ 132 w 137"/>
                <a:gd name="T5" fmla="*/ 0 h 12"/>
                <a:gd name="T6" fmla="*/ 0 w 137"/>
                <a:gd name="T7" fmla="*/ 10 h 12"/>
                <a:gd name="T8" fmla="*/ 6 w 137"/>
                <a:gd name="T9" fmla="*/ 12 h 12"/>
              </a:gdLst>
              <a:ahLst/>
              <a:cxnLst>
                <a:cxn ang="0">
                  <a:pos x="T0" y="T1"/>
                </a:cxn>
                <a:cxn ang="0">
                  <a:pos x="T2" y="T3"/>
                </a:cxn>
                <a:cxn ang="0">
                  <a:pos x="T4" y="T5"/>
                </a:cxn>
                <a:cxn ang="0">
                  <a:pos x="T6" y="T7"/>
                </a:cxn>
                <a:cxn ang="0">
                  <a:pos x="T8" y="T9"/>
                </a:cxn>
              </a:cxnLst>
              <a:rect l="0" t="0" r="r" b="b"/>
              <a:pathLst>
                <a:path w="137" h="12">
                  <a:moveTo>
                    <a:pt x="6" y="12"/>
                  </a:moveTo>
                  <a:cubicBezTo>
                    <a:pt x="7" y="12"/>
                    <a:pt x="87" y="4"/>
                    <a:pt x="137" y="2"/>
                  </a:cubicBezTo>
                  <a:cubicBezTo>
                    <a:pt x="132" y="0"/>
                    <a:pt x="132" y="0"/>
                    <a:pt x="132" y="0"/>
                  </a:cubicBezTo>
                  <a:cubicBezTo>
                    <a:pt x="82" y="2"/>
                    <a:pt x="1" y="10"/>
                    <a:pt x="0" y="10"/>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2" name="Freeform 57"/>
            <p:cNvSpPr>
              <a:spLocks/>
            </p:cNvSpPr>
            <p:nvPr/>
          </p:nvSpPr>
          <p:spPr bwMode="auto">
            <a:xfrm>
              <a:off x="6411913" y="2447898"/>
              <a:ext cx="414338" cy="24874"/>
            </a:xfrm>
            <a:custGeom>
              <a:avLst/>
              <a:gdLst>
                <a:gd name="T0" fmla="*/ 6 w 130"/>
                <a:gd name="T1" fmla="*/ 8 h 8"/>
                <a:gd name="T2" fmla="*/ 130 w 130"/>
                <a:gd name="T3" fmla="*/ 2 h 8"/>
                <a:gd name="T4" fmla="*/ 125 w 130"/>
                <a:gd name="T5" fmla="*/ 0 h 8"/>
                <a:gd name="T6" fmla="*/ 0 w 130"/>
                <a:gd name="T7" fmla="*/ 6 h 8"/>
                <a:gd name="T8" fmla="*/ 6 w 130"/>
                <a:gd name="T9" fmla="*/ 8 h 8"/>
              </a:gdLst>
              <a:ahLst/>
              <a:cxnLst>
                <a:cxn ang="0">
                  <a:pos x="T0" y="T1"/>
                </a:cxn>
                <a:cxn ang="0">
                  <a:pos x="T2" y="T3"/>
                </a:cxn>
                <a:cxn ang="0">
                  <a:pos x="T4" y="T5"/>
                </a:cxn>
                <a:cxn ang="0">
                  <a:pos x="T6" y="T7"/>
                </a:cxn>
                <a:cxn ang="0">
                  <a:pos x="T8" y="T9"/>
                </a:cxn>
              </a:cxnLst>
              <a:rect l="0" t="0" r="r" b="b"/>
              <a:pathLst>
                <a:path w="130" h="8">
                  <a:moveTo>
                    <a:pt x="6" y="8"/>
                  </a:moveTo>
                  <a:cubicBezTo>
                    <a:pt x="7" y="8"/>
                    <a:pt x="80" y="4"/>
                    <a:pt x="130" y="2"/>
                  </a:cubicBezTo>
                  <a:cubicBezTo>
                    <a:pt x="125" y="0"/>
                    <a:pt x="125" y="0"/>
                    <a:pt x="125" y="0"/>
                  </a:cubicBezTo>
                  <a:cubicBezTo>
                    <a:pt x="75" y="3"/>
                    <a:pt x="1" y="6"/>
                    <a:pt x="0" y="6"/>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3" name="Freeform 58"/>
            <p:cNvSpPr>
              <a:spLocks/>
            </p:cNvSpPr>
            <p:nvPr/>
          </p:nvSpPr>
          <p:spPr bwMode="auto">
            <a:xfrm>
              <a:off x="7138988" y="2415707"/>
              <a:ext cx="396875" cy="20485"/>
            </a:xfrm>
            <a:custGeom>
              <a:avLst/>
              <a:gdLst>
                <a:gd name="T0" fmla="*/ 6 w 125"/>
                <a:gd name="T1" fmla="*/ 7 h 7"/>
                <a:gd name="T2" fmla="*/ 125 w 125"/>
                <a:gd name="T3" fmla="*/ 1 h 7"/>
                <a:gd name="T4" fmla="*/ 120 w 125"/>
                <a:gd name="T5" fmla="*/ 0 h 7"/>
                <a:gd name="T6" fmla="*/ 0 w 125"/>
                <a:gd name="T7" fmla="*/ 6 h 7"/>
                <a:gd name="T8" fmla="*/ 6 w 125"/>
                <a:gd name="T9" fmla="*/ 7 h 7"/>
              </a:gdLst>
              <a:ahLst/>
              <a:cxnLst>
                <a:cxn ang="0">
                  <a:pos x="T0" y="T1"/>
                </a:cxn>
                <a:cxn ang="0">
                  <a:pos x="T2" y="T3"/>
                </a:cxn>
                <a:cxn ang="0">
                  <a:pos x="T4" y="T5"/>
                </a:cxn>
                <a:cxn ang="0">
                  <a:pos x="T6" y="T7"/>
                </a:cxn>
                <a:cxn ang="0">
                  <a:pos x="T8" y="T9"/>
                </a:cxn>
              </a:cxnLst>
              <a:rect l="0" t="0" r="r" b="b"/>
              <a:pathLst>
                <a:path w="125" h="7">
                  <a:moveTo>
                    <a:pt x="6" y="7"/>
                  </a:moveTo>
                  <a:cubicBezTo>
                    <a:pt x="6" y="7"/>
                    <a:pt x="75" y="4"/>
                    <a:pt x="125" y="1"/>
                  </a:cubicBezTo>
                  <a:cubicBezTo>
                    <a:pt x="120" y="0"/>
                    <a:pt x="120" y="0"/>
                    <a:pt x="120" y="0"/>
                  </a:cubicBezTo>
                  <a:cubicBezTo>
                    <a:pt x="70" y="2"/>
                    <a:pt x="1" y="6"/>
                    <a:pt x="0" y="6"/>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4" name="Freeform 59"/>
            <p:cNvSpPr>
              <a:spLocks/>
            </p:cNvSpPr>
            <p:nvPr/>
          </p:nvSpPr>
          <p:spPr bwMode="auto">
            <a:xfrm>
              <a:off x="7796213" y="2389370"/>
              <a:ext cx="360363" cy="17558"/>
            </a:xfrm>
            <a:custGeom>
              <a:avLst/>
              <a:gdLst>
                <a:gd name="T0" fmla="*/ 4 w 113"/>
                <a:gd name="T1" fmla="*/ 6 h 6"/>
                <a:gd name="T2" fmla="*/ 113 w 113"/>
                <a:gd name="T3" fmla="*/ 1 h 6"/>
                <a:gd name="T4" fmla="*/ 109 w 113"/>
                <a:gd name="T5" fmla="*/ 0 h 6"/>
                <a:gd name="T6" fmla="*/ 0 w 113"/>
                <a:gd name="T7" fmla="*/ 5 h 6"/>
                <a:gd name="T8" fmla="*/ 4 w 113"/>
                <a:gd name="T9" fmla="*/ 6 h 6"/>
              </a:gdLst>
              <a:ahLst/>
              <a:cxnLst>
                <a:cxn ang="0">
                  <a:pos x="T0" y="T1"/>
                </a:cxn>
                <a:cxn ang="0">
                  <a:pos x="T2" y="T3"/>
                </a:cxn>
                <a:cxn ang="0">
                  <a:pos x="T4" y="T5"/>
                </a:cxn>
                <a:cxn ang="0">
                  <a:pos x="T6" y="T7"/>
                </a:cxn>
                <a:cxn ang="0">
                  <a:pos x="T8" y="T9"/>
                </a:cxn>
              </a:cxnLst>
              <a:rect l="0" t="0" r="r" b="b"/>
              <a:pathLst>
                <a:path w="113" h="6">
                  <a:moveTo>
                    <a:pt x="4" y="6"/>
                  </a:moveTo>
                  <a:cubicBezTo>
                    <a:pt x="5" y="6"/>
                    <a:pt x="63" y="3"/>
                    <a:pt x="113" y="1"/>
                  </a:cubicBezTo>
                  <a:cubicBezTo>
                    <a:pt x="109" y="0"/>
                    <a:pt x="109" y="0"/>
                    <a:pt x="109" y="0"/>
                  </a:cubicBezTo>
                  <a:cubicBezTo>
                    <a:pt x="59" y="2"/>
                    <a:pt x="0" y="5"/>
                    <a:pt x="0" y="5"/>
                  </a:cubicBez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pic>
        <p:nvPicPr>
          <p:cNvPr id="84" name="Graphic 83" descr="A city block">
            <a:extLst>
              <a:ext uri="{FF2B5EF4-FFF2-40B4-BE49-F238E27FC236}">
                <a16:creationId xmlns:a16="http://schemas.microsoft.com/office/drawing/2014/main" id="{B99B39AE-294B-4AF4-9657-1600B12B06DA}"/>
              </a:ext>
            </a:extLst>
          </p:cNvPr>
          <p:cNvPicPr>
            <a:picLocks noChangeAspect="1"/>
          </p:cNvPicPr>
          <p:nvPr/>
        </p:nvPicPr>
        <p:blipFill rotWithShape="1">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64" r="78086"/>
          <a:stretch/>
        </p:blipFill>
        <p:spPr>
          <a:xfrm>
            <a:off x="9772030" y="-620276"/>
            <a:ext cx="914400" cy="3678033"/>
          </a:xfrm>
          <a:prstGeom prst="rect">
            <a:avLst/>
          </a:prstGeom>
        </p:spPr>
      </p:pic>
      <p:sp>
        <p:nvSpPr>
          <p:cNvPr id="35" name="TextBox 34">
            <a:extLst>
              <a:ext uri="{FF2B5EF4-FFF2-40B4-BE49-F238E27FC236}">
                <a16:creationId xmlns:a16="http://schemas.microsoft.com/office/drawing/2014/main" id="{39B1F2BC-B629-4480-B38A-8127B5701178}"/>
              </a:ext>
            </a:extLst>
          </p:cNvPr>
          <p:cNvSpPr txBox="1"/>
          <p:nvPr/>
        </p:nvSpPr>
        <p:spPr>
          <a:xfrm>
            <a:off x="1860829" y="1827016"/>
            <a:ext cx="2033346"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Addressing equity &amp; inclusion</a:t>
            </a:r>
          </a:p>
        </p:txBody>
      </p:sp>
      <p:sp>
        <p:nvSpPr>
          <p:cNvPr id="38" name="TextBox 37">
            <a:extLst>
              <a:ext uri="{FF2B5EF4-FFF2-40B4-BE49-F238E27FC236}">
                <a16:creationId xmlns:a16="http://schemas.microsoft.com/office/drawing/2014/main" id="{ACE519E8-5136-47D3-84D9-43810A93E5D6}"/>
              </a:ext>
            </a:extLst>
          </p:cNvPr>
          <p:cNvSpPr txBox="1"/>
          <p:nvPr/>
        </p:nvSpPr>
        <p:spPr>
          <a:xfrm>
            <a:off x="4092903" y="1833558"/>
            <a:ext cx="3312883"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Changing paradigm for how families are served</a:t>
            </a:r>
          </a:p>
        </p:txBody>
      </p:sp>
      <p:sp>
        <p:nvSpPr>
          <p:cNvPr id="39" name="TextBox 38">
            <a:extLst>
              <a:ext uri="{FF2B5EF4-FFF2-40B4-BE49-F238E27FC236}">
                <a16:creationId xmlns:a16="http://schemas.microsoft.com/office/drawing/2014/main" id="{EE63B6D3-DA01-45F9-8A39-85C39AA01EB5}"/>
              </a:ext>
            </a:extLst>
          </p:cNvPr>
          <p:cNvSpPr txBox="1"/>
          <p:nvPr/>
        </p:nvSpPr>
        <p:spPr>
          <a:xfrm>
            <a:off x="8193295" y="1821162"/>
            <a:ext cx="3885211"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Honoring family voice and choice</a:t>
            </a:r>
          </a:p>
        </p:txBody>
      </p:sp>
      <p:sp>
        <p:nvSpPr>
          <p:cNvPr id="118" name="Oval 117">
            <a:extLst>
              <a:ext uri="{FF2B5EF4-FFF2-40B4-BE49-F238E27FC236}">
                <a16:creationId xmlns:a16="http://schemas.microsoft.com/office/drawing/2014/main" id="{073ACB39-88D6-4CFB-9233-CAC9A6C326E0}"/>
              </a:ext>
            </a:extLst>
          </p:cNvPr>
          <p:cNvSpPr/>
          <p:nvPr/>
        </p:nvSpPr>
        <p:spPr>
          <a:xfrm>
            <a:off x="5784130" y="4826942"/>
            <a:ext cx="1051596" cy="1074334"/>
          </a:xfrm>
          <a:prstGeom prst="ellipse">
            <a:avLst/>
          </a:prstGeom>
          <a:solidFill>
            <a:srgbClr val="6E9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5" name="Graphic 4" descr="Car with solid fill">
            <a:extLst>
              <a:ext uri="{FF2B5EF4-FFF2-40B4-BE49-F238E27FC236}">
                <a16:creationId xmlns:a16="http://schemas.microsoft.com/office/drawing/2014/main" id="{1A2FE80B-7200-4BE9-9619-04C18F8BC1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8774" y="3851357"/>
            <a:ext cx="1832082" cy="1622298"/>
          </a:xfrm>
          <a:prstGeom prst="rect">
            <a:avLst/>
          </a:prstGeom>
          <a:scene3d>
            <a:camera prst="orthographicFront">
              <a:rot lat="0" lon="1200000" rev="1200000"/>
            </a:camera>
            <a:lightRig rig="threePt" dir="t"/>
          </a:scene3d>
        </p:spPr>
      </p:pic>
      <p:pic>
        <p:nvPicPr>
          <p:cNvPr id="9" name="Graphic 8" descr="Baby with solid fill">
            <a:extLst>
              <a:ext uri="{FF2B5EF4-FFF2-40B4-BE49-F238E27FC236}">
                <a16:creationId xmlns:a16="http://schemas.microsoft.com/office/drawing/2014/main" id="{2EBF3A90-0DE9-4598-AA2F-3C495C8023D5}"/>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b="41593"/>
          <a:stretch/>
        </p:blipFill>
        <p:spPr>
          <a:xfrm>
            <a:off x="2789556" y="4517318"/>
            <a:ext cx="469668" cy="274320"/>
          </a:xfrm>
          <a:prstGeom prst="rect">
            <a:avLst/>
          </a:prstGeom>
          <a:scene3d>
            <a:camera prst="orthographicFront">
              <a:rot lat="1200000" lon="3600000" rev="1800000"/>
            </a:camera>
            <a:lightRig rig="threePt" dir="t"/>
          </a:scene3d>
        </p:spPr>
      </p:pic>
      <p:pic>
        <p:nvPicPr>
          <p:cNvPr id="75" name="Graphic 74" descr="Baby with solid fill">
            <a:extLst>
              <a:ext uri="{FF2B5EF4-FFF2-40B4-BE49-F238E27FC236}">
                <a16:creationId xmlns:a16="http://schemas.microsoft.com/office/drawing/2014/main" id="{E35A5CF6-A06D-47FF-80AA-D46FB029FC50}"/>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67" b="41364"/>
          <a:stretch/>
        </p:blipFill>
        <p:spPr>
          <a:xfrm>
            <a:off x="2900130" y="4458975"/>
            <a:ext cx="469668" cy="259627"/>
          </a:xfrm>
          <a:prstGeom prst="rect">
            <a:avLst/>
          </a:prstGeom>
          <a:scene3d>
            <a:camera prst="orthographicFront">
              <a:rot lat="1200000" lon="3600000" rev="1800000"/>
            </a:camera>
            <a:lightRig rig="threePt" dir="t"/>
          </a:scene3d>
        </p:spPr>
      </p:pic>
      <p:pic>
        <p:nvPicPr>
          <p:cNvPr id="11" name="Graphic 10" descr="Man and woman with solid fill">
            <a:extLst>
              <a:ext uri="{FF2B5EF4-FFF2-40B4-BE49-F238E27FC236}">
                <a16:creationId xmlns:a16="http://schemas.microsoft.com/office/drawing/2014/main" id="{61EDF351-6197-4E23-AE35-C2C9D18F12DB}"/>
              </a:ext>
            </a:extLst>
          </p:cNvPr>
          <p:cNvPicPr>
            <a:picLocks noChangeAspect="1"/>
          </p:cNvPicPr>
          <p:nvPr/>
        </p:nvPicPr>
        <p:blipFill rotWithShape="1">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 b="50001"/>
          <a:stretch/>
        </p:blipFill>
        <p:spPr>
          <a:xfrm>
            <a:off x="3159812" y="4312365"/>
            <a:ext cx="646753" cy="397110"/>
          </a:xfrm>
          <a:prstGeom prst="rect">
            <a:avLst/>
          </a:prstGeom>
          <a:scene3d>
            <a:camera prst="orthographicFront">
              <a:rot lat="0" lon="3000000" rev="1200000"/>
            </a:camera>
            <a:lightRig rig="threePt" dir="t"/>
          </a:scene3d>
        </p:spPr>
      </p:pic>
      <p:sp>
        <p:nvSpPr>
          <p:cNvPr id="15" name="TextBox 14">
            <a:extLst>
              <a:ext uri="{FF2B5EF4-FFF2-40B4-BE49-F238E27FC236}">
                <a16:creationId xmlns:a16="http://schemas.microsoft.com/office/drawing/2014/main" id="{8F37C31D-090A-410B-BF0D-B0AFFD64B119}"/>
              </a:ext>
            </a:extLst>
          </p:cNvPr>
          <p:cNvSpPr txBox="1"/>
          <p:nvPr/>
        </p:nvSpPr>
        <p:spPr>
          <a:xfrm>
            <a:off x="6869071" y="5004004"/>
            <a:ext cx="3678033" cy="1015663"/>
          </a:xfrm>
          <a:prstGeom prst="rect">
            <a:avLst/>
          </a:prstGeom>
          <a:noFill/>
        </p:spPr>
        <p:txBody>
          <a:bodyPr wrap="square" rtlCol="0">
            <a:spAutoFit/>
          </a:bodyPr>
          <a:lstStyle/>
          <a:p>
            <a:r>
              <a:rPr lang="en-US" sz="1400">
                <a:solidFill>
                  <a:srgbClr val="000000"/>
                </a:solidFill>
                <a:latin typeface="Helvetica" panose="020B0604020202020204" pitchFamily="34" charset="0"/>
                <a:ea typeface="Calibri" panose="020F0502020204030204" pitchFamily="34" charset="0"/>
                <a:cs typeface="Helvetica" panose="020B0604020202020204" pitchFamily="34" charset="0"/>
              </a:rPr>
              <a:t>Collaborating and enhancing community-based partnerships to support families who may have risk factors for child maltreatment </a:t>
            </a:r>
          </a:p>
          <a:p>
            <a:endParaRPr lang="en-US">
              <a:solidFill>
                <a:srgbClr val="000000"/>
              </a:solidFill>
              <a:latin typeface="Calibri" panose="020F0502020204030204"/>
            </a:endParaRPr>
          </a:p>
        </p:txBody>
      </p:sp>
      <p:pic>
        <p:nvPicPr>
          <p:cNvPr id="19" name="Picture 18" descr="A picture containing text, sign&#10;&#10;Description automatically generated">
            <a:extLst>
              <a:ext uri="{FF2B5EF4-FFF2-40B4-BE49-F238E27FC236}">
                <a16:creationId xmlns:a16="http://schemas.microsoft.com/office/drawing/2014/main" id="{0F0FA853-D527-4C4E-BBEF-3B14CE4DC9B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816983" y="2827129"/>
            <a:ext cx="1596718" cy="1127682"/>
          </a:xfrm>
          <a:prstGeom prst="rect">
            <a:avLst/>
          </a:prstGeom>
        </p:spPr>
      </p:pic>
      <p:pic>
        <p:nvPicPr>
          <p:cNvPr id="77" name="Picture 76" descr="A picture containing text, sign&#10;&#10;Description automatically generated">
            <a:extLst>
              <a:ext uri="{FF2B5EF4-FFF2-40B4-BE49-F238E27FC236}">
                <a16:creationId xmlns:a16="http://schemas.microsoft.com/office/drawing/2014/main" id="{BA2E2874-7653-4ABD-8563-000D6BB418CB}"/>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053703" y="2835790"/>
            <a:ext cx="1596718" cy="1127682"/>
          </a:xfrm>
          <a:prstGeom prst="rect">
            <a:avLst/>
          </a:prstGeom>
        </p:spPr>
      </p:pic>
      <p:pic>
        <p:nvPicPr>
          <p:cNvPr id="82" name="Picture 81" descr="A picture containing text, sign&#10;&#10;Description automatically generated">
            <a:extLst>
              <a:ext uri="{FF2B5EF4-FFF2-40B4-BE49-F238E27FC236}">
                <a16:creationId xmlns:a16="http://schemas.microsoft.com/office/drawing/2014/main" id="{6D97BDF9-7CDE-4647-AAD6-5B35075D7DF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976213" y="3205703"/>
            <a:ext cx="1596718" cy="1127682"/>
          </a:xfrm>
          <a:prstGeom prst="rect">
            <a:avLst/>
          </a:prstGeom>
        </p:spPr>
      </p:pic>
      <p:pic>
        <p:nvPicPr>
          <p:cNvPr id="83" name="Picture 82" descr="A picture containing text, sign&#10;&#10;Description automatically generated">
            <a:extLst>
              <a:ext uri="{FF2B5EF4-FFF2-40B4-BE49-F238E27FC236}">
                <a16:creationId xmlns:a16="http://schemas.microsoft.com/office/drawing/2014/main" id="{7830200D-6182-4750-877F-533AE5D36D94}"/>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869070" y="1725487"/>
            <a:ext cx="1596718" cy="1127682"/>
          </a:xfrm>
          <a:prstGeom prst="rect">
            <a:avLst/>
          </a:prstGeom>
        </p:spPr>
      </p:pic>
      <p:sp>
        <p:nvSpPr>
          <p:cNvPr id="20" name="TextBox 19">
            <a:extLst>
              <a:ext uri="{FF2B5EF4-FFF2-40B4-BE49-F238E27FC236}">
                <a16:creationId xmlns:a16="http://schemas.microsoft.com/office/drawing/2014/main" id="{4A7F7062-F208-4434-BA94-0B75AB5F34C0}"/>
              </a:ext>
            </a:extLst>
          </p:cNvPr>
          <p:cNvSpPr txBox="1"/>
          <p:nvPr/>
        </p:nvSpPr>
        <p:spPr>
          <a:xfrm>
            <a:off x="2118705" y="3498197"/>
            <a:ext cx="1301354" cy="600164"/>
          </a:xfrm>
          <a:prstGeom prst="rect">
            <a:avLst/>
          </a:prstGeom>
          <a:noFill/>
        </p:spPr>
        <p:txBody>
          <a:bodyPr wrap="square" rtlCol="0">
            <a:spAutoFit/>
          </a:bodyPr>
          <a:lstStyle/>
          <a:p>
            <a:pPr algn="ctr"/>
            <a:r>
              <a:rPr lang="en-US" sz="1100">
                <a:solidFill>
                  <a:srgbClr val="FFFFFF"/>
                </a:solidFill>
                <a:latin typeface="Calibri" panose="020F0502020204030204"/>
              </a:rPr>
              <a:t>Thriving Families, Safer Children Initiative</a:t>
            </a:r>
          </a:p>
        </p:txBody>
      </p:sp>
      <p:sp>
        <p:nvSpPr>
          <p:cNvPr id="21" name="TextBox 20">
            <a:extLst>
              <a:ext uri="{FF2B5EF4-FFF2-40B4-BE49-F238E27FC236}">
                <a16:creationId xmlns:a16="http://schemas.microsoft.com/office/drawing/2014/main" id="{80142297-4BFA-4BBE-A970-495CC2CDA845}"/>
              </a:ext>
            </a:extLst>
          </p:cNvPr>
          <p:cNvSpPr txBox="1"/>
          <p:nvPr/>
        </p:nvSpPr>
        <p:spPr>
          <a:xfrm>
            <a:off x="4199205" y="3113399"/>
            <a:ext cx="971681" cy="600164"/>
          </a:xfrm>
          <a:prstGeom prst="rect">
            <a:avLst/>
          </a:prstGeom>
          <a:noFill/>
        </p:spPr>
        <p:txBody>
          <a:bodyPr wrap="square" rtlCol="0">
            <a:spAutoFit/>
          </a:bodyPr>
          <a:lstStyle/>
          <a:p>
            <a:r>
              <a:rPr lang="en-US" sz="1100">
                <a:solidFill>
                  <a:srgbClr val="FFFFFF"/>
                </a:solidFill>
                <a:latin typeface="Calibri" panose="020F0502020204030204"/>
              </a:rPr>
              <a:t>Safety net &amp; economic supports</a:t>
            </a:r>
          </a:p>
        </p:txBody>
      </p:sp>
      <p:sp>
        <p:nvSpPr>
          <p:cNvPr id="22" name="TextBox 21">
            <a:extLst>
              <a:ext uri="{FF2B5EF4-FFF2-40B4-BE49-F238E27FC236}">
                <a16:creationId xmlns:a16="http://schemas.microsoft.com/office/drawing/2014/main" id="{E7170B0D-699F-426F-A50D-A1AE928937D5}"/>
              </a:ext>
            </a:extLst>
          </p:cNvPr>
          <p:cNvSpPr txBox="1"/>
          <p:nvPr/>
        </p:nvSpPr>
        <p:spPr>
          <a:xfrm>
            <a:off x="8203829" y="3168801"/>
            <a:ext cx="1241914" cy="430887"/>
          </a:xfrm>
          <a:prstGeom prst="rect">
            <a:avLst/>
          </a:prstGeom>
          <a:noFill/>
        </p:spPr>
        <p:txBody>
          <a:bodyPr wrap="square" rtlCol="0">
            <a:spAutoFit/>
          </a:bodyPr>
          <a:lstStyle/>
          <a:p>
            <a:pPr algn="ctr"/>
            <a:r>
              <a:rPr lang="en-US" sz="1100">
                <a:solidFill>
                  <a:srgbClr val="FFFFFF"/>
                </a:solidFill>
                <a:latin typeface="Calibri" panose="020F0502020204030204"/>
              </a:rPr>
              <a:t>Community Response pilots</a:t>
            </a:r>
          </a:p>
        </p:txBody>
      </p:sp>
      <p:sp>
        <p:nvSpPr>
          <p:cNvPr id="23" name="TextBox 22">
            <a:extLst>
              <a:ext uri="{FF2B5EF4-FFF2-40B4-BE49-F238E27FC236}">
                <a16:creationId xmlns:a16="http://schemas.microsoft.com/office/drawing/2014/main" id="{17C06025-4391-4DAC-B8A3-A500A1B59159}"/>
              </a:ext>
            </a:extLst>
          </p:cNvPr>
          <p:cNvSpPr txBox="1"/>
          <p:nvPr/>
        </p:nvSpPr>
        <p:spPr>
          <a:xfrm>
            <a:off x="7228194" y="2086569"/>
            <a:ext cx="1025838" cy="430887"/>
          </a:xfrm>
          <a:prstGeom prst="rect">
            <a:avLst/>
          </a:prstGeom>
          <a:noFill/>
        </p:spPr>
        <p:txBody>
          <a:bodyPr wrap="square" rtlCol="0">
            <a:spAutoFit/>
          </a:bodyPr>
          <a:lstStyle/>
          <a:p>
            <a:r>
              <a:rPr lang="en-US" sz="1100">
                <a:solidFill>
                  <a:srgbClr val="FFFFFF"/>
                </a:solidFill>
                <a:latin typeface="Calibri" panose="020F0502020204030204"/>
              </a:rPr>
              <a:t>Community Pathways</a:t>
            </a:r>
          </a:p>
        </p:txBody>
      </p:sp>
      <p:pic>
        <p:nvPicPr>
          <p:cNvPr id="85" name="Picture 84" descr="A picture containing text, sign&#10;&#10;Description automatically generated">
            <a:extLst>
              <a:ext uri="{FF2B5EF4-FFF2-40B4-BE49-F238E27FC236}">
                <a16:creationId xmlns:a16="http://schemas.microsoft.com/office/drawing/2014/main" id="{EBEB52F0-C154-4C7D-BA9B-CF6DC63FA2CE}"/>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110169" y="3245094"/>
            <a:ext cx="1880233" cy="1353664"/>
          </a:xfrm>
          <a:prstGeom prst="rect">
            <a:avLst/>
          </a:prstGeom>
        </p:spPr>
      </p:pic>
      <p:sp>
        <p:nvSpPr>
          <p:cNvPr id="24" name="TextBox 23">
            <a:extLst>
              <a:ext uri="{FF2B5EF4-FFF2-40B4-BE49-F238E27FC236}">
                <a16:creationId xmlns:a16="http://schemas.microsoft.com/office/drawing/2014/main" id="{3C6E79B5-691A-4292-AA6B-185EACC62402}"/>
              </a:ext>
            </a:extLst>
          </p:cNvPr>
          <p:cNvSpPr txBox="1"/>
          <p:nvPr/>
        </p:nvSpPr>
        <p:spPr>
          <a:xfrm>
            <a:off x="6397761" y="3515479"/>
            <a:ext cx="1301354" cy="769441"/>
          </a:xfrm>
          <a:prstGeom prst="rect">
            <a:avLst/>
          </a:prstGeom>
          <a:noFill/>
        </p:spPr>
        <p:txBody>
          <a:bodyPr wrap="square" rtlCol="0">
            <a:spAutoFit/>
          </a:bodyPr>
          <a:lstStyle/>
          <a:p>
            <a:pPr algn="ctr"/>
            <a:r>
              <a:rPr lang="en-US" sz="1100">
                <a:solidFill>
                  <a:srgbClr val="FFFFFF"/>
                </a:solidFill>
                <a:latin typeface="Calibri" panose="020F0502020204030204"/>
              </a:rPr>
              <a:t>Formal collaborations with other family serving agencies</a:t>
            </a:r>
          </a:p>
        </p:txBody>
      </p:sp>
      <p:pic>
        <p:nvPicPr>
          <p:cNvPr id="76" name="Graphic 75" descr="Group with solid fill">
            <a:extLst>
              <a:ext uri="{FF2B5EF4-FFF2-40B4-BE49-F238E27FC236}">
                <a16:creationId xmlns:a16="http://schemas.microsoft.com/office/drawing/2014/main" id="{2A3FD76A-AC4B-4291-8F5A-F619359C50F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04334" y="4803498"/>
            <a:ext cx="1011189" cy="1140842"/>
          </a:xfrm>
          <a:prstGeom prst="rect">
            <a:avLst/>
          </a:prstGeom>
        </p:spPr>
      </p:pic>
      <p:pic>
        <p:nvPicPr>
          <p:cNvPr id="78" name="Picture 77" descr="A picture containing graphical user interface&#10;&#10;Description automatically generated">
            <a:extLst>
              <a:ext uri="{FF2B5EF4-FFF2-40B4-BE49-F238E27FC236}">
                <a16:creationId xmlns:a16="http://schemas.microsoft.com/office/drawing/2014/main" id="{E9DA43BB-C961-4843-9C62-F515B69A0DF8}"/>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2027348" y="1983166"/>
            <a:ext cx="1367005" cy="1367005"/>
          </a:xfrm>
          <a:prstGeom prst="rect">
            <a:avLst/>
          </a:prstGeom>
        </p:spPr>
      </p:pic>
      <p:pic>
        <p:nvPicPr>
          <p:cNvPr id="79" name="Picture 78" descr="A picture containing graphical user interface&#10;&#10;Description automatically generated">
            <a:extLst>
              <a:ext uri="{FF2B5EF4-FFF2-40B4-BE49-F238E27FC236}">
                <a16:creationId xmlns:a16="http://schemas.microsoft.com/office/drawing/2014/main" id="{43626AA0-576E-4685-8BBA-1FE9E8F737ED}"/>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9164339" y="1891996"/>
            <a:ext cx="1367005" cy="1367005"/>
          </a:xfrm>
          <a:prstGeom prst="rect">
            <a:avLst/>
          </a:prstGeom>
        </p:spPr>
      </p:pic>
      <p:sp>
        <p:nvSpPr>
          <p:cNvPr id="7" name="TextBox 6">
            <a:extLst>
              <a:ext uri="{FF2B5EF4-FFF2-40B4-BE49-F238E27FC236}">
                <a16:creationId xmlns:a16="http://schemas.microsoft.com/office/drawing/2014/main" id="{87691DAB-852F-40AC-930F-941E97CA54DA}"/>
              </a:ext>
            </a:extLst>
          </p:cNvPr>
          <p:cNvSpPr txBox="1"/>
          <p:nvPr/>
        </p:nvSpPr>
        <p:spPr>
          <a:xfrm>
            <a:off x="1696943" y="2901151"/>
            <a:ext cx="2611024" cy="530915"/>
          </a:xfrm>
          <a:prstGeom prst="rect">
            <a:avLst/>
          </a:prstGeom>
          <a:noFill/>
        </p:spPr>
        <p:txBody>
          <a:bodyPr wrap="square" rtlCol="0">
            <a:spAutoFit/>
          </a:bodyPr>
          <a:lstStyle/>
          <a:p>
            <a:r>
              <a:rPr lang="en-US" sz="1050">
                <a:solidFill>
                  <a:srgbClr val="000000"/>
                </a:solidFill>
                <a:latin typeface="Calibri" panose="020F0502020204030204"/>
              </a:rPr>
              <a:t>Statewide Prevention Collaborative</a:t>
            </a:r>
          </a:p>
          <a:p>
            <a:endParaRPr lang="en-US">
              <a:solidFill>
                <a:srgbClr val="000000"/>
              </a:solidFill>
              <a:latin typeface="Calibri" panose="020F0502020204030204"/>
            </a:endParaRPr>
          </a:p>
        </p:txBody>
      </p:sp>
      <p:sp>
        <p:nvSpPr>
          <p:cNvPr id="13" name="TextBox 12">
            <a:extLst>
              <a:ext uri="{FF2B5EF4-FFF2-40B4-BE49-F238E27FC236}">
                <a16:creationId xmlns:a16="http://schemas.microsoft.com/office/drawing/2014/main" id="{3ECCBB07-B022-43FB-A86D-84A0EE8272F6}"/>
              </a:ext>
            </a:extLst>
          </p:cNvPr>
          <p:cNvSpPr txBox="1"/>
          <p:nvPr/>
        </p:nvSpPr>
        <p:spPr>
          <a:xfrm>
            <a:off x="9167262" y="2830860"/>
            <a:ext cx="1623612" cy="530915"/>
          </a:xfrm>
          <a:prstGeom prst="rect">
            <a:avLst/>
          </a:prstGeom>
          <a:noFill/>
        </p:spPr>
        <p:txBody>
          <a:bodyPr wrap="square" rtlCol="0">
            <a:spAutoFit/>
          </a:bodyPr>
          <a:lstStyle/>
          <a:p>
            <a:r>
              <a:rPr lang="en-US" sz="1050">
                <a:solidFill>
                  <a:srgbClr val="000000"/>
                </a:solidFill>
                <a:latin typeface="Calibri" panose="020F0502020204030204"/>
              </a:rPr>
              <a:t>Parent Advisory Council</a:t>
            </a:r>
          </a:p>
          <a:p>
            <a:endParaRPr lang="en-US">
              <a:solidFill>
                <a:srgbClr val="000000"/>
              </a:solidFill>
              <a:latin typeface="Calibri" panose="020F0502020204030204"/>
            </a:endParaRPr>
          </a:p>
        </p:txBody>
      </p:sp>
      <p:pic>
        <p:nvPicPr>
          <p:cNvPr id="87" name="Graphic 86" descr="Signpost with solid fill">
            <a:extLst>
              <a:ext uri="{FF2B5EF4-FFF2-40B4-BE49-F238E27FC236}">
                <a16:creationId xmlns:a16="http://schemas.microsoft.com/office/drawing/2014/main" id="{8CAE3EDA-ABF4-4307-824E-70D6E4A90EC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01563" y="5423441"/>
            <a:ext cx="1437762" cy="1364100"/>
          </a:xfrm>
          <a:prstGeom prst="rect">
            <a:avLst/>
          </a:prstGeom>
        </p:spPr>
      </p:pic>
      <p:sp>
        <p:nvSpPr>
          <p:cNvPr id="16" name="TextBox 15">
            <a:extLst>
              <a:ext uri="{FF2B5EF4-FFF2-40B4-BE49-F238E27FC236}">
                <a16:creationId xmlns:a16="http://schemas.microsoft.com/office/drawing/2014/main" id="{D7D888E9-0E8C-45E6-812F-B43DC6F38C34}"/>
              </a:ext>
            </a:extLst>
          </p:cNvPr>
          <p:cNvSpPr txBox="1"/>
          <p:nvPr/>
        </p:nvSpPr>
        <p:spPr>
          <a:xfrm>
            <a:off x="2306045" y="5723844"/>
            <a:ext cx="864193" cy="261610"/>
          </a:xfrm>
          <a:prstGeom prst="rect">
            <a:avLst/>
          </a:prstGeom>
          <a:noFill/>
        </p:spPr>
        <p:txBody>
          <a:bodyPr wrap="square" rtlCol="0">
            <a:spAutoFit/>
          </a:bodyPr>
          <a:lstStyle/>
          <a:p>
            <a:r>
              <a:rPr lang="en-US" sz="1100">
                <a:solidFill>
                  <a:srgbClr val="000000"/>
                </a:solidFill>
                <a:latin typeface="Calibri" panose="020F0502020204030204"/>
              </a:rPr>
              <a:t>Equity</a:t>
            </a:r>
          </a:p>
        </p:txBody>
      </p:sp>
      <p:sp>
        <p:nvSpPr>
          <p:cNvPr id="17" name="TextBox 16">
            <a:extLst>
              <a:ext uri="{FF2B5EF4-FFF2-40B4-BE49-F238E27FC236}">
                <a16:creationId xmlns:a16="http://schemas.microsoft.com/office/drawing/2014/main" id="{D7C9EABB-1CA3-4F3D-96D8-7D5D4E1A053F}"/>
              </a:ext>
            </a:extLst>
          </p:cNvPr>
          <p:cNvSpPr txBox="1"/>
          <p:nvPr/>
        </p:nvSpPr>
        <p:spPr>
          <a:xfrm>
            <a:off x="2696300" y="6047029"/>
            <a:ext cx="1396603" cy="261610"/>
          </a:xfrm>
          <a:prstGeom prst="rect">
            <a:avLst/>
          </a:prstGeom>
          <a:noFill/>
        </p:spPr>
        <p:txBody>
          <a:bodyPr wrap="square" rtlCol="0">
            <a:spAutoFit/>
          </a:bodyPr>
          <a:lstStyle/>
          <a:p>
            <a:r>
              <a:rPr lang="en-US" sz="1100">
                <a:solidFill>
                  <a:srgbClr val="000000"/>
                </a:solidFill>
                <a:latin typeface="Calibri" panose="020F0502020204030204"/>
              </a:rPr>
              <a:t>Inclusion</a:t>
            </a:r>
          </a:p>
        </p:txBody>
      </p:sp>
      <p:pic>
        <p:nvPicPr>
          <p:cNvPr id="88" name="Picture 87" descr="Text&#10;&#10;Description automatically generated with medium confidence">
            <a:extLst>
              <a:ext uri="{FF2B5EF4-FFF2-40B4-BE49-F238E27FC236}">
                <a16:creationId xmlns:a16="http://schemas.microsoft.com/office/drawing/2014/main" id="{EA032380-2199-4757-A50B-69D1DCA0B5F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629542" y="6214901"/>
            <a:ext cx="902827" cy="472909"/>
          </a:xfrm>
          <a:prstGeom prst="rect">
            <a:avLst/>
          </a:prstGeom>
        </p:spPr>
      </p:pic>
    </p:spTree>
    <p:extLst>
      <p:ext uri="{BB962C8B-B14F-4D97-AF65-F5344CB8AC3E}">
        <p14:creationId xmlns:p14="http://schemas.microsoft.com/office/powerpoint/2010/main" val="3330783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0F8"/>
        </a:solidFill>
        <a:effectLst/>
      </p:bgPr>
    </p:bg>
    <p:spTree>
      <p:nvGrpSpPr>
        <p:cNvPr id="1" name=""/>
        <p:cNvGrpSpPr/>
        <p:nvPr/>
      </p:nvGrpSpPr>
      <p:grpSpPr>
        <a:xfrm>
          <a:off x="0" y="0"/>
          <a:ext cx="0" cy="0"/>
          <a:chOff x="0" y="0"/>
          <a:chExt cx="0" cy="0"/>
        </a:xfrm>
      </p:grpSpPr>
      <p:pic>
        <p:nvPicPr>
          <p:cNvPr id="81" name="Graphic 80" descr="A city block">
            <a:extLst>
              <a:ext uri="{FF2B5EF4-FFF2-40B4-BE49-F238E27FC236}">
                <a16:creationId xmlns:a16="http://schemas.microsoft.com/office/drawing/2014/main" id="{D51E3629-7CCD-4C91-B17E-E3642244CE7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5581" y="-594638"/>
            <a:ext cx="3678033" cy="3678033"/>
          </a:xfrm>
          <a:prstGeom prst="rect">
            <a:avLst/>
          </a:prstGeom>
        </p:spPr>
      </p:pic>
      <p:pic>
        <p:nvPicPr>
          <p:cNvPr id="14" name="Graphic 13" descr="A city block">
            <a:extLst>
              <a:ext uri="{FF2B5EF4-FFF2-40B4-BE49-F238E27FC236}">
                <a16:creationId xmlns:a16="http://schemas.microsoft.com/office/drawing/2014/main" id="{A484938D-EF38-489D-AEA5-EBCC482F28FA}"/>
              </a:ext>
            </a:extLst>
          </p:cNvPr>
          <p:cNvPicPr>
            <a:picLocks noChangeAspect="1"/>
          </p:cNvPicPr>
          <p:nvPr/>
        </p:nvPicPr>
        <p:blipFill>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728" y="-538220"/>
            <a:ext cx="3678033" cy="3678033"/>
          </a:xfrm>
          <a:prstGeom prst="rect">
            <a:avLst/>
          </a:prstGeom>
        </p:spPr>
      </p:pic>
      <p:pic>
        <p:nvPicPr>
          <p:cNvPr id="4" name="Graphic 3" descr="A city block with various buildings, skyscrapers and trees">
            <a:extLst>
              <a:ext uri="{FF2B5EF4-FFF2-40B4-BE49-F238E27FC236}">
                <a16:creationId xmlns:a16="http://schemas.microsoft.com/office/drawing/2014/main" id="{D4D02E87-8AA9-458B-AE2D-7D45CAA660DA}"/>
              </a:ext>
            </a:extLst>
          </p:cNvPr>
          <p:cNvPicPr>
            <a:picLocks noChangeAspect="1"/>
          </p:cNvPicPr>
          <p:nvPr/>
        </p:nvPicPr>
        <p:blipFill>
          <a:blip r:embed="rId5"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4018" y="-112954"/>
            <a:ext cx="2800225" cy="2800225"/>
          </a:xfrm>
          <a:prstGeom prst="rect">
            <a:avLst/>
          </a:prstGeom>
        </p:spPr>
      </p:pic>
      <p:grpSp>
        <p:nvGrpSpPr>
          <p:cNvPr id="105" name="Group 104">
            <a:extLst>
              <a:ext uri="{FF2B5EF4-FFF2-40B4-BE49-F238E27FC236}">
                <a16:creationId xmlns:a16="http://schemas.microsoft.com/office/drawing/2014/main" id="{42F4FF95-8D0B-4487-BA82-DE3EC012B689}"/>
              </a:ext>
            </a:extLst>
          </p:cNvPr>
          <p:cNvGrpSpPr/>
          <p:nvPr/>
        </p:nvGrpSpPr>
        <p:grpSpPr>
          <a:xfrm>
            <a:off x="1459803" y="-53096"/>
            <a:ext cx="9127587" cy="483557"/>
            <a:chOff x="127864" y="-607617"/>
            <a:chExt cx="9127587" cy="483557"/>
          </a:xfrm>
        </p:grpSpPr>
        <p:sp>
          <p:nvSpPr>
            <p:cNvPr id="111" name="TextBox 110">
              <a:extLst>
                <a:ext uri="{FF2B5EF4-FFF2-40B4-BE49-F238E27FC236}">
                  <a16:creationId xmlns:a16="http://schemas.microsoft.com/office/drawing/2014/main" id="{3C4A477F-0077-43F2-A280-5E1B1684B3C4}"/>
                </a:ext>
              </a:extLst>
            </p:cNvPr>
            <p:cNvSpPr txBox="1"/>
            <p:nvPr/>
          </p:nvSpPr>
          <p:spPr>
            <a:xfrm>
              <a:off x="127864" y="-585725"/>
              <a:ext cx="1521157"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Family &amp; Youth Driven</a:t>
              </a:r>
            </a:p>
          </p:txBody>
        </p:sp>
        <p:sp>
          <p:nvSpPr>
            <p:cNvPr id="112" name="TextBox 111">
              <a:extLst>
                <a:ext uri="{FF2B5EF4-FFF2-40B4-BE49-F238E27FC236}">
                  <a16:creationId xmlns:a16="http://schemas.microsoft.com/office/drawing/2014/main" id="{571AB242-691C-4FD7-A66C-49756DCA41AF}"/>
                </a:ext>
              </a:extLst>
            </p:cNvPr>
            <p:cNvSpPr txBox="1"/>
            <p:nvPr/>
          </p:nvSpPr>
          <p:spPr>
            <a:xfrm>
              <a:off x="1485587" y="-607617"/>
              <a:ext cx="1577605"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Community Collaboration</a:t>
              </a:r>
            </a:p>
          </p:txBody>
        </p:sp>
        <p:sp>
          <p:nvSpPr>
            <p:cNvPr id="113" name="TextBox 112">
              <a:extLst>
                <a:ext uri="{FF2B5EF4-FFF2-40B4-BE49-F238E27FC236}">
                  <a16:creationId xmlns:a16="http://schemas.microsoft.com/office/drawing/2014/main" id="{CFCD188D-888D-447E-9FA1-2BDDA8E45770}"/>
                </a:ext>
              </a:extLst>
            </p:cNvPr>
            <p:cNvSpPr txBox="1"/>
            <p:nvPr/>
          </p:nvSpPr>
          <p:spPr>
            <a:xfrm>
              <a:off x="5669865" y="-606719"/>
              <a:ext cx="1809610"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Leverage &amp; Communicate Data</a:t>
              </a:r>
            </a:p>
          </p:txBody>
        </p:sp>
        <p:sp>
          <p:nvSpPr>
            <p:cNvPr id="114" name="TextBox 113">
              <a:extLst>
                <a:ext uri="{FF2B5EF4-FFF2-40B4-BE49-F238E27FC236}">
                  <a16:creationId xmlns:a16="http://schemas.microsoft.com/office/drawing/2014/main" id="{6C7A2B58-8C5F-4AD3-85B8-9A65A343E224}"/>
                </a:ext>
              </a:extLst>
            </p:cNvPr>
            <p:cNvSpPr txBox="1"/>
            <p:nvPr/>
          </p:nvSpPr>
          <p:spPr>
            <a:xfrm>
              <a:off x="3242683" y="-597257"/>
              <a:ext cx="2599016" cy="276999"/>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Connecting Families to Support</a:t>
              </a:r>
            </a:p>
          </p:txBody>
        </p:sp>
        <p:sp>
          <p:nvSpPr>
            <p:cNvPr id="115" name="TextBox 114">
              <a:extLst>
                <a:ext uri="{FF2B5EF4-FFF2-40B4-BE49-F238E27FC236}">
                  <a16:creationId xmlns:a16="http://schemas.microsoft.com/office/drawing/2014/main" id="{6A3E59D1-D66F-4E54-A242-EA6CE7CEB6BF}"/>
                </a:ext>
              </a:extLst>
            </p:cNvPr>
            <p:cNvSpPr txBox="1"/>
            <p:nvPr/>
          </p:nvSpPr>
          <p:spPr>
            <a:xfrm>
              <a:off x="7315813" y="-590200"/>
              <a:ext cx="1939638" cy="461665"/>
            </a:xfrm>
            <a:prstGeom prst="rect">
              <a:avLst/>
            </a:prstGeom>
            <a:noFill/>
          </p:spPr>
          <p:txBody>
            <a:bodyPr wrap="square" rtlCol="0" anchor="ctr">
              <a:spAutoFit/>
            </a:bodyPr>
            <a:lstStyle/>
            <a:p>
              <a:pPr algn="ctr">
                <a:defRPr/>
              </a:pPr>
              <a:r>
                <a:rPr lang="en-US" sz="1200" b="1">
                  <a:solidFill>
                    <a:srgbClr val="002060"/>
                  </a:solidFill>
                  <a:latin typeface="Helvetica" panose="020B0604020202020204" pitchFamily="34" charset="0"/>
                  <a:cs typeface="Helvetica" panose="020B0604020202020204" pitchFamily="34" charset="0"/>
                </a:rPr>
                <a:t>Policy &amp; System Changes</a:t>
              </a:r>
            </a:p>
          </p:txBody>
        </p:sp>
      </p:grpSp>
      <p:sp>
        <p:nvSpPr>
          <p:cNvPr id="12" name="Rectangle 11">
            <a:extLst>
              <a:ext uri="{FF2B5EF4-FFF2-40B4-BE49-F238E27FC236}">
                <a16:creationId xmlns:a16="http://schemas.microsoft.com/office/drawing/2014/main" id="{659CFA8D-B761-4985-9F7F-A989D91927CF}"/>
              </a:ext>
            </a:extLst>
          </p:cNvPr>
          <p:cNvSpPr/>
          <p:nvPr/>
        </p:nvSpPr>
        <p:spPr>
          <a:xfrm>
            <a:off x="1521618" y="1864260"/>
            <a:ext cx="9131428" cy="200095"/>
          </a:xfrm>
          <a:custGeom>
            <a:avLst/>
            <a:gdLst>
              <a:gd name="connsiteX0" fmla="*/ 0 w 9131428"/>
              <a:gd name="connsiteY0" fmla="*/ 0 h 200095"/>
              <a:gd name="connsiteX1" fmla="*/ 662029 w 9131428"/>
              <a:gd name="connsiteY1" fmla="*/ 0 h 200095"/>
              <a:gd name="connsiteX2" fmla="*/ 958800 w 9131428"/>
              <a:gd name="connsiteY2" fmla="*/ 0 h 200095"/>
              <a:gd name="connsiteX3" fmla="*/ 1712143 w 9131428"/>
              <a:gd name="connsiteY3" fmla="*/ 0 h 200095"/>
              <a:gd name="connsiteX4" fmla="*/ 2465486 w 9131428"/>
              <a:gd name="connsiteY4" fmla="*/ 0 h 200095"/>
              <a:gd name="connsiteX5" fmla="*/ 2762257 w 9131428"/>
              <a:gd name="connsiteY5" fmla="*/ 0 h 200095"/>
              <a:gd name="connsiteX6" fmla="*/ 3241657 w 9131428"/>
              <a:gd name="connsiteY6" fmla="*/ 0 h 200095"/>
              <a:gd name="connsiteX7" fmla="*/ 3812371 w 9131428"/>
              <a:gd name="connsiteY7" fmla="*/ 0 h 200095"/>
              <a:gd name="connsiteX8" fmla="*/ 4565714 w 9131428"/>
              <a:gd name="connsiteY8" fmla="*/ 0 h 200095"/>
              <a:gd name="connsiteX9" fmla="*/ 5319057 w 9131428"/>
              <a:gd name="connsiteY9" fmla="*/ 0 h 200095"/>
              <a:gd name="connsiteX10" fmla="*/ 5981085 w 9131428"/>
              <a:gd name="connsiteY10" fmla="*/ 0 h 200095"/>
              <a:gd name="connsiteX11" fmla="*/ 6460485 w 9131428"/>
              <a:gd name="connsiteY11" fmla="*/ 0 h 200095"/>
              <a:gd name="connsiteX12" fmla="*/ 6757257 w 9131428"/>
              <a:gd name="connsiteY12" fmla="*/ 0 h 200095"/>
              <a:gd name="connsiteX13" fmla="*/ 7054028 w 9131428"/>
              <a:gd name="connsiteY13" fmla="*/ 0 h 200095"/>
              <a:gd name="connsiteX14" fmla="*/ 7533428 w 9131428"/>
              <a:gd name="connsiteY14" fmla="*/ 0 h 200095"/>
              <a:gd name="connsiteX15" fmla="*/ 7921514 w 9131428"/>
              <a:gd name="connsiteY15" fmla="*/ 0 h 200095"/>
              <a:gd name="connsiteX16" fmla="*/ 8218285 w 9131428"/>
              <a:gd name="connsiteY16" fmla="*/ 0 h 200095"/>
              <a:gd name="connsiteX17" fmla="*/ 9131428 w 9131428"/>
              <a:gd name="connsiteY17" fmla="*/ 0 h 200095"/>
              <a:gd name="connsiteX18" fmla="*/ 9131428 w 9131428"/>
              <a:gd name="connsiteY18" fmla="*/ 200095 h 200095"/>
              <a:gd name="connsiteX19" fmla="*/ 8469399 w 9131428"/>
              <a:gd name="connsiteY19" fmla="*/ 200095 h 200095"/>
              <a:gd name="connsiteX20" fmla="*/ 8172628 w 9131428"/>
              <a:gd name="connsiteY20" fmla="*/ 200095 h 200095"/>
              <a:gd name="connsiteX21" fmla="*/ 7875857 w 9131428"/>
              <a:gd name="connsiteY21" fmla="*/ 200095 h 200095"/>
              <a:gd name="connsiteX22" fmla="*/ 7122514 w 9131428"/>
              <a:gd name="connsiteY22" fmla="*/ 200095 h 200095"/>
              <a:gd name="connsiteX23" fmla="*/ 6369171 w 9131428"/>
              <a:gd name="connsiteY23" fmla="*/ 200095 h 200095"/>
              <a:gd name="connsiteX24" fmla="*/ 6072400 w 9131428"/>
              <a:gd name="connsiteY24" fmla="*/ 200095 h 200095"/>
              <a:gd name="connsiteX25" fmla="*/ 5684314 w 9131428"/>
              <a:gd name="connsiteY25" fmla="*/ 200095 h 200095"/>
              <a:gd name="connsiteX26" fmla="*/ 5387543 w 9131428"/>
              <a:gd name="connsiteY26" fmla="*/ 200095 h 200095"/>
              <a:gd name="connsiteX27" fmla="*/ 4725514 w 9131428"/>
              <a:gd name="connsiteY27" fmla="*/ 200095 h 200095"/>
              <a:gd name="connsiteX28" fmla="*/ 4428743 w 9131428"/>
              <a:gd name="connsiteY28" fmla="*/ 200095 h 200095"/>
              <a:gd name="connsiteX29" fmla="*/ 3949343 w 9131428"/>
              <a:gd name="connsiteY29" fmla="*/ 200095 h 200095"/>
              <a:gd name="connsiteX30" fmla="*/ 3378628 w 9131428"/>
              <a:gd name="connsiteY30" fmla="*/ 200095 h 200095"/>
              <a:gd name="connsiteX31" fmla="*/ 2716600 w 9131428"/>
              <a:gd name="connsiteY31" fmla="*/ 200095 h 200095"/>
              <a:gd name="connsiteX32" fmla="*/ 2145886 w 9131428"/>
              <a:gd name="connsiteY32" fmla="*/ 200095 h 200095"/>
              <a:gd name="connsiteX33" fmla="*/ 1849114 w 9131428"/>
              <a:gd name="connsiteY33" fmla="*/ 200095 h 200095"/>
              <a:gd name="connsiteX34" fmla="*/ 1095771 w 9131428"/>
              <a:gd name="connsiteY34" fmla="*/ 200095 h 200095"/>
              <a:gd name="connsiteX35" fmla="*/ 0 w 9131428"/>
              <a:gd name="connsiteY35" fmla="*/ 200095 h 200095"/>
              <a:gd name="connsiteX36" fmla="*/ 0 w 9131428"/>
              <a:gd name="connsiteY36" fmla="*/ 0 h 20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1428" h="200095" fill="none" extrusionOk="0">
                <a:moveTo>
                  <a:pt x="0" y="0"/>
                </a:moveTo>
                <a:cubicBezTo>
                  <a:pt x="306656" y="-58923"/>
                  <a:pt x="376611" y="16113"/>
                  <a:pt x="662029" y="0"/>
                </a:cubicBezTo>
                <a:cubicBezTo>
                  <a:pt x="947447" y="-16113"/>
                  <a:pt x="892692" y="17685"/>
                  <a:pt x="958800" y="0"/>
                </a:cubicBezTo>
                <a:cubicBezTo>
                  <a:pt x="1024908" y="-17685"/>
                  <a:pt x="1375659" y="8439"/>
                  <a:pt x="1712143" y="0"/>
                </a:cubicBezTo>
                <a:cubicBezTo>
                  <a:pt x="2048627" y="-8439"/>
                  <a:pt x="2244196" y="83905"/>
                  <a:pt x="2465486" y="0"/>
                </a:cubicBezTo>
                <a:cubicBezTo>
                  <a:pt x="2686776" y="-83905"/>
                  <a:pt x="2674954" y="12173"/>
                  <a:pt x="2762257" y="0"/>
                </a:cubicBezTo>
                <a:cubicBezTo>
                  <a:pt x="2849560" y="-12173"/>
                  <a:pt x="3084856" y="37589"/>
                  <a:pt x="3241657" y="0"/>
                </a:cubicBezTo>
                <a:cubicBezTo>
                  <a:pt x="3398458" y="-37589"/>
                  <a:pt x="3671962" y="27737"/>
                  <a:pt x="3812371" y="0"/>
                </a:cubicBezTo>
                <a:cubicBezTo>
                  <a:pt x="3952780" y="-27737"/>
                  <a:pt x="4364036" y="72576"/>
                  <a:pt x="4565714" y="0"/>
                </a:cubicBezTo>
                <a:cubicBezTo>
                  <a:pt x="4767392" y="-72576"/>
                  <a:pt x="5119430" y="22401"/>
                  <a:pt x="5319057" y="0"/>
                </a:cubicBezTo>
                <a:cubicBezTo>
                  <a:pt x="5518684" y="-22401"/>
                  <a:pt x="5751306" y="76007"/>
                  <a:pt x="5981085" y="0"/>
                </a:cubicBezTo>
                <a:cubicBezTo>
                  <a:pt x="6210864" y="-76007"/>
                  <a:pt x="6347060" y="52856"/>
                  <a:pt x="6460485" y="0"/>
                </a:cubicBezTo>
                <a:cubicBezTo>
                  <a:pt x="6573910" y="-52856"/>
                  <a:pt x="6684725" y="9310"/>
                  <a:pt x="6757257" y="0"/>
                </a:cubicBezTo>
                <a:cubicBezTo>
                  <a:pt x="6829789" y="-9310"/>
                  <a:pt x="6923331" y="2227"/>
                  <a:pt x="7054028" y="0"/>
                </a:cubicBezTo>
                <a:cubicBezTo>
                  <a:pt x="7184725" y="-2227"/>
                  <a:pt x="7298749" y="49053"/>
                  <a:pt x="7533428" y="0"/>
                </a:cubicBezTo>
                <a:cubicBezTo>
                  <a:pt x="7768107" y="-49053"/>
                  <a:pt x="7801347" y="13329"/>
                  <a:pt x="7921514" y="0"/>
                </a:cubicBezTo>
                <a:cubicBezTo>
                  <a:pt x="8041681" y="-13329"/>
                  <a:pt x="8115366" y="1747"/>
                  <a:pt x="8218285" y="0"/>
                </a:cubicBezTo>
                <a:cubicBezTo>
                  <a:pt x="8321204" y="-1747"/>
                  <a:pt x="8687896" y="31727"/>
                  <a:pt x="9131428" y="0"/>
                </a:cubicBezTo>
                <a:cubicBezTo>
                  <a:pt x="9135052" y="98723"/>
                  <a:pt x="9121077" y="148805"/>
                  <a:pt x="9131428" y="200095"/>
                </a:cubicBezTo>
                <a:cubicBezTo>
                  <a:pt x="8944621" y="213172"/>
                  <a:pt x="8624300" y="133277"/>
                  <a:pt x="8469399" y="200095"/>
                </a:cubicBezTo>
                <a:cubicBezTo>
                  <a:pt x="8314498" y="266913"/>
                  <a:pt x="8295189" y="183739"/>
                  <a:pt x="8172628" y="200095"/>
                </a:cubicBezTo>
                <a:cubicBezTo>
                  <a:pt x="8050067" y="216451"/>
                  <a:pt x="7977368" y="189523"/>
                  <a:pt x="7875857" y="200095"/>
                </a:cubicBezTo>
                <a:cubicBezTo>
                  <a:pt x="7774346" y="210667"/>
                  <a:pt x="7428273" y="191687"/>
                  <a:pt x="7122514" y="200095"/>
                </a:cubicBezTo>
                <a:cubicBezTo>
                  <a:pt x="6816755" y="208503"/>
                  <a:pt x="6654000" y="117794"/>
                  <a:pt x="6369171" y="200095"/>
                </a:cubicBezTo>
                <a:cubicBezTo>
                  <a:pt x="6084342" y="282396"/>
                  <a:pt x="6184162" y="179922"/>
                  <a:pt x="6072400" y="200095"/>
                </a:cubicBezTo>
                <a:cubicBezTo>
                  <a:pt x="5960638" y="220268"/>
                  <a:pt x="5834552" y="175642"/>
                  <a:pt x="5684314" y="200095"/>
                </a:cubicBezTo>
                <a:cubicBezTo>
                  <a:pt x="5534076" y="224548"/>
                  <a:pt x="5517325" y="187782"/>
                  <a:pt x="5387543" y="200095"/>
                </a:cubicBezTo>
                <a:cubicBezTo>
                  <a:pt x="5257761" y="212408"/>
                  <a:pt x="4980311" y="138981"/>
                  <a:pt x="4725514" y="200095"/>
                </a:cubicBezTo>
                <a:cubicBezTo>
                  <a:pt x="4470717" y="261209"/>
                  <a:pt x="4513264" y="186058"/>
                  <a:pt x="4428743" y="200095"/>
                </a:cubicBezTo>
                <a:cubicBezTo>
                  <a:pt x="4344222" y="214132"/>
                  <a:pt x="4067486" y="148650"/>
                  <a:pt x="3949343" y="200095"/>
                </a:cubicBezTo>
                <a:cubicBezTo>
                  <a:pt x="3831200" y="251540"/>
                  <a:pt x="3558364" y="150327"/>
                  <a:pt x="3378628" y="200095"/>
                </a:cubicBezTo>
                <a:cubicBezTo>
                  <a:pt x="3198893" y="249863"/>
                  <a:pt x="3039008" y="129412"/>
                  <a:pt x="2716600" y="200095"/>
                </a:cubicBezTo>
                <a:cubicBezTo>
                  <a:pt x="2394192" y="270778"/>
                  <a:pt x="2358691" y="176730"/>
                  <a:pt x="2145886" y="200095"/>
                </a:cubicBezTo>
                <a:cubicBezTo>
                  <a:pt x="1933081" y="223460"/>
                  <a:pt x="1964297" y="194704"/>
                  <a:pt x="1849114" y="200095"/>
                </a:cubicBezTo>
                <a:cubicBezTo>
                  <a:pt x="1733931" y="205486"/>
                  <a:pt x="1254858" y="180793"/>
                  <a:pt x="1095771" y="200095"/>
                </a:cubicBezTo>
                <a:cubicBezTo>
                  <a:pt x="936684" y="219397"/>
                  <a:pt x="330450" y="89253"/>
                  <a:pt x="0" y="200095"/>
                </a:cubicBezTo>
                <a:cubicBezTo>
                  <a:pt x="-22014" y="100329"/>
                  <a:pt x="11998" y="80869"/>
                  <a:pt x="0" y="0"/>
                </a:cubicBezTo>
                <a:close/>
              </a:path>
              <a:path w="9131428" h="200095" stroke="0" extrusionOk="0">
                <a:moveTo>
                  <a:pt x="0" y="0"/>
                </a:moveTo>
                <a:cubicBezTo>
                  <a:pt x="92139" y="-25553"/>
                  <a:pt x="153044" y="24293"/>
                  <a:pt x="296771" y="0"/>
                </a:cubicBezTo>
                <a:cubicBezTo>
                  <a:pt x="440498" y="-24293"/>
                  <a:pt x="448020" y="2165"/>
                  <a:pt x="593543" y="0"/>
                </a:cubicBezTo>
                <a:cubicBezTo>
                  <a:pt x="739066" y="-2165"/>
                  <a:pt x="1076275" y="56747"/>
                  <a:pt x="1255571" y="0"/>
                </a:cubicBezTo>
                <a:cubicBezTo>
                  <a:pt x="1434867" y="-56747"/>
                  <a:pt x="1548131" y="2894"/>
                  <a:pt x="1643657" y="0"/>
                </a:cubicBezTo>
                <a:cubicBezTo>
                  <a:pt x="1739183" y="-2894"/>
                  <a:pt x="1829180" y="18593"/>
                  <a:pt x="1940428" y="0"/>
                </a:cubicBezTo>
                <a:cubicBezTo>
                  <a:pt x="2051676" y="-18593"/>
                  <a:pt x="2393244" y="75730"/>
                  <a:pt x="2693771" y="0"/>
                </a:cubicBezTo>
                <a:cubicBezTo>
                  <a:pt x="2994298" y="-75730"/>
                  <a:pt x="3151264" y="41454"/>
                  <a:pt x="3355800" y="0"/>
                </a:cubicBezTo>
                <a:cubicBezTo>
                  <a:pt x="3560336" y="-41454"/>
                  <a:pt x="3596753" y="48912"/>
                  <a:pt x="3835200" y="0"/>
                </a:cubicBezTo>
                <a:cubicBezTo>
                  <a:pt x="4073647" y="-48912"/>
                  <a:pt x="4048016" y="20771"/>
                  <a:pt x="4131971" y="0"/>
                </a:cubicBezTo>
                <a:cubicBezTo>
                  <a:pt x="4215926" y="-20771"/>
                  <a:pt x="4554521" y="29789"/>
                  <a:pt x="4885314" y="0"/>
                </a:cubicBezTo>
                <a:cubicBezTo>
                  <a:pt x="5216107" y="-29789"/>
                  <a:pt x="5269526" y="14697"/>
                  <a:pt x="5456028" y="0"/>
                </a:cubicBezTo>
                <a:cubicBezTo>
                  <a:pt x="5642530" y="-14697"/>
                  <a:pt x="5843234" y="58277"/>
                  <a:pt x="6026742" y="0"/>
                </a:cubicBezTo>
                <a:cubicBezTo>
                  <a:pt x="6210250" y="-58277"/>
                  <a:pt x="6428329" y="61756"/>
                  <a:pt x="6597457" y="0"/>
                </a:cubicBezTo>
                <a:cubicBezTo>
                  <a:pt x="6766585" y="-61756"/>
                  <a:pt x="6849766" y="47748"/>
                  <a:pt x="7076857" y="0"/>
                </a:cubicBezTo>
                <a:cubicBezTo>
                  <a:pt x="7303948" y="-47748"/>
                  <a:pt x="7643999" y="56670"/>
                  <a:pt x="7830200" y="0"/>
                </a:cubicBezTo>
                <a:cubicBezTo>
                  <a:pt x="8016401" y="-56670"/>
                  <a:pt x="8106540" y="22064"/>
                  <a:pt x="8309599" y="0"/>
                </a:cubicBezTo>
                <a:cubicBezTo>
                  <a:pt x="8512658" y="-22064"/>
                  <a:pt x="8834765" y="14993"/>
                  <a:pt x="9131428" y="0"/>
                </a:cubicBezTo>
                <a:cubicBezTo>
                  <a:pt x="9144348" y="49285"/>
                  <a:pt x="9110254" y="124005"/>
                  <a:pt x="9131428" y="200095"/>
                </a:cubicBezTo>
                <a:cubicBezTo>
                  <a:pt x="9011407" y="224918"/>
                  <a:pt x="8883589" y="177236"/>
                  <a:pt x="8743342" y="200095"/>
                </a:cubicBezTo>
                <a:cubicBezTo>
                  <a:pt x="8603095" y="222954"/>
                  <a:pt x="8465480" y="180827"/>
                  <a:pt x="8355257" y="200095"/>
                </a:cubicBezTo>
                <a:cubicBezTo>
                  <a:pt x="8245035" y="219363"/>
                  <a:pt x="8173462" y="191237"/>
                  <a:pt x="8058485" y="200095"/>
                </a:cubicBezTo>
                <a:cubicBezTo>
                  <a:pt x="7943508" y="208953"/>
                  <a:pt x="7749429" y="195628"/>
                  <a:pt x="7670400" y="200095"/>
                </a:cubicBezTo>
                <a:cubicBezTo>
                  <a:pt x="7591371" y="204562"/>
                  <a:pt x="7191899" y="122721"/>
                  <a:pt x="7008371" y="200095"/>
                </a:cubicBezTo>
                <a:cubicBezTo>
                  <a:pt x="6824843" y="277469"/>
                  <a:pt x="6679924" y="170343"/>
                  <a:pt x="6437657" y="200095"/>
                </a:cubicBezTo>
                <a:cubicBezTo>
                  <a:pt x="6195390" y="229847"/>
                  <a:pt x="6050649" y="152436"/>
                  <a:pt x="5866942" y="200095"/>
                </a:cubicBezTo>
                <a:cubicBezTo>
                  <a:pt x="5683235" y="247754"/>
                  <a:pt x="5710423" y="176825"/>
                  <a:pt x="5570171" y="200095"/>
                </a:cubicBezTo>
                <a:cubicBezTo>
                  <a:pt x="5429919" y="223365"/>
                  <a:pt x="5362281" y="194818"/>
                  <a:pt x="5182085" y="200095"/>
                </a:cubicBezTo>
                <a:cubicBezTo>
                  <a:pt x="5001889" y="205372"/>
                  <a:pt x="4893939" y="160600"/>
                  <a:pt x="4702685" y="200095"/>
                </a:cubicBezTo>
                <a:cubicBezTo>
                  <a:pt x="4511431" y="239590"/>
                  <a:pt x="4395495" y="192527"/>
                  <a:pt x="4314600" y="200095"/>
                </a:cubicBezTo>
                <a:cubicBezTo>
                  <a:pt x="4233706" y="207663"/>
                  <a:pt x="4000525" y="156419"/>
                  <a:pt x="3743885" y="200095"/>
                </a:cubicBezTo>
                <a:cubicBezTo>
                  <a:pt x="3487246" y="243771"/>
                  <a:pt x="3494396" y="161962"/>
                  <a:pt x="3355800" y="200095"/>
                </a:cubicBezTo>
                <a:cubicBezTo>
                  <a:pt x="3217205" y="238228"/>
                  <a:pt x="2927283" y="143059"/>
                  <a:pt x="2785086" y="200095"/>
                </a:cubicBezTo>
                <a:cubicBezTo>
                  <a:pt x="2642889" y="257131"/>
                  <a:pt x="2421306" y="163811"/>
                  <a:pt x="2305686" y="200095"/>
                </a:cubicBezTo>
                <a:cubicBezTo>
                  <a:pt x="2190066" y="236379"/>
                  <a:pt x="1938635" y="145126"/>
                  <a:pt x="1734971" y="200095"/>
                </a:cubicBezTo>
                <a:cubicBezTo>
                  <a:pt x="1531308" y="255064"/>
                  <a:pt x="1549813" y="193510"/>
                  <a:pt x="1438200" y="200095"/>
                </a:cubicBezTo>
                <a:cubicBezTo>
                  <a:pt x="1326587" y="206680"/>
                  <a:pt x="1129288" y="178648"/>
                  <a:pt x="958800" y="200095"/>
                </a:cubicBezTo>
                <a:cubicBezTo>
                  <a:pt x="788312" y="221542"/>
                  <a:pt x="429553" y="101006"/>
                  <a:pt x="0" y="200095"/>
                </a:cubicBezTo>
                <a:cubicBezTo>
                  <a:pt x="-8833" y="106603"/>
                  <a:pt x="17976" y="45778"/>
                  <a:pt x="0" y="0"/>
                </a:cubicBezTo>
                <a:close/>
              </a:path>
            </a:pathLst>
          </a:custGeom>
          <a:solidFill>
            <a:srgbClr val="B5CEAA"/>
          </a:solidFill>
          <a:ln>
            <a:solidFill>
              <a:srgbClr val="B5CEAA"/>
            </a:solidFill>
            <a:extLst>
              <a:ext uri="{C807C97D-BFC1-408E-A445-0C87EB9F89A2}">
                <ask:lineSketchStyleProps xmlns:ask="http://schemas.microsoft.com/office/drawing/2018/sketchyshapes" sd="114636971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Helvetica" panose="020B0604020202020204" pitchFamily="34" charset="0"/>
              <a:cs typeface="Helvetica" panose="020B0604020202020204" pitchFamily="34" charset="0"/>
            </a:endParaRPr>
          </a:p>
        </p:txBody>
      </p:sp>
      <p:sp>
        <p:nvSpPr>
          <p:cNvPr id="44" name="Rectangle 11"/>
          <p:cNvSpPr>
            <a:spLocks noChangeArrowheads="1"/>
          </p:cNvSpPr>
          <p:nvPr/>
        </p:nvSpPr>
        <p:spPr bwMode="auto">
          <a:xfrm>
            <a:off x="1520857" y="2026484"/>
            <a:ext cx="9144000" cy="4955495"/>
          </a:xfrm>
          <a:prstGeom prst="rect">
            <a:avLst/>
          </a:prstGeom>
          <a:solidFill>
            <a:srgbClr val="6E9C5A">
              <a:alpha val="80000"/>
            </a:srgbClr>
          </a:solidFill>
          <a:ln>
            <a:solidFill>
              <a:srgbClr val="B5CEAA"/>
            </a:solid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2" name="Title 1"/>
          <p:cNvSpPr>
            <a:spLocks noGrp="1"/>
          </p:cNvSpPr>
          <p:nvPr>
            <p:ph type="title"/>
          </p:nvPr>
        </p:nvSpPr>
        <p:spPr>
          <a:xfrm>
            <a:off x="2980959" y="6051596"/>
            <a:ext cx="6582550" cy="710640"/>
          </a:xfrm>
        </p:spPr>
        <p:txBody>
          <a:bodyPr>
            <a:noAutofit/>
          </a:bodyPr>
          <a:lstStyle/>
          <a:p>
            <a:pPr algn="r"/>
            <a:r>
              <a:rPr lang="en-US" sz="2000">
                <a:solidFill>
                  <a:srgbClr val="16315A"/>
                </a:solidFill>
                <a:latin typeface="Helvetica" panose="020B0604020202020204" pitchFamily="34" charset="0"/>
                <a:cs typeface="Helvetica" panose="020B0604020202020204" pitchFamily="34" charset="0"/>
              </a:rPr>
              <a:t>Division of Prevention and Community Well-Being  </a:t>
            </a:r>
            <a:br>
              <a:rPr lang="en-US" sz="2000">
                <a:solidFill>
                  <a:srgbClr val="16315A"/>
                </a:solidFill>
                <a:latin typeface="Helvetica" panose="020B0604020202020204" pitchFamily="34" charset="0"/>
                <a:cs typeface="Helvetica" panose="020B0604020202020204" pitchFamily="34" charset="0"/>
              </a:rPr>
            </a:br>
            <a:r>
              <a:rPr lang="en-US" sz="1600" i="1">
                <a:solidFill>
                  <a:srgbClr val="002060"/>
                </a:solidFill>
                <a:latin typeface="Helvetica" panose="020B0604020202020204" pitchFamily="34" charset="0"/>
                <a:cs typeface="Helvetica" panose="020B0604020202020204" pitchFamily="34" charset="0"/>
              </a:rPr>
              <a:t>Prevention Evidence Based Practices</a:t>
            </a:r>
            <a:endParaRPr lang="en-US" sz="1400">
              <a:solidFill>
                <a:srgbClr val="002060"/>
              </a:solidFill>
              <a:latin typeface="Helvetica" panose="020B0604020202020204" pitchFamily="34" charset="0"/>
              <a:cs typeface="Helvetica" panose="020B0604020202020204" pitchFamily="34" charset="0"/>
            </a:endParaRPr>
          </a:p>
        </p:txBody>
      </p:sp>
      <p:grpSp>
        <p:nvGrpSpPr>
          <p:cNvPr id="8" name="Group 7"/>
          <p:cNvGrpSpPr/>
          <p:nvPr/>
        </p:nvGrpSpPr>
        <p:grpSpPr>
          <a:xfrm>
            <a:off x="1521619" y="2034113"/>
            <a:ext cx="9148763" cy="4881038"/>
            <a:chOff x="-3175" y="2240123"/>
            <a:chExt cx="12198350" cy="4617877"/>
          </a:xfrm>
        </p:grpSpPr>
        <p:sp>
          <p:nvSpPr>
            <p:cNvPr id="46" name="Freeform 39"/>
            <p:cNvSpPr>
              <a:spLocks/>
            </p:cNvSpPr>
            <p:nvPr/>
          </p:nvSpPr>
          <p:spPr bwMode="auto">
            <a:xfrm>
              <a:off x="3748088" y="2712738"/>
              <a:ext cx="3065463" cy="659906"/>
            </a:xfrm>
            <a:custGeom>
              <a:avLst/>
              <a:gdLst>
                <a:gd name="T0" fmla="*/ 957 w 963"/>
                <a:gd name="T1" fmla="*/ 225 h 225"/>
                <a:gd name="T2" fmla="*/ 919 w 963"/>
                <a:gd name="T3" fmla="*/ 192 h 225"/>
                <a:gd name="T4" fmla="*/ 1 w 963"/>
                <a:gd name="T5" fmla="*/ 17 h 225"/>
                <a:gd name="T6" fmla="*/ 1 w 963"/>
                <a:gd name="T7" fmla="*/ 0 h 225"/>
                <a:gd name="T8" fmla="*/ 6 w 963"/>
                <a:gd name="T9" fmla="*/ 9 h 225"/>
                <a:gd name="T10" fmla="*/ 919 w 963"/>
                <a:gd name="T11" fmla="*/ 175 h 225"/>
                <a:gd name="T12" fmla="*/ 957 w 963"/>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963" h="225">
                  <a:moveTo>
                    <a:pt x="957" y="225"/>
                  </a:moveTo>
                  <a:cubicBezTo>
                    <a:pt x="953" y="214"/>
                    <a:pt x="941" y="203"/>
                    <a:pt x="919" y="192"/>
                  </a:cubicBezTo>
                  <a:cubicBezTo>
                    <a:pt x="732" y="103"/>
                    <a:pt x="6" y="72"/>
                    <a:pt x="1" y="17"/>
                  </a:cubicBezTo>
                  <a:cubicBezTo>
                    <a:pt x="1" y="15"/>
                    <a:pt x="0" y="1"/>
                    <a:pt x="1" y="0"/>
                  </a:cubicBezTo>
                  <a:cubicBezTo>
                    <a:pt x="1" y="0"/>
                    <a:pt x="0" y="4"/>
                    <a:pt x="6" y="9"/>
                  </a:cubicBezTo>
                  <a:cubicBezTo>
                    <a:pt x="67" y="60"/>
                    <a:pt x="740" y="89"/>
                    <a:pt x="919" y="175"/>
                  </a:cubicBezTo>
                  <a:cubicBezTo>
                    <a:pt x="952" y="191"/>
                    <a:pt x="963" y="208"/>
                    <a:pt x="957" y="225"/>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5" name="Freeform 40"/>
            <p:cNvSpPr>
              <a:spLocks/>
            </p:cNvSpPr>
            <p:nvPr/>
          </p:nvSpPr>
          <p:spPr bwMode="auto">
            <a:xfrm>
              <a:off x="-3175" y="3590662"/>
              <a:ext cx="9502775" cy="3267338"/>
            </a:xfrm>
            <a:custGeom>
              <a:avLst/>
              <a:gdLst>
                <a:gd name="T0" fmla="*/ 2975 w 2986"/>
                <a:gd name="T1" fmla="*/ 0 h 1113"/>
                <a:gd name="T2" fmla="*/ 2623 w 2986"/>
                <a:gd name="T3" fmla="*/ 224 h 1113"/>
                <a:gd name="T4" fmla="*/ 0 w 2986"/>
                <a:gd name="T5" fmla="*/ 1113 h 1113"/>
                <a:gd name="T6" fmla="*/ 0 w 2986"/>
                <a:gd name="T7" fmla="*/ 1088 h 1113"/>
                <a:gd name="T8" fmla="*/ 2623 w 2986"/>
                <a:gd name="T9" fmla="*/ 204 h 1113"/>
                <a:gd name="T10" fmla="*/ 2975 w 2986"/>
                <a:gd name="T11" fmla="*/ 0 h 1113"/>
              </a:gdLst>
              <a:ahLst/>
              <a:cxnLst>
                <a:cxn ang="0">
                  <a:pos x="T0" y="T1"/>
                </a:cxn>
                <a:cxn ang="0">
                  <a:pos x="T2" y="T3"/>
                </a:cxn>
                <a:cxn ang="0">
                  <a:pos x="T4" y="T5"/>
                </a:cxn>
                <a:cxn ang="0">
                  <a:pos x="T6" y="T7"/>
                </a:cxn>
                <a:cxn ang="0">
                  <a:pos x="T8" y="T9"/>
                </a:cxn>
                <a:cxn ang="0">
                  <a:pos x="T10" y="T11"/>
                </a:cxn>
              </a:cxnLst>
              <a:rect l="0" t="0" r="r" b="b"/>
              <a:pathLst>
                <a:path w="2986" h="1113">
                  <a:moveTo>
                    <a:pt x="2975" y="0"/>
                  </a:moveTo>
                  <a:cubicBezTo>
                    <a:pt x="2986" y="61"/>
                    <a:pt x="2895" y="135"/>
                    <a:pt x="2623" y="224"/>
                  </a:cubicBezTo>
                  <a:cubicBezTo>
                    <a:pt x="1830" y="484"/>
                    <a:pt x="1381" y="367"/>
                    <a:pt x="0" y="1113"/>
                  </a:cubicBezTo>
                  <a:cubicBezTo>
                    <a:pt x="0" y="1088"/>
                    <a:pt x="0" y="1088"/>
                    <a:pt x="0" y="1088"/>
                  </a:cubicBezTo>
                  <a:cubicBezTo>
                    <a:pt x="1381" y="342"/>
                    <a:pt x="1830" y="464"/>
                    <a:pt x="2623" y="204"/>
                  </a:cubicBezTo>
                  <a:cubicBezTo>
                    <a:pt x="2867" y="125"/>
                    <a:pt x="2965" y="57"/>
                    <a:pt x="2975" y="0"/>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56" name="Freeform 41"/>
            <p:cNvSpPr>
              <a:spLocks/>
            </p:cNvSpPr>
            <p:nvPr/>
          </p:nvSpPr>
          <p:spPr bwMode="auto">
            <a:xfrm>
              <a:off x="5162550" y="2240123"/>
              <a:ext cx="7032625" cy="428719"/>
            </a:xfrm>
            <a:custGeom>
              <a:avLst/>
              <a:gdLst>
                <a:gd name="T0" fmla="*/ 10 w 2210"/>
                <a:gd name="T1" fmla="*/ 146 h 146"/>
                <a:gd name="T2" fmla="*/ 62 w 2210"/>
                <a:gd name="T3" fmla="*/ 121 h 146"/>
                <a:gd name="T4" fmla="*/ 2210 w 2210"/>
                <a:gd name="T5" fmla="*/ 0 h 146"/>
                <a:gd name="T6" fmla="*/ 2210 w 2210"/>
                <a:gd name="T7" fmla="*/ 5 h 146"/>
                <a:gd name="T8" fmla="*/ 62 w 2210"/>
                <a:gd name="T9" fmla="*/ 131 h 146"/>
                <a:gd name="T10" fmla="*/ 10 w 2210"/>
                <a:gd name="T11" fmla="*/ 146 h 146"/>
              </a:gdLst>
              <a:ahLst/>
              <a:cxnLst>
                <a:cxn ang="0">
                  <a:pos x="T0" y="T1"/>
                </a:cxn>
                <a:cxn ang="0">
                  <a:pos x="T2" y="T3"/>
                </a:cxn>
                <a:cxn ang="0">
                  <a:pos x="T4" y="T5"/>
                </a:cxn>
                <a:cxn ang="0">
                  <a:pos x="T6" y="T7"/>
                </a:cxn>
                <a:cxn ang="0">
                  <a:pos x="T8" y="T9"/>
                </a:cxn>
                <a:cxn ang="0">
                  <a:pos x="T10" y="T11"/>
                </a:cxn>
              </a:cxnLst>
              <a:rect l="0" t="0" r="r" b="b"/>
              <a:pathLst>
                <a:path w="2210" h="146">
                  <a:moveTo>
                    <a:pt x="10" y="146"/>
                  </a:moveTo>
                  <a:cubicBezTo>
                    <a:pt x="0" y="138"/>
                    <a:pt x="14" y="129"/>
                    <a:pt x="62" y="121"/>
                  </a:cubicBezTo>
                  <a:cubicBezTo>
                    <a:pt x="297" y="79"/>
                    <a:pt x="2210" y="0"/>
                    <a:pt x="2210" y="0"/>
                  </a:cubicBezTo>
                  <a:cubicBezTo>
                    <a:pt x="2210" y="5"/>
                    <a:pt x="2210" y="5"/>
                    <a:pt x="2210" y="5"/>
                  </a:cubicBezTo>
                  <a:cubicBezTo>
                    <a:pt x="2210" y="5"/>
                    <a:pt x="297" y="89"/>
                    <a:pt x="62" y="131"/>
                  </a:cubicBezTo>
                  <a:cubicBezTo>
                    <a:pt x="33" y="136"/>
                    <a:pt x="17" y="141"/>
                    <a:pt x="10" y="146"/>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sp>
        <p:nvSpPr>
          <p:cNvPr id="58" name="Freeform 43"/>
          <p:cNvSpPr>
            <a:spLocks/>
          </p:cNvSpPr>
          <p:nvPr/>
        </p:nvSpPr>
        <p:spPr bwMode="auto">
          <a:xfrm>
            <a:off x="1510570" y="2015191"/>
            <a:ext cx="9148763" cy="4714006"/>
          </a:xfrm>
          <a:custGeom>
            <a:avLst/>
            <a:gdLst>
              <a:gd name="T0" fmla="*/ 3833 w 3833"/>
              <a:gd name="T1" fmla="*/ 12 h 1519"/>
              <a:gd name="T2" fmla="*/ 1685 w 3833"/>
              <a:gd name="T3" fmla="*/ 131 h 1519"/>
              <a:gd name="T4" fmla="*/ 2350 w 3833"/>
              <a:gd name="T5" fmla="*/ 256 h 1519"/>
              <a:gd name="T6" fmla="*/ 2623 w 3833"/>
              <a:gd name="T7" fmla="*/ 660 h 1519"/>
              <a:gd name="T8" fmla="*/ 0 w 3833"/>
              <a:gd name="T9" fmla="*/ 1519 h 1519"/>
              <a:gd name="T10" fmla="*/ 0 w 3833"/>
              <a:gd name="T11" fmla="*/ 865 h 1519"/>
              <a:gd name="T12" fmla="*/ 1349 w 3833"/>
              <a:gd name="T13" fmla="*/ 636 h 1519"/>
              <a:gd name="T14" fmla="*/ 2111 w 3833"/>
              <a:gd name="T15" fmla="*/ 346 h 1519"/>
              <a:gd name="T16" fmla="*/ 1195 w 3833"/>
              <a:gd name="T17" fmla="*/ 167 h 1519"/>
              <a:gd name="T18" fmla="*/ 2194 w 3833"/>
              <a:gd name="T19" fmla="*/ 74 h 1519"/>
              <a:gd name="T20" fmla="*/ 3833 w 3833"/>
              <a:gd name="T21" fmla="*/ 0 h 1519"/>
              <a:gd name="T22" fmla="*/ 3833 w 3833"/>
              <a:gd name="T23" fmla="*/ 1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33" h="1519">
                <a:moveTo>
                  <a:pt x="3833" y="12"/>
                </a:moveTo>
                <a:cubicBezTo>
                  <a:pt x="3833" y="12"/>
                  <a:pt x="1920" y="90"/>
                  <a:pt x="1685" y="131"/>
                </a:cubicBezTo>
                <a:cubicBezTo>
                  <a:pt x="1423" y="177"/>
                  <a:pt x="2033" y="224"/>
                  <a:pt x="2350" y="256"/>
                </a:cubicBezTo>
                <a:cubicBezTo>
                  <a:pt x="2667" y="288"/>
                  <a:pt x="3374" y="423"/>
                  <a:pt x="2623" y="660"/>
                </a:cubicBezTo>
                <a:cubicBezTo>
                  <a:pt x="1826" y="911"/>
                  <a:pt x="1484" y="766"/>
                  <a:pt x="0" y="1519"/>
                </a:cubicBezTo>
                <a:cubicBezTo>
                  <a:pt x="0" y="865"/>
                  <a:pt x="0" y="865"/>
                  <a:pt x="0" y="865"/>
                </a:cubicBezTo>
                <a:cubicBezTo>
                  <a:pt x="0" y="865"/>
                  <a:pt x="968" y="687"/>
                  <a:pt x="1349" y="636"/>
                </a:cubicBezTo>
                <a:cubicBezTo>
                  <a:pt x="1730" y="585"/>
                  <a:pt x="2307" y="440"/>
                  <a:pt x="2111" y="346"/>
                </a:cubicBezTo>
                <a:cubicBezTo>
                  <a:pt x="1915" y="252"/>
                  <a:pt x="1121" y="229"/>
                  <a:pt x="1195" y="167"/>
                </a:cubicBezTo>
                <a:cubicBezTo>
                  <a:pt x="1253" y="119"/>
                  <a:pt x="1471" y="101"/>
                  <a:pt x="2194" y="74"/>
                </a:cubicBezTo>
                <a:cubicBezTo>
                  <a:pt x="2917" y="47"/>
                  <a:pt x="3833" y="0"/>
                  <a:pt x="3833" y="0"/>
                </a:cubicBezTo>
                <a:lnTo>
                  <a:pt x="3833" y="12"/>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nvGrpSpPr>
          <p:cNvPr id="6" name="Group 5"/>
          <p:cNvGrpSpPr/>
          <p:nvPr/>
        </p:nvGrpSpPr>
        <p:grpSpPr>
          <a:xfrm>
            <a:off x="1521618" y="2191866"/>
            <a:ext cx="6119814" cy="3277223"/>
            <a:chOff x="-3175" y="2389370"/>
            <a:chExt cx="8159751" cy="3100532"/>
          </a:xfrm>
          <a:solidFill>
            <a:schemeClr val="bg2"/>
          </a:solidFill>
        </p:grpSpPr>
        <p:sp>
          <p:nvSpPr>
            <p:cNvPr id="59" name="Freeform 44"/>
            <p:cNvSpPr>
              <a:spLocks/>
            </p:cNvSpPr>
            <p:nvPr/>
          </p:nvSpPr>
          <p:spPr bwMode="auto">
            <a:xfrm>
              <a:off x="-3175" y="4932421"/>
              <a:ext cx="1947863" cy="557481"/>
            </a:xfrm>
            <a:custGeom>
              <a:avLst/>
              <a:gdLst>
                <a:gd name="T0" fmla="*/ 0 w 612"/>
                <a:gd name="T1" fmla="*/ 190 h 190"/>
                <a:gd name="T2" fmla="*/ 612 w 612"/>
                <a:gd name="T3" fmla="*/ 11 h 190"/>
                <a:gd name="T4" fmla="*/ 563 w 612"/>
                <a:gd name="T5" fmla="*/ 0 h 190"/>
                <a:gd name="T6" fmla="*/ 0 w 612"/>
                <a:gd name="T7" fmla="*/ 158 h 190"/>
                <a:gd name="T8" fmla="*/ 0 w 612"/>
                <a:gd name="T9" fmla="*/ 190 h 190"/>
              </a:gdLst>
              <a:ahLst/>
              <a:cxnLst>
                <a:cxn ang="0">
                  <a:pos x="T0" y="T1"/>
                </a:cxn>
                <a:cxn ang="0">
                  <a:pos x="T2" y="T3"/>
                </a:cxn>
                <a:cxn ang="0">
                  <a:pos x="T4" y="T5"/>
                </a:cxn>
                <a:cxn ang="0">
                  <a:pos x="T6" y="T7"/>
                </a:cxn>
                <a:cxn ang="0">
                  <a:pos x="T8" y="T9"/>
                </a:cxn>
              </a:cxnLst>
              <a:rect l="0" t="0" r="r" b="b"/>
              <a:pathLst>
                <a:path w="612" h="190">
                  <a:moveTo>
                    <a:pt x="0" y="190"/>
                  </a:moveTo>
                  <a:cubicBezTo>
                    <a:pt x="0" y="190"/>
                    <a:pt x="502" y="34"/>
                    <a:pt x="612" y="11"/>
                  </a:cubicBezTo>
                  <a:cubicBezTo>
                    <a:pt x="563" y="0"/>
                    <a:pt x="563" y="0"/>
                    <a:pt x="563" y="0"/>
                  </a:cubicBezTo>
                  <a:cubicBezTo>
                    <a:pt x="563" y="0"/>
                    <a:pt x="19" y="150"/>
                    <a:pt x="0" y="158"/>
                  </a:cubicBezTo>
                  <a:lnTo>
                    <a:pt x="0"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0" name="Freeform 45"/>
            <p:cNvSpPr>
              <a:spLocks/>
            </p:cNvSpPr>
            <p:nvPr/>
          </p:nvSpPr>
          <p:spPr bwMode="auto">
            <a:xfrm>
              <a:off x="3592513" y="4285684"/>
              <a:ext cx="1735138" cy="302884"/>
            </a:xfrm>
            <a:custGeom>
              <a:avLst/>
              <a:gdLst>
                <a:gd name="T0" fmla="*/ 35 w 545"/>
                <a:gd name="T1" fmla="*/ 103 h 103"/>
                <a:gd name="T2" fmla="*/ 545 w 545"/>
                <a:gd name="T3" fmla="*/ 12 h 103"/>
                <a:gd name="T4" fmla="*/ 505 w 545"/>
                <a:gd name="T5" fmla="*/ 0 h 103"/>
                <a:gd name="T6" fmla="*/ 0 w 545"/>
                <a:gd name="T7" fmla="*/ 90 h 103"/>
                <a:gd name="T8" fmla="*/ 35 w 545"/>
                <a:gd name="T9" fmla="*/ 103 h 103"/>
              </a:gdLst>
              <a:ahLst/>
              <a:cxnLst>
                <a:cxn ang="0">
                  <a:pos x="T0" y="T1"/>
                </a:cxn>
                <a:cxn ang="0">
                  <a:pos x="T2" y="T3"/>
                </a:cxn>
                <a:cxn ang="0">
                  <a:pos x="T4" y="T5"/>
                </a:cxn>
                <a:cxn ang="0">
                  <a:pos x="T6" y="T7"/>
                </a:cxn>
                <a:cxn ang="0">
                  <a:pos x="T8" y="T9"/>
                </a:cxn>
              </a:cxnLst>
              <a:rect l="0" t="0" r="r" b="b"/>
              <a:pathLst>
                <a:path w="545" h="103">
                  <a:moveTo>
                    <a:pt x="35" y="103"/>
                  </a:moveTo>
                  <a:cubicBezTo>
                    <a:pt x="35" y="103"/>
                    <a:pt x="424" y="27"/>
                    <a:pt x="545" y="12"/>
                  </a:cubicBezTo>
                  <a:cubicBezTo>
                    <a:pt x="505" y="0"/>
                    <a:pt x="505" y="0"/>
                    <a:pt x="505" y="0"/>
                  </a:cubicBezTo>
                  <a:cubicBezTo>
                    <a:pt x="505" y="0"/>
                    <a:pt x="127" y="61"/>
                    <a:pt x="0" y="90"/>
                  </a:cubicBezTo>
                  <a:lnTo>
                    <a:pt x="3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1" name="Freeform 46"/>
            <p:cNvSpPr>
              <a:spLocks/>
            </p:cNvSpPr>
            <p:nvPr/>
          </p:nvSpPr>
          <p:spPr bwMode="auto">
            <a:xfrm>
              <a:off x="6499225" y="3861355"/>
              <a:ext cx="928688" cy="216554"/>
            </a:xfrm>
            <a:custGeom>
              <a:avLst/>
              <a:gdLst>
                <a:gd name="T0" fmla="*/ 36 w 292"/>
                <a:gd name="T1" fmla="*/ 74 h 74"/>
                <a:gd name="T2" fmla="*/ 292 w 292"/>
                <a:gd name="T3" fmla="*/ 2 h 74"/>
                <a:gd name="T4" fmla="*/ 257 w 292"/>
                <a:gd name="T5" fmla="*/ 0 h 74"/>
                <a:gd name="T6" fmla="*/ 0 w 292"/>
                <a:gd name="T7" fmla="*/ 69 h 74"/>
                <a:gd name="T8" fmla="*/ 36 w 292"/>
                <a:gd name="T9" fmla="*/ 74 h 74"/>
              </a:gdLst>
              <a:ahLst/>
              <a:cxnLst>
                <a:cxn ang="0">
                  <a:pos x="T0" y="T1"/>
                </a:cxn>
                <a:cxn ang="0">
                  <a:pos x="T2" y="T3"/>
                </a:cxn>
                <a:cxn ang="0">
                  <a:pos x="T4" y="T5"/>
                </a:cxn>
                <a:cxn ang="0">
                  <a:pos x="T6" y="T7"/>
                </a:cxn>
                <a:cxn ang="0">
                  <a:pos x="T8" y="T9"/>
                </a:cxn>
              </a:cxnLst>
              <a:rect l="0" t="0" r="r" b="b"/>
              <a:pathLst>
                <a:path w="292" h="74">
                  <a:moveTo>
                    <a:pt x="36" y="74"/>
                  </a:moveTo>
                  <a:cubicBezTo>
                    <a:pt x="36" y="74"/>
                    <a:pt x="253" y="19"/>
                    <a:pt x="292" y="2"/>
                  </a:cubicBezTo>
                  <a:cubicBezTo>
                    <a:pt x="257" y="0"/>
                    <a:pt x="257" y="0"/>
                    <a:pt x="257" y="0"/>
                  </a:cubicBezTo>
                  <a:cubicBezTo>
                    <a:pt x="257" y="0"/>
                    <a:pt x="82" y="51"/>
                    <a:pt x="0" y="69"/>
                  </a:cubicBezTo>
                  <a:lnTo>
                    <a:pt x="3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2" name="Freeform 47"/>
            <p:cNvSpPr>
              <a:spLocks/>
            </p:cNvSpPr>
            <p:nvPr/>
          </p:nvSpPr>
          <p:spPr bwMode="auto">
            <a:xfrm>
              <a:off x="7783513" y="3517501"/>
              <a:ext cx="312738" cy="163879"/>
            </a:xfrm>
            <a:custGeom>
              <a:avLst/>
              <a:gdLst>
                <a:gd name="T0" fmla="*/ 98 w 98"/>
                <a:gd name="T1" fmla="*/ 0 h 56"/>
                <a:gd name="T2" fmla="*/ 37 w 98"/>
                <a:gd name="T3" fmla="*/ 56 h 56"/>
                <a:gd name="T4" fmla="*/ 0 w 98"/>
                <a:gd name="T5" fmla="*/ 56 h 56"/>
                <a:gd name="T6" fmla="*/ 69 w 98"/>
                <a:gd name="T7" fmla="*/ 0 h 56"/>
                <a:gd name="T8" fmla="*/ 98 w 98"/>
                <a:gd name="T9" fmla="*/ 0 h 56"/>
              </a:gdLst>
              <a:ahLst/>
              <a:cxnLst>
                <a:cxn ang="0">
                  <a:pos x="T0" y="T1"/>
                </a:cxn>
                <a:cxn ang="0">
                  <a:pos x="T2" y="T3"/>
                </a:cxn>
                <a:cxn ang="0">
                  <a:pos x="T4" y="T5"/>
                </a:cxn>
                <a:cxn ang="0">
                  <a:pos x="T6" y="T7"/>
                </a:cxn>
                <a:cxn ang="0">
                  <a:pos x="T8" y="T9"/>
                </a:cxn>
              </a:cxnLst>
              <a:rect l="0" t="0" r="r" b="b"/>
              <a:pathLst>
                <a:path w="98" h="56">
                  <a:moveTo>
                    <a:pt x="98" y="0"/>
                  </a:moveTo>
                  <a:cubicBezTo>
                    <a:pt x="98" y="0"/>
                    <a:pt x="89" y="27"/>
                    <a:pt x="37" y="56"/>
                  </a:cubicBezTo>
                  <a:cubicBezTo>
                    <a:pt x="0" y="56"/>
                    <a:pt x="0" y="56"/>
                    <a:pt x="0" y="56"/>
                  </a:cubicBezTo>
                  <a:cubicBezTo>
                    <a:pt x="0" y="56"/>
                    <a:pt x="51" y="26"/>
                    <a:pt x="69" y="0"/>
                  </a:cubicBez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3" name="Freeform 48"/>
            <p:cNvSpPr>
              <a:spLocks/>
            </p:cNvSpPr>
            <p:nvPr/>
          </p:nvSpPr>
          <p:spPr bwMode="auto">
            <a:xfrm>
              <a:off x="7861300" y="3255588"/>
              <a:ext cx="234950" cy="122909"/>
            </a:xfrm>
            <a:custGeom>
              <a:avLst/>
              <a:gdLst>
                <a:gd name="T0" fmla="*/ 74 w 74"/>
                <a:gd name="T1" fmla="*/ 42 h 42"/>
                <a:gd name="T2" fmla="*/ 46 w 74"/>
                <a:gd name="T3" fmla="*/ 42 h 42"/>
                <a:gd name="T4" fmla="*/ 0 w 74"/>
                <a:gd name="T5" fmla="*/ 2 h 42"/>
                <a:gd name="T6" fmla="*/ 30 w 74"/>
                <a:gd name="T7" fmla="*/ 0 h 42"/>
                <a:gd name="T8" fmla="*/ 74 w 74"/>
                <a:gd name="T9" fmla="*/ 42 h 42"/>
              </a:gdLst>
              <a:ahLst/>
              <a:cxnLst>
                <a:cxn ang="0">
                  <a:pos x="T0" y="T1"/>
                </a:cxn>
                <a:cxn ang="0">
                  <a:pos x="T2" y="T3"/>
                </a:cxn>
                <a:cxn ang="0">
                  <a:pos x="T4" y="T5"/>
                </a:cxn>
                <a:cxn ang="0">
                  <a:pos x="T6" y="T7"/>
                </a:cxn>
                <a:cxn ang="0">
                  <a:pos x="T8" y="T9"/>
                </a:cxn>
              </a:cxnLst>
              <a:rect l="0" t="0" r="r" b="b"/>
              <a:pathLst>
                <a:path w="74" h="42">
                  <a:moveTo>
                    <a:pt x="74" y="42"/>
                  </a:moveTo>
                  <a:cubicBezTo>
                    <a:pt x="46" y="42"/>
                    <a:pt x="46" y="42"/>
                    <a:pt x="46" y="42"/>
                  </a:cubicBezTo>
                  <a:cubicBezTo>
                    <a:pt x="46" y="42"/>
                    <a:pt x="21" y="8"/>
                    <a:pt x="0" y="2"/>
                  </a:cubicBezTo>
                  <a:cubicBezTo>
                    <a:pt x="30" y="0"/>
                    <a:pt x="30" y="0"/>
                    <a:pt x="30" y="0"/>
                  </a:cubicBezTo>
                  <a:cubicBezTo>
                    <a:pt x="30" y="0"/>
                    <a:pt x="62" y="20"/>
                    <a:pt x="7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4" name="Freeform 49"/>
            <p:cNvSpPr>
              <a:spLocks/>
            </p:cNvSpPr>
            <p:nvPr/>
          </p:nvSpPr>
          <p:spPr bwMode="auto">
            <a:xfrm>
              <a:off x="7231063" y="3071224"/>
              <a:ext cx="473075" cy="96572"/>
            </a:xfrm>
            <a:custGeom>
              <a:avLst/>
              <a:gdLst>
                <a:gd name="T0" fmla="*/ 149 w 149"/>
                <a:gd name="T1" fmla="*/ 31 h 33"/>
                <a:gd name="T2" fmla="*/ 120 w 149"/>
                <a:gd name="T3" fmla="*/ 33 h 33"/>
                <a:gd name="T4" fmla="*/ 0 w 149"/>
                <a:gd name="T5" fmla="*/ 4 h 33"/>
                <a:gd name="T6" fmla="*/ 25 w 149"/>
                <a:gd name="T7" fmla="*/ 0 h 33"/>
                <a:gd name="T8" fmla="*/ 149 w 149"/>
                <a:gd name="T9" fmla="*/ 31 h 33"/>
              </a:gdLst>
              <a:ahLst/>
              <a:cxnLst>
                <a:cxn ang="0">
                  <a:pos x="T0" y="T1"/>
                </a:cxn>
                <a:cxn ang="0">
                  <a:pos x="T2" y="T3"/>
                </a:cxn>
                <a:cxn ang="0">
                  <a:pos x="T4" y="T5"/>
                </a:cxn>
                <a:cxn ang="0">
                  <a:pos x="T6" y="T7"/>
                </a:cxn>
                <a:cxn ang="0">
                  <a:pos x="T8" y="T9"/>
                </a:cxn>
              </a:cxnLst>
              <a:rect l="0" t="0" r="r" b="b"/>
              <a:pathLst>
                <a:path w="149" h="33">
                  <a:moveTo>
                    <a:pt x="149" y="31"/>
                  </a:moveTo>
                  <a:cubicBezTo>
                    <a:pt x="120" y="33"/>
                    <a:pt x="120" y="33"/>
                    <a:pt x="120" y="33"/>
                  </a:cubicBezTo>
                  <a:cubicBezTo>
                    <a:pt x="120" y="33"/>
                    <a:pt x="14" y="4"/>
                    <a:pt x="0" y="4"/>
                  </a:cubicBezTo>
                  <a:cubicBezTo>
                    <a:pt x="25" y="0"/>
                    <a:pt x="25" y="0"/>
                    <a:pt x="25" y="0"/>
                  </a:cubicBezTo>
                  <a:cubicBezTo>
                    <a:pt x="25" y="0"/>
                    <a:pt x="118" y="20"/>
                    <a:pt x="14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5" name="Freeform 50"/>
            <p:cNvSpPr>
              <a:spLocks/>
            </p:cNvSpPr>
            <p:nvPr/>
          </p:nvSpPr>
          <p:spPr bwMode="auto">
            <a:xfrm>
              <a:off x="6275388" y="2939535"/>
              <a:ext cx="573088" cy="64381"/>
            </a:xfrm>
            <a:custGeom>
              <a:avLst/>
              <a:gdLst>
                <a:gd name="T0" fmla="*/ 180 w 180"/>
                <a:gd name="T1" fmla="*/ 20 h 22"/>
                <a:gd name="T2" fmla="*/ 156 w 180"/>
                <a:gd name="T3" fmla="*/ 22 h 22"/>
                <a:gd name="T4" fmla="*/ 0 w 180"/>
                <a:gd name="T5" fmla="*/ 4 h 22"/>
                <a:gd name="T6" fmla="*/ 21 w 180"/>
                <a:gd name="T7" fmla="*/ 0 h 22"/>
                <a:gd name="T8" fmla="*/ 180 w 180"/>
                <a:gd name="T9" fmla="*/ 20 h 22"/>
              </a:gdLst>
              <a:ahLst/>
              <a:cxnLst>
                <a:cxn ang="0">
                  <a:pos x="T0" y="T1"/>
                </a:cxn>
                <a:cxn ang="0">
                  <a:pos x="T2" y="T3"/>
                </a:cxn>
                <a:cxn ang="0">
                  <a:pos x="T4" y="T5"/>
                </a:cxn>
                <a:cxn ang="0">
                  <a:pos x="T6" y="T7"/>
                </a:cxn>
                <a:cxn ang="0">
                  <a:pos x="T8" y="T9"/>
                </a:cxn>
              </a:cxnLst>
              <a:rect l="0" t="0" r="r" b="b"/>
              <a:pathLst>
                <a:path w="180" h="22">
                  <a:moveTo>
                    <a:pt x="180" y="20"/>
                  </a:moveTo>
                  <a:cubicBezTo>
                    <a:pt x="156" y="22"/>
                    <a:pt x="156" y="22"/>
                    <a:pt x="156" y="22"/>
                  </a:cubicBezTo>
                  <a:cubicBezTo>
                    <a:pt x="156" y="22"/>
                    <a:pt x="20" y="4"/>
                    <a:pt x="0" y="4"/>
                  </a:cubicBezTo>
                  <a:cubicBezTo>
                    <a:pt x="21" y="0"/>
                    <a:pt x="21" y="0"/>
                    <a:pt x="21" y="0"/>
                  </a:cubicBezTo>
                  <a:cubicBezTo>
                    <a:pt x="21" y="0"/>
                    <a:pt x="168" y="17"/>
                    <a:pt x="1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6" name="Freeform 51"/>
            <p:cNvSpPr>
              <a:spLocks/>
            </p:cNvSpPr>
            <p:nvPr/>
          </p:nvSpPr>
          <p:spPr bwMode="auto">
            <a:xfrm>
              <a:off x="5197475" y="2838574"/>
              <a:ext cx="536575" cy="58528"/>
            </a:xfrm>
            <a:custGeom>
              <a:avLst/>
              <a:gdLst>
                <a:gd name="T0" fmla="*/ 338 w 338"/>
                <a:gd name="T1" fmla="*/ 32 h 40"/>
                <a:gd name="T2" fmla="*/ 304 w 338"/>
                <a:gd name="T3" fmla="*/ 40 h 40"/>
                <a:gd name="T4" fmla="*/ 0 w 338"/>
                <a:gd name="T5" fmla="*/ 6 h 40"/>
                <a:gd name="T6" fmla="*/ 32 w 338"/>
                <a:gd name="T7" fmla="*/ 0 h 40"/>
                <a:gd name="T8" fmla="*/ 338 w 338"/>
                <a:gd name="T9" fmla="*/ 32 h 40"/>
              </a:gdLst>
              <a:ahLst/>
              <a:cxnLst>
                <a:cxn ang="0">
                  <a:pos x="T0" y="T1"/>
                </a:cxn>
                <a:cxn ang="0">
                  <a:pos x="T2" y="T3"/>
                </a:cxn>
                <a:cxn ang="0">
                  <a:pos x="T4" y="T5"/>
                </a:cxn>
                <a:cxn ang="0">
                  <a:pos x="T6" y="T7"/>
                </a:cxn>
                <a:cxn ang="0">
                  <a:pos x="T8" y="T9"/>
                </a:cxn>
              </a:cxnLst>
              <a:rect l="0" t="0" r="r" b="b"/>
              <a:pathLst>
                <a:path w="338" h="40">
                  <a:moveTo>
                    <a:pt x="338" y="32"/>
                  </a:moveTo>
                  <a:lnTo>
                    <a:pt x="304" y="40"/>
                  </a:lnTo>
                  <a:lnTo>
                    <a:pt x="0" y="6"/>
                  </a:lnTo>
                  <a:lnTo>
                    <a:pt x="32" y="0"/>
                  </a:lnTo>
                  <a:lnTo>
                    <a:pt x="33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7" name="Freeform 52"/>
            <p:cNvSpPr>
              <a:spLocks/>
            </p:cNvSpPr>
            <p:nvPr/>
          </p:nvSpPr>
          <p:spPr bwMode="auto">
            <a:xfrm>
              <a:off x="4589463" y="2750782"/>
              <a:ext cx="273050" cy="46823"/>
            </a:xfrm>
            <a:custGeom>
              <a:avLst/>
              <a:gdLst>
                <a:gd name="T0" fmla="*/ 86 w 86"/>
                <a:gd name="T1" fmla="*/ 14 h 16"/>
                <a:gd name="T2" fmla="*/ 71 w 86"/>
                <a:gd name="T3" fmla="*/ 16 h 16"/>
                <a:gd name="T4" fmla="*/ 0 w 86"/>
                <a:gd name="T5" fmla="*/ 2 h 16"/>
                <a:gd name="T6" fmla="*/ 17 w 86"/>
                <a:gd name="T7" fmla="*/ 0 h 16"/>
                <a:gd name="T8" fmla="*/ 86 w 86"/>
                <a:gd name="T9" fmla="*/ 14 h 16"/>
              </a:gdLst>
              <a:ahLst/>
              <a:cxnLst>
                <a:cxn ang="0">
                  <a:pos x="T0" y="T1"/>
                </a:cxn>
                <a:cxn ang="0">
                  <a:pos x="T2" y="T3"/>
                </a:cxn>
                <a:cxn ang="0">
                  <a:pos x="T4" y="T5"/>
                </a:cxn>
                <a:cxn ang="0">
                  <a:pos x="T6" y="T7"/>
                </a:cxn>
                <a:cxn ang="0">
                  <a:pos x="T8" y="T9"/>
                </a:cxn>
              </a:cxnLst>
              <a:rect l="0" t="0" r="r" b="b"/>
              <a:pathLst>
                <a:path w="86" h="16">
                  <a:moveTo>
                    <a:pt x="86" y="14"/>
                  </a:moveTo>
                  <a:cubicBezTo>
                    <a:pt x="71" y="16"/>
                    <a:pt x="71" y="16"/>
                    <a:pt x="71" y="16"/>
                  </a:cubicBezTo>
                  <a:cubicBezTo>
                    <a:pt x="71" y="16"/>
                    <a:pt x="23" y="6"/>
                    <a:pt x="0" y="2"/>
                  </a:cubicBezTo>
                  <a:cubicBezTo>
                    <a:pt x="17" y="0"/>
                    <a:pt x="17" y="0"/>
                    <a:pt x="17" y="0"/>
                  </a:cubicBezTo>
                  <a:lnTo>
                    <a:pt x="8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8" name="Freeform 53"/>
            <p:cNvSpPr>
              <a:spLocks/>
            </p:cNvSpPr>
            <p:nvPr/>
          </p:nvSpPr>
          <p:spPr bwMode="auto">
            <a:xfrm>
              <a:off x="4503738" y="2671768"/>
              <a:ext cx="50800" cy="43896"/>
            </a:xfrm>
            <a:custGeom>
              <a:avLst/>
              <a:gdLst>
                <a:gd name="T0" fmla="*/ 16 w 16"/>
                <a:gd name="T1" fmla="*/ 15 h 15"/>
                <a:gd name="T2" fmla="*/ 3 w 16"/>
                <a:gd name="T3" fmla="*/ 14 h 15"/>
                <a:gd name="T4" fmla="*/ 3 w 16"/>
                <a:gd name="T5" fmla="*/ 0 h 15"/>
                <a:gd name="T6" fmla="*/ 15 w 16"/>
                <a:gd name="T7" fmla="*/ 1 h 15"/>
                <a:gd name="T8" fmla="*/ 16 w 16"/>
                <a:gd name="T9" fmla="*/ 15 h 15"/>
              </a:gdLst>
              <a:ahLst/>
              <a:cxnLst>
                <a:cxn ang="0">
                  <a:pos x="T0" y="T1"/>
                </a:cxn>
                <a:cxn ang="0">
                  <a:pos x="T2" y="T3"/>
                </a:cxn>
                <a:cxn ang="0">
                  <a:pos x="T4" y="T5"/>
                </a:cxn>
                <a:cxn ang="0">
                  <a:pos x="T6" y="T7"/>
                </a:cxn>
                <a:cxn ang="0">
                  <a:pos x="T8" y="T9"/>
                </a:cxn>
              </a:cxnLst>
              <a:rect l="0" t="0" r="r" b="b"/>
              <a:pathLst>
                <a:path w="16" h="15">
                  <a:moveTo>
                    <a:pt x="16" y="15"/>
                  </a:moveTo>
                  <a:cubicBezTo>
                    <a:pt x="3" y="14"/>
                    <a:pt x="3" y="14"/>
                    <a:pt x="3" y="14"/>
                  </a:cubicBezTo>
                  <a:cubicBezTo>
                    <a:pt x="3" y="14"/>
                    <a:pt x="0" y="5"/>
                    <a:pt x="3" y="0"/>
                  </a:cubicBezTo>
                  <a:cubicBezTo>
                    <a:pt x="15" y="1"/>
                    <a:pt x="15" y="1"/>
                    <a:pt x="15" y="1"/>
                  </a:cubicBezTo>
                  <a:cubicBezTo>
                    <a:pt x="12" y="5"/>
                    <a:pt x="16" y="15"/>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69" name="Freeform 54"/>
            <p:cNvSpPr>
              <a:spLocks/>
            </p:cNvSpPr>
            <p:nvPr/>
          </p:nvSpPr>
          <p:spPr bwMode="auto">
            <a:xfrm>
              <a:off x="4586288" y="2598608"/>
              <a:ext cx="196850" cy="40970"/>
            </a:xfrm>
            <a:custGeom>
              <a:avLst/>
              <a:gdLst>
                <a:gd name="T0" fmla="*/ 11 w 62"/>
                <a:gd name="T1" fmla="*/ 14 h 14"/>
                <a:gd name="T2" fmla="*/ 0 w 62"/>
                <a:gd name="T3" fmla="*/ 12 h 14"/>
                <a:gd name="T4" fmla="*/ 50 w 62"/>
                <a:gd name="T5" fmla="*/ 0 h 14"/>
                <a:gd name="T6" fmla="*/ 62 w 62"/>
                <a:gd name="T7" fmla="*/ 1 h 14"/>
                <a:gd name="T8" fmla="*/ 11 w 62"/>
                <a:gd name="T9" fmla="*/ 14 h 14"/>
              </a:gdLst>
              <a:ahLst/>
              <a:cxnLst>
                <a:cxn ang="0">
                  <a:pos x="T0" y="T1"/>
                </a:cxn>
                <a:cxn ang="0">
                  <a:pos x="T2" y="T3"/>
                </a:cxn>
                <a:cxn ang="0">
                  <a:pos x="T4" y="T5"/>
                </a:cxn>
                <a:cxn ang="0">
                  <a:pos x="T6" y="T7"/>
                </a:cxn>
                <a:cxn ang="0">
                  <a:pos x="T8" y="T9"/>
                </a:cxn>
              </a:cxnLst>
              <a:rect l="0" t="0" r="r" b="b"/>
              <a:pathLst>
                <a:path w="62" h="14">
                  <a:moveTo>
                    <a:pt x="11" y="14"/>
                  </a:moveTo>
                  <a:cubicBezTo>
                    <a:pt x="0" y="12"/>
                    <a:pt x="0" y="12"/>
                    <a:pt x="0" y="12"/>
                  </a:cubicBezTo>
                  <a:cubicBezTo>
                    <a:pt x="0" y="12"/>
                    <a:pt x="26" y="3"/>
                    <a:pt x="50" y="0"/>
                  </a:cubicBezTo>
                  <a:cubicBezTo>
                    <a:pt x="62" y="1"/>
                    <a:pt x="62" y="1"/>
                    <a:pt x="62" y="1"/>
                  </a:cubicBezTo>
                  <a:cubicBezTo>
                    <a:pt x="62" y="1"/>
                    <a:pt x="21" y="8"/>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0" name="Freeform 55"/>
            <p:cNvSpPr>
              <a:spLocks/>
            </p:cNvSpPr>
            <p:nvPr/>
          </p:nvSpPr>
          <p:spPr bwMode="auto">
            <a:xfrm>
              <a:off x="4973638" y="2545933"/>
              <a:ext cx="312738" cy="29264"/>
            </a:xfrm>
            <a:custGeom>
              <a:avLst/>
              <a:gdLst>
                <a:gd name="T0" fmla="*/ 11 w 98"/>
                <a:gd name="T1" fmla="*/ 10 h 10"/>
                <a:gd name="T2" fmla="*/ 0 w 98"/>
                <a:gd name="T3" fmla="*/ 8 h 10"/>
                <a:gd name="T4" fmla="*/ 87 w 98"/>
                <a:gd name="T5" fmla="*/ 0 h 10"/>
                <a:gd name="T6" fmla="*/ 98 w 98"/>
                <a:gd name="T7" fmla="*/ 1 h 10"/>
                <a:gd name="T8" fmla="*/ 11 w 98"/>
                <a:gd name="T9" fmla="*/ 10 h 10"/>
              </a:gdLst>
              <a:ahLst/>
              <a:cxnLst>
                <a:cxn ang="0">
                  <a:pos x="T0" y="T1"/>
                </a:cxn>
                <a:cxn ang="0">
                  <a:pos x="T2" y="T3"/>
                </a:cxn>
                <a:cxn ang="0">
                  <a:pos x="T4" y="T5"/>
                </a:cxn>
                <a:cxn ang="0">
                  <a:pos x="T6" y="T7"/>
                </a:cxn>
                <a:cxn ang="0">
                  <a:pos x="T8" y="T9"/>
                </a:cxn>
              </a:cxnLst>
              <a:rect l="0" t="0" r="r" b="b"/>
              <a:pathLst>
                <a:path w="98" h="10">
                  <a:moveTo>
                    <a:pt x="11" y="10"/>
                  </a:moveTo>
                  <a:cubicBezTo>
                    <a:pt x="0" y="8"/>
                    <a:pt x="0" y="8"/>
                    <a:pt x="0" y="8"/>
                  </a:cubicBezTo>
                  <a:cubicBezTo>
                    <a:pt x="0" y="8"/>
                    <a:pt x="72" y="1"/>
                    <a:pt x="87" y="0"/>
                  </a:cubicBezTo>
                  <a:cubicBezTo>
                    <a:pt x="98" y="1"/>
                    <a:pt x="98" y="1"/>
                    <a:pt x="98" y="1"/>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1" name="Freeform 56"/>
            <p:cNvSpPr>
              <a:spLocks/>
            </p:cNvSpPr>
            <p:nvPr/>
          </p:nvSpPr>
          <p:spPr bwMode="auto">
            <a:xfrm>
              <a:off x="5613400" y="2490331"/>
              <a:ext cx="436563" cy="35117"/>
            </a:xfrm>
            <a:custGeom>
              <a:avLst/>
              <a:gdLst>
                <a:gd name="T0" fmla="*/ 6 w 137"/>
                <a:gd name="T1" fmla="*/ 12 h 12"/>
                <a:gd name="T2" fmla="*/ 137 w 137"/>
                <a:gd name="T3" fmla="*/ 2 h 12"/>
                <a:gd name="T4" fmla="*/ 132 w 137"/>
                <a:gd name="T5" fmla="*/ 0 h 12"/>
                <a:gd name="T6" fmla="*/ 0 w 137"/>
                <a:gd name="T7" fmla="*/ 10 h 12"/>
                <a:gd name="T8" fmla="*/ 6 w 137"/>
                <a:gd name="T9" fmla="*/ 12 h 12"/>
              </a:gdLst>
              <a:ahLst/>
              <a:cxnLst>
                <a:cxn ang="0">
                  <a:pos x="T0" y="T1"/>
                </a:cxn>
                <a:cxn ang="0">
                  <a:pos x="T2" y="T3"/>
                </a:cxn>
                <a:cxn ang="0">
                  <a:pos x="T4" y="T5"/>
                </a:cxn>
                <a:cxn ang="0">
                  <a:pos x="T6" y="T7"/>
                </a:cxn>
                <a:cxn ang="0">
                  <a:pos x="T8" y="T9"/>
                </a:cxn>
              </a:cxnLst>
              <a:rect l="0" t="0" r="r" b="b"/>
              <a:pathLst>
                <a:path w="137" h="12">
                  <a:moveTo>
                    <a:pt x="6" y="12"/>
                  </a:moveTo>
                  <a:cubicBezTo>
                    <a:pt x="7" y="12"/>
                    <a:pt x="87" y="4"/>
                    <a:pt x="137" y="2"/>
                  </a:cubicBezTo>
                  <a:cubicBezTo>
                    <a:pt x="132" y="0"/>
                    <a:pt x="132" y="0"/>
                    <a:pt x="132" y="0"/>
                  </a:cubicBezTo>
                  <a:cubicBezTo>
                    <a:pt x="82" y="2"/>
                    <a:pt x="1" y="10"/>
                    <a:pt x="0" y="10"/>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2" name="Freeform 57"/>
            <p:cNvSpPr>
              <a:spLocks/>
            </p:cNvSpPr>
            <p:nvPr/>
          </p:nvSpPr>
          <p:spPr bwMode="auto">
            <a:xfrm>
              <a:off x="6411913" y="2447898"/>
              <a:ext cx="414338" cy="24874"/>
            </a:xfrm>
            <a:custGeom>
              <a:avLst/>
              <a:gdLst>
                <a:gd name="T0" fmla="*/ 6 w 130"/>
                <a:gd name="T1" fmla="*/ 8 h 8"/>
                <a:gd name="T2" fmla="*/ 130 w 130"/>
                <a:gd name="T3" fmla="*/ 2 h 8"/>
                <a:gd name="T4" fmla="*/ 125 w 130"/>
                <a:gd name="T5" fmla="*/ 0 h 8"/>
                <a:gd name="T6" fmla="*/ 0 w 130"/>
                <a:gd name="T7" fmla="*/ 6 h 8"/>
                <a:gd name="T8" fmla="*/ 6 w 130"/>
                <a:gd name="T9" fmla="*/ 8 h 8"/>
              </a:gdLst>
              <a:ahLst/>
              <a:cxnLst>
                <a:cxn ang="0">
                  <a:pos x="T0" y="T1"/>
                </a:cxn>
                <a:cxn ang="0">
                  <a:pos x="T2" y="T3"/>
                </a:cxn>
                <a:cxn ang="0">
                  <a:pos x="T4" y="T5"/>
                </a:cxn>
                <a:cxn ang="0">
                  <a:pos x="T6" y="T7"/>
                </a:cxn>
                <a:cxn ang="0">
                  <a:pos x="T8" y="T9"/>
                </a:cxn>
              </a:cxnLst>
              <a:rect l="0" t="0" r="r" b="b"/>
              <a:pathLst>
                <a:path w="130" h="8">
                  <a:moveTo>
                    <a:pt x="6" y="8"/>
                  </a:moveTo>
                  <a:cubicBezTo>
                    <a:pt x="7" y="8"/>
                    <a:pt x="80" y="4"/>
                    <a:pt x="130" y="2"/>
                  </a:cubicBezTo>
                  <a:cubicBezTo>
                    <a:pt x="125" y="0"/>
                    <a:pt x="125" y="0"/>
                    <a:pt x="125" y="0"/>
                  </a:cubicBezTo>
                  <a:cubicBezTo>
                    <a:pt x="75" y="3"/>
                    <a:pt x="1" y="6"/>
                    <a:pt x="0" y="6"/>
                  </a:cubicBez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3" name="Freeform 58"/>
            <p:cNvSpPr>
              <a:spLocks/>
            </p:cNvSpPr>
            <p:nvPr/>
          </p:nvSpPr>
          <p:spPr bwMode="auto">
            <a:xfrm>
              <a:off x="7138988" y="2415707"/>
              <a:ext cx="396875" cy="20485"/>
            </a:xfrm>
            <a:custGeom>
              <a:avLst/>
              <a:gdLst>
                <a:gd name="T0" fmla="*/ 6 w 125"/>
                <a:gd name="T1" fmla="*/ 7 h 7"/>
                <a:gd name="T2" fmla="*/ 125 w 125"/>
                <a:gd name="T3" fmla="*/ 1 h 7"/>
                <a:gd name="T4" fmla="*/ 120 w 125"/>
                <a:gd name="T5" fmla="*/ 0 h 7"/>
                <a:gd name="T6" fmla="*/ 0 w 125"/>
                <a:gd name="T7" fmla="*/ 6 h 7"/>
                <a:gd name="T8" fmla="*/ 6 w 125"/>
                <a:gd name="T9" fmla="*/ 7 h 7"/>
              </a:gdLst>
              <a:ahLst/>
              <a:cxnLst>
                <a:cxn ang="0">
                  <a:pos x="T0" y="T1"/>
                </a:cxn>
                <a:cxn ang="0">
                  <a:pos x="T2" y="T3"/>
                </a:cxn>
                <a:cxn ang="0">
                  <a:pos x="T4" y="T5"/>
                </a:cxn>
                <a:cxn ang="0">
                  <a:pos x="T6" y="T7"/>
                </a:cxn>
                <a:cxn ang="0">
                  <a:pos x="T8" y="T9"/>
                </a:cxn>
              </a:cxnLst>
              <a:rect l="0" t="0" r="r" b="b"/>
              <a:pathLst>
                <a:path w="125" h="7">
                  <a:moveTo>
                    <a:pt x="6" y="7"/>
                  </a:moveTo>
                  <a:cubicBezTo>
                    <a:pt x="6" y="7"/>
                    <a:pt x="75" y="4"/>
                    <a:pt x="125" y="1"/>
                  </a:cubicBezTo>
                  <a:cubicBezTo>
                    <a:pt x="120" y="0"/>
                    <a:pt x="120" y="0"/>
                    <a:pt x="120" y="0"/>
                  </a:cubicBezTo>
                  <a:cubicBezTo>
                    <a:pt x="70" y="2"/>
                    <a:pt x="1" y="6"/>
                    <a:pt x="0" y="6"/>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sp>
          <p:nvSpPr>
            <p:cNvPr id="74" name="Freeform 59"/>
            <p:cNvSpPr>
              <a:spLocks/>
            </p:cNvSpPr>
            <p:nvPr/>
          </p:nvSpPr>
          <p:spPr bwMode="auto">
            <a:xfrm>
              <a:off x="7796213" y="2389370"/>
              <a:ext cx="360363" cy="17558"/>
            </a:xfrm>
            <a:custGeom>
              <a:avLst/>
              <a:gdLst>
                <a:gd name="T0" fmla="*/ 4 w 113"/>
                <a:gd name="T1" fmla="*/ 6 h 6"/>
                <a:gd name="T2" fmla="*/ 113 w 113"/>
                <a:gd name="T3" fmla="*/ 1 h 6"/>
                <a:gd name="T4" fmla="*/ 109 w 113"/>
                <a:gd name="T5" fmla="*/ 0 h 6"/>
                <a:gd name="T6" fmla="*/ 0 w 113"/>
                <a:gd name="T7" fmla="*/ 5 h 6"/>
                <a:gd name="T8" fmla="*/ 4 w 113"/>
                <a:gd name="T9" fmla="*/ 6 h 6"/>
              </a:gdLst>
              <a:ahLst/>
              <a:cxnLst>
                <a:cxn ang="0">
                  <a:pos x="T0" y="T1"/>
                </a:cxn>
                <a:cxn ang="0">
                  <a:pos x="T2" y="T3"/>
                </a:cxn>
                <a:cxn ang="0">
                  <a:pos x="T4" y="T5"/>
                </a:cxn>
                <a:cxn ang="0">
                  <a:pos x="T6" y="T7"/>
                </a:cxn>
                <a:cxn ang="0">
                  <a:pos x="T8" y="T9"/>
                </a:cxn>
              </a:cxnLst>
              <a:rect l="0" t="0" r="r" b="b"/>
              <a:pathLst>
                <a:path w="113" h="6">
                  <a:moveTo>
                    <a:pt x="4" y="6"/>
                  </a:moveTo>
                  <a:cubicBezTo>
                    <a:pt x="5" y="6"/>
                    <a:pt x="63" y="3"/>
                    <a:pt x="113" y="1"/>
                  </a:cubicBezTo>
                  <a:cubicBezTo>
                    <a:pt x="109" y="0"/>
                    <a:pt x="109" y="0"/>
                    <a:pt x="109" y="0"/>
                  </a:cubicBezTo>
                  <a:cubicBezTo>
                    <a:pt x="59" y="2"/>
                    <a:pt x="0" y="5"/>
                    <a:pt x="0" y="5"/>
                  </a:cubicBez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000000"/>
                </a:solidFill>
                <a:latin typeface="Helvetica" panose="020B0604020202020204" pitchFamily="34" charset="0"/>
                <a:cs typeface="Helvetica" panose="020B0604020202020204" pitchFamily="34" charset="0"/>
              </a:endParaRPr>
            </a:p>
          </p:txBody>
        </p:sp>
      </p:grpSp>
      <p:pic>
        <p:nvPicPr>
          <p:cNvPr id="84" name="Graphic 83" descr="A city block">
            <a:extLst>
              <a:ext uri="{FF2B5EF4-FFF2-40B4-BE49-F238E27FC236}">
                <a16:creationId xmlns:a16="http://schemas.microsoft.com/office/drawing/2014/main" id="{B99B39AE-294B-4AF4-9657-1600B12B06DA}"/>
              </a:ext>
            </a:extLst>
          </p:cNvPr>
          <p:cNvPicPr>
            <a:picLocks noChangeAspect="1"/>
          </p:cNvPicPr>
          <p:nvPr/>
        </p:nvPicPr>
        <p:blipFill rotWithShape="1">
          <a:blip r:embed="rId3" cstate="hqprint">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64" r="78086"/>
          <a:stretch/>
        </p:blipFill>
        <p:spPr>
          <a:xfrm>
            <a:off x="9772030" y="-620276"/>
            <a:ext cx="914400" cy="3678033"/>
          </a:xfrm>
          <a:prstGeom prst="rect">
            <a:avLst/>
          </a:prstGeom>
        </p:spPr>
      </p:pic>
      <p:sp>
        <p:nvSpPr>
          <p:cNvPr id="35" name="TextBox 34">
            <a:extLst>
              <a:ext uri="{FF2B5EF4-FFF2-40B4-BE49-F238E27FC236}">
                <a16:creationId xmlns:a16="http://schemas.microsoft.com/office/drawing/2014/main" id="{39B1F2BC-B629-4480-B38A-8127B5701178}"/>
              </a:ext>
            </a:extLst>
          </p:cNvPr>
          <p:cNvSpPr txBox="1"/>
          <p:nvPr/>
        </p:nvSpPr>
        <p:spPr>
          <a:xfrm>
            <a:off x="1734584" y="1836719"/>
            <a:ext cx="2109944"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Addressing equity &amp; inclusion</a:t>
            </a:r>
          </a:p>
        </p:txBody>
      </p:sp>
      <p:sp>
        <p:nvSpPr>
          <p:cNvPr id="38" name="TextBox 37">
            <a:extLst>
              <a:ext uri="{FF2B5EF4-FFF2-40B4-BE49-F238E27FC236}">
                <a16:creationId xmlns:a16="http://schemas.microsoft.com/office/drawing/2014/main" id="{ACE519E8-5136-47D3-84D9-43810A93E5D6}"/>
              </a:ext>
            </a:extLst>
          </p:cNvPr>
          <p:cNvSpPr txBox="1"/>
          <p:nvPr/>
        </p:nvSpPr>
        <p:spPr>
          <a:xfrm>
            <a:off x="4147515" y="1820665"/>
            <a:ext cx="3210493"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Changing paradigm for how families are served</a:t>
            </a:r>
          </a:p>
        </p:txBody>
      </p:sp>
      <p:sp>
        <p:nvSpPr>
          <p:cNvPr id="39" name="TextBox 38">
            <a:extLst>
              <a:ext uri="{FF2B5EF4-FFF2-40B4-BE49-F238E27FC236}">
                <a16:creationId xmlns:a16="http://schemas.microsoft.com/office/drawing/2014/main" id="{EE63B6D3-DA01-45F9-8A39-85C39AA01EB5}"/>
              </a:ext>
            </a:extLst>
          </p:cNvPr>
          <p:cNvSpPr txBox="1"/>
          <p:nvPr/>
        </p:nvSpPr>
        <p:spPr>
          <a:xfrm>
            <a:off x="8471755" y="1812733"/>
            <a:ext cx="3885211" cy="246221"/>
          </a:xfrm>
          <a:prstGeom prst="rect">
            <a:avLst/>
          </a:prstGeom>
          <a:noFill/>
        </p:spPr>
        <p:txBody>
          <a:bodyPr wrap="square" rtlCol="0">
            <a:spAutoFit/>
          </a:bodyPr>
          <a:lstStyle/>
          <a:p>
            <a:r>
              <a:rPr lang="en-US" sz="1000" b="1">
                <a:solidFill>
                  <a:srgbClr val="C9482B">
                    <a:lumMod val="75000"/>
                  </a:srgbClr>
                </a:solidFill>
                <a:latin typeface="Helvetica" panose="020B0604020202020204" pitchFamily="34" charset="0"/>
                <a:cs typeface="Helvetica" panose="020B0604020202020204" pitchFamily="34" charset="0"/>
              </a:rPr>
              <a:t>Honoring family voice and choice</a:t>
            </a:r>
          </a:p>
        </p:txBody>
      </p:sp>
      <p:sp>
        <p:nvSpPr>
          <p:cNvPr id="118" name="Oval 117">
            <a:extLst>
              <a:ext uri="{FF2B5EF4-FFF2-40B4-BE49-F238E27FC236}">
                <a16:creationId xmlns:a16="http://schemas.microsoft.com/office/drawing/2014/main" id="{073ACB39-88D6-4CFB-9233-CAC9A6C326E0}"/>
              </a:ext>
            </a:extLst>
          </p:cNvPr>
          <p:cNvSpPr/>
          <p:nvPr/>
        </p:nvSpPr>
        <p:spPr>
          <a:xfrm>
            <a:off x="5784130" y="4826942"/>
            <a:ext cx="1051596" cy="1074334"/>
          </a:xfrm>
          <a:prstGeom prst="ellipse">
            <a:avLst/>
          </a:prstGeom>
          <a:solidFill>
            <a:srgbClr val="6E9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5" name="Graphic 4" descr="Car with solid fill">
            <a:extLst>
              <a:ext uri="{FF2B5EF4-FFF2-40B4-BE49-F238E27FC236}">
                <a16:creationId xmlns:a16="http://schemas.microsoft.com/office/drawing/2014/main" id="{1A2FE80B-7200-4BE9-9619-04C18F8BC1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8774" y="3851357"/>
            <a:ext cx="1832082" cy="1622298"/>
          </a:xfrm>
          <a:prstGeom prst="rect">
            <a:avLst/>
          </a:prstGeom>
          <a:scene3d>
            <a:camera prst="orthographicFront">
              <a:rot lat="0" lon="1200000" rev="1200000"/>
            </a:camera>
            <a:lightRig rig="threePt" dir="t"/>
          </a:scene3d>
        </p:spPr>
      </p:pic>
      <p:pic>
        <p:nvPicPr>
          <p:cNvPr id="9" name="Graphic 8" descr="Baby with solid fill">
            <a:extLst>
              <a:ext uri="{FF2B5EF4-FFF2-40B4-BE49-F238E27FC236}">
                <a16:creationId xmlns:a16="http://schemas.microsoft.com/office/drawing/2014/main" id="{2EBF3A90-0DE9-4598-AA2F-3C495C8023D5}"/>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b="41593"/>
          <a:stretch/>
        </p:blipFill>
        <p:spPr>
          <a:xfrm>
            <a:off x="2789556" y="4517318"/>
            <a:ext cx="469668" cy="274320"/>
          </a:xfrm>
          <a:prstGeom prst="rect">
            <a:avLst/>
          </a:prstGeom>
          <a:scene3d>
            <a:camera prst="orthographicFront">
              <a:rot lat="1200000" lon="3600000" rev="1800000"/>
            </a:camera>
            <a:lightRig rig="threePt" dir="t"/>
          </a:scene3d>
        </p:spPr>
      </p:pic>
      <p:pic>
        <p:nvPicPr>
          <p:cNvPr id="75" name="Graphic 74" descr="Baby with solid fill">
            <a:extLst>
              <a:ext uri="{FF2B5EF4-FFF2-40B4-BE49-F238E27FC236}">
                <a16:creationId xmlns:a16="http://schemas.microsoft.com/office/drawing/2014/main" id="{E35A5CF6-A06D-47FF-80AA-D46FB029FC50}"/>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67" b="41364"/>
          <a:stretch/>
        </p:blipFill>
        <p:spPr>
          <a:xfrm>
            <a:off x="2900130" y="4458975"/>
            <a:ext cx="469668" cy="259627"/>
          </a:xfrm>
          <a:prstGeom prst="rect">
            <a:avLst/>
          </a:prstGeom>
          <a:scene3d>
            <a:camera prst="orthographicFront">
              <a:rot lat="1200000" lon="3600000" rev="1800000"/>
            </a:camera>
            <a:lightRig rig="threePt" dir="t"/>
          </a:scene3d>
        </p:spPr>
      </p:pic>
      <p:pic>
        <p:nvPicPr>
          <p:cNvPr id="11" name="Graphic 10" descr="Man and woman with solid fill">
            <a:extLst>
              <a:ext uri="{FF2B5EF4-FFF2-40B4-BE49-F238E27FC236}">
                <a16:creationId xmlns:a16="http://schemas.microsoft.com/office/drawing/2014/main" id="{61EDF351-6197-4E23-AE35-C2C9D18F12DB}"/>
              </a:ext>
            </a:extLst>
          </p:cNvPr>
          <p:cNvPicPr>
            <a:picLocks noChangeAspect="1"/>
          </p:cNvPicPr>
          <p:nvPr/>
        </p:nvPicPr>
        <p:blipFill rotWithShape="1">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 b="50001"/>
          <a:stretch/>
        </p:blipFill>
        <p:spPr>
          <a:xfrm>
            <a:off x="3159812" y="4312365"/>
            <a:ext cx="646753" cy="397110"/>
          </a:xfrm>
          <a:prstGeom prst="rect">
            <a:avLst/>
          </a:prstGeom>
          <a:scene3d>
            <a:camera prst="orthographicFront">
              <a:rot lat="0" lon="3000000" rev="1200000"/>
            </a:camera>
            <a:lightRig rig="threePt" dir="t"/>
          </a:scene3d>
        </p:spPr>
      </p:pic>
      <p:sp>
        <p:nvSpPr>
          <p:cNvPr id="15" name="TextBox 14">
            <a:extLst>
              <a:ext uri="{FF2B5EF4-FFF2-40B4-BE49-F238E27FC236}">
                <a16:creationId xmlns:a16="http://schemas.microsoft.com/office/drawing/2014/main" id="{8F37C31D-090A-410B-BF0D-B0AFFD64B119}"/>
              </a:ext>
            </a:extLst>
          </p:cNvPr>
          <p:cNvSpPr txBox="1"/>
          <p:nvPr/>
        </p:nvSpPr>
        <p:spPr>
          <a:xfrm>
            <a:off x="6391813" y="4771224"/>
            <a:ext cx="3826375" cy="1060868"/>
          </a:xfrm>
          <a:prstGeom prst="rect">
            <a:avLst/>
          </a:prstGeom>
          <a:noFill/>
        </p:spPr>
        <p:txBody>
          <a:bodyPr wrap="square" rtlCol="0">
            <a:spAutoFit/>
          </a:bodyPr>
          <a:lstStyle/>
          <a:p>
            <a:endParaRPr lang="en-US">
              <a:solidFill>
                <a:srgbClr val="000000"/>
              </a:solidFill>
              <a:latin typeface="Calibri" panose="020F0502020204030204"/>
            </a:endParaRPr>
          </a:p>
          <a:p>
            <a:pPr lvl="1">
              <a:lnSpc>
                <a:spcPct val="107000"/>
              </a:lnSpc>
            </a:pPr>
            <a:r>
              <a:rPr lang="en-US" sz="1400">
                <a:solidFill>
                  <a:srgbClr val="0E101A"/>
                </a:solidFill>
                <a:latin typeface="Helvetica" panose="020B0604020202020204" pitchFamily="34" charset="0"/>
                <a:ea typeface="Times New Roman" panose="02020603050405020304" pitchFamily="18" charset="0"/>
                <a:cs typeface="Helvetica" panose="020B0604020202020204" pitchFamily="34" charset="0"/>
              </a:rPr>
              <a:t>Providing a robust prevention service array to prevent future maltreatment and entry into care</a:t>
            </a:r>
            <a:endParaRPr lang="en-US" sz="1400">
              <a:solidFill>
                <a:srgbClr val="0E101A"/>
              </a:solidFill>
              <a:latin typeface="Helvetica" panose="020B0604020202020204" pitchFamily="34" charset="0"/>
              <a:ea typeface="Calibri" panose="020F0502020204030204" pitchFamily="34" charset="0"/>
              <a:cs typeface="Helvetica" panose="020B0604020202020204" pitchFamily="34" charset="0"/>
            </a:endParaRPr>
          </a:p>
        </p:txBody>
      </p:sp>
      <p:pic>
        <p:nvPicPr>
          <p:cNvPr id="19" name="Picture 18" descr="A picture containing text, sign&#10;&#10;Description automatically generated">
            <a:extLst>
              <a:ext uri="{FF2B5EF4-FFF2-40B4-BE49-F238E27FC236}">
                <a16:creationId xmlns:a16="http://schemas.microsoft.com/office/drawing/2014/main" id="{0F0FA853-D527-4C4E-BBEF-3B14CE4DC9B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816983" y="2649489"/>
            <a:ext cx="1665132" cy="1305323"/>
          </a:xfrm>
          <a:prstGeom prst="rect">
            <a:avLst/>
          </a:prstGeom>
        </p:spPr>
      </p:pic>
      <p:pic>
        <p:nvPicPr>
          <p:cNvPr id="82" name="Picture 81" descr="A picture containing text, sign&#10;&#10;Description automatically generated">
            <a:extLst>
              <a:ext uri="{FF2B5EF4-FFF2-40B4-BE49-F238E27FC236}">
                <a16:creationId xmlns:a16="http://schemas.microsoft.com/office/drawing/2014/main" id="{6D97BDF9-7CDE-4647-AAD6-5B35075D7DF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976213" y="3205703"/>
            <a:ext cx="1596718" cy="1127682"/>
          </a:xfrm>
          <a:prstGeom prst="rect">
            <a:avLst/>
          </a:prstGeom>
        </p:spPr>
      </p:pic>
      <p:pic>
        <p:nvPicPr>
          <p:cNvPr id="83" name="Picture 82" descr="A picture containing text, sign&#10;&#10;Description automatically generated">
            <a:extLst>
              <a:ext uri="{FF2B5EF4-FFF2-40B4-BE49-F238E27FC236}">
                <a16:creationId xmlns:a16="http://schemas.microsoft.com/office/drawing/2014/main" id="{7830200D-6182-4750-877F-533AE5D36D94}"/>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948816" y="1727344"/>
            <a:ext cx="1812880" cy="1207768"/>
          </a:xfrm>
          <a:prstGeom prst="rect">
            <a:avLst/>
          </a:prstGeom>
        </p:spPr>
      </p:pic>
      <p:sp>
        <p:nvSpPr>
          <p:cNvPr id="20" name="TextBox 19">
            <a:extLst>
              <a:ext uri="{FF2B5EF4-FFF2-40B4-BE49-F238E27FC236}">
                <a16:creationId xmlns:a16="http://schemas.microsoft.com/office/drawing/2014/main" id="{4A7F7062-F208-4434-BA94-0B75AB5F34C0}"/>
              </a:ext>
            </a:extLst>
          </p:cNvPr>
          <p:cNvSpPr txBox="1"/>
          <p:nvPr/>
        </p:nvSpPr>
        <p:spPr>
          <a:xfrm>
            <a:off x="2194917" y="3528506"/>
            <a:ext cx="1159310" cy="430887"/>
          </a:xfrm>
          <a:prstGeom prst="rect">
            <a:avLst/>
          </a:prstGeom>
          <a:noFill/>
        </p:spPr>
        <p:txBody>
          <a:bodyPr wrap="square" rtlCol="0">
            <a:spAutoFit/>
          </a:bodyPr>
          <a:lstStyle/>
          <a:p>
            <a:pPr algn="ctr"/>
            <a:r>
              <a:rPr lang="en-US" sz="1100">
                <a:solidFill>
                  <a:srgbClr val="FFFFFF"/>
                </a:solidFill>
                <a:latin typeface="Calibri" panose="020F0502020204030204"/>
              </a:rPr>
              <a:t>Family First Prevention Pilots</a:t>
            </a:r>
          </a:p>
        </p:txBody>
      </p:sp>
      <p:sp>
        <p:nvSpPr>
          <p:cNvPr id="21" name="TextBox 20">
            <a:extLst>
              <a:ext uri="{FF2B5EF4-FFF2-40B4-BE49-F238E27FC236}">
                <a16:creationId xmlns:a16="http://schemas.microsoft.com/office/drawing/2014/main" id="{80142297-4BFA-4BBE-A970-495CC2CDA845}"/>
              </a:ext>
            </a:extLst>
          </p:cNvPr>
          <p:cNvSpPr txBox="1"/>
          <p:nvPr/>
        </p:nvSpPr>
        <p:spPr>
          <a:xfrm>
            <a:off x="7158589" y="2038430"/>
            <a:ext cx="1378478" cy="600164"/>
          </a:xfrm>
          <a:prstGeom prst="rect">
            <a:avLst/>
          </a:prstGeom>
          <a:noFill/>
        </p:spPr>
        <p:txBody>
          <a:bodyPr wrap="square" rtlCol="0">
            <a:spAutoFit/>
          </a:bodyPr>
          <a:lstStyle/>
          <a:p>
            <a:pPr algn="ctr"/>
            <a:r>
              <a:rPr lang="en-US" sz="1100">
                <a:solidFill>
                  <a:srgbClr val="FFFFFF"/>
                </a:solidFill>
                <a:latin typeface="Calibri" panose="020F0502020204030204"/>
              </a:rPr>
              <a:t>Sobriety Treatment and Recovery Teams (START)</a:t>
            </a:r>
          </a:p>
        </p:txBody>
      </p:sp>
      <p:sp>
        <p:nvSpPr>
          <p:cNvPr id="23" name="TextBox 22">
            <a:extLst>
              <a:ext uri="{FF2B5EF4-FFF2-40B4-BE49-F238E27FC236}">
                <a16:creationId xmlns:a16="http://schemas.microsoft.com/office/drawing/2014/main" id="{17C06025-4391-4DAC-B8A3-A500A1B59159}"/>
              </a:ext>
            </a:extLst>
          </p:cNvPr>
          <p:cNvSpPr txBox="1"/>
          <p:nvPr/>
        </p:nvSpPr>
        <p:spPr>
          <a:xfrm>
            <a:off x="4086542" y="2916212"/>
            <a:ext cx="1193068" cy="769441"/>
          </a:xfrm>
          <a:prstGeom prst="rect">
            <a:avLst/>
          </a:prstGeom>
          <a:noFill/>
        </p:spPr>
        <p:txBody>
          <a:bodyPr wrap="square" rtlCol="0">
            <a:spAutoFit/>
          </a:bodyPr>
          <a:lstStyle/>
          <a:p>
            <a:pPr algn="ctr"/>
            <a:r>
              <a:rPr lang="en-US" sz="1100">
                <a:solidFill>
                  <a:srgbClr val="FFFFFF"/>
                </a:solidFill>
                <a:latin typeface="Calibri" panose="020F0502020204030204"/>
              </a:rPr>
              <a:t>Family Preservation and Reunification Services</a:t>
            </a:r>
          </a:p>
        </p:txBody>
      </p:sp>
      <p:pic>
        <p:nvPicPr>
          <p:cNvPr id="85" name="Picture 84" descr="A picture containing text, sign&#10;&#10;Description automatically generated">
            <a:extLst>
              <a:ext uri="{FF2B5EF4-FFF2-40B4-BE49-F238E27FC236}">
                <a16:creationId xmlns:a16="http://schemas.microsoft.com/office/drawing/2014/main" id="{EBEB52F0-C154-4C7D-BA9B-CF6DC63FA2CE}"/>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970864" y="3034831"/>
            <a:ext cx="1959727" cy="1358322"/>
          </a:xfrm>
          <a:prstGeom prst="rect">
            <a:avLst/>
          </a:prstGeom>
        </p:spPr>
      </p:pic>
      <p:sp>
        <p:nvSpPr>
          <p:cNvPr id="24" name="TextBox 23">
            <a:extLst>
              <a:ext uri="{FF2B5EF4-FFF2-40B4-BE49-F238E27FC236}">
                <a16:creationId xmlns:a16="http://schemas.microsoft.com/office/drawing/2014/main" id="{3C6E79B5-691A-4292-AA6B-185EACC62402}"/>
              </a:ext>
            </a:extLst>
          </p:cNvPr>
          <p:cNvSpPr txBox="1"/>
          <p:nvPr/>
        </p:nvSpPr>
        <p:spPr>
          <a:xfrm>
            <a:off x="7206422" y="3310544"/>
            <a:ext cx="1505769" cy="769441"/>
          </a:xfrm>
          <a:prstGeom prst="rect">
            <a:avLst/>
          </a:prstGeom>
          <a:noFill/>
        </p:spPr>
        <p:txBody>
          <a:bodyPr wrap="square" rtlCol="0">
            <a:spAutoFit/>
          </a:bodyPr>
          <a:lstStyle/>
          <a:p>
            <a:pPr algn="ctr"/>
            <a:r>
              <a:rPr lang="en-US" sz="1100">
                <a:solidFill>
                  <a:srgbClr val="FFFFFF"/>
                </a:solidFill>
                <a:latin typeface="Calibri" panose="020F0502020204030204"/>
              </a:rPr>
              <a:t>Kentucky Strengthening Ties and Empowering Parents (KSTEP)</a:t>
            </a:r>
          </a:p>
        </p:txBody>
      </p:sp>
      <p:pic>
        <p:nvPicPr>
          <p:cNvPr id="7" name="Graphic 6" descr="Books on shelf with solid fill">
            <a:extLst>
              <a:ext uri="{FF2B5EF4-FFF2-40B4-BE49-F238E27FC236}">
                <a16:creationId xmlns:a16="http://schemas.microsoft.com/office/drawing/2014/main" id="{6FC880FB-7B5F-4081-8F78-F8461BBBC625}"/>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17780" y="4826943"/>
            <a:ext cx="1011170" cy="994211"/>
          </a:xfrm>
          <a:prstGeom prst="rect">
            <a:avLst/>
          </a:prstGeom>
        </p:spPr>
      </p:pic>
      <p:pic>
        <p:nvPicPr>
          <p:cNvPr id="57" name="Picture 56" descr="A picture containing text, sign&#10;&#10;Description automatically generated">
            <a:extLst>
              <a:ext uri="{FF2B5EF4-FFF2-40B4-BE49-F238E27FC236}">
                <a16:creationId xmlns:a16="http://schemas.microsoft.com/office/drawing/2014/main" id="{BC843065-7A35-4327-9691-C4F9240B784C}"/>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333143" y="2073128"/>
            <a:ext cx="1596718" cy="1127682"/>
          </a:xfrm>
          <a:prstGeom prst="rect">
            <a:avLst/>
          </a:prstGeom>
        </p:spPr>
      </p:pic>
      <p:sp>
        <p:nvSpPr>
          <p:cNvPr id="3" name="TextBox 2">
            <a:extLst>
              <a:ext uri="{FF2B5EF4-FFF2-40B4-BE49-F238E27FC236}">
                <a16:creationId xmlns:a16="http://schemas.microsoft.com/office/drawing/2014/main" id="{93D41FA2-A40E-46EE-BABA-9C72F19CFDE6}"/>
              </a:ext>
            </a:extLst>
          </p:cNvPr>
          <p:cNvSpPr txBox="1"/>
          <p:nvPr/>
        </p:nvSpPr>
        <p:spPr>
          <a:xfrm>
            <a:off x="5552937" y="2399483"/>
            <a:ext cx="1171460" cy="430887"/>
          </a:xfrm>
          <a:prstGeom prst="rect">
            <a:avLst/>
          </a:prstGeom>
          <a:noFill/>
        </p:spPr>
        <p:txBody>
          <a:bodyPr wrap="square" rtlCol="0">
            <a:spAutoFit/>
          </a:bodyPr>
          <a:lstStyle/>
          <a:p>
            <a:pPr algn="ctr"/>
            <a:r>
              <a:rPr lang="en-US" sz="1100">
                <a:solidFill>
                  <a:srgbClr val="FFFFFF"/>
                </a:solidFill>
                <a:latin typeface="Calibri" panose="020F0502020204030204"/>
              </a:rPr>
              <a:t>Community Pathways</a:t>
            </a:r>
          </a:p>
        </p:txBody>
      </p:sp>
      <p:pic>
        <p:nvPicPr>
          <p:cNvPr id="76" name="Graphic 75" descr="Signpost with solid fill">
            <a:extLst>
              <a:ext uri="{FF2B5EF4-FFF2-40B4-BE49-F238E27FC236}">
                <a16:creationId xmlns:a16="http://schemas.microsoft.com/office/drawing/2014/main" id="{18410CBB-F6F3-4603-8B53-356C6E7DA2F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24462" y="5338091"/>
            <a:ext cx="1458883" cy="1364100"/>
          </a:xfrm>
          <a:prstGeom prst="rect">
            <a:avLst/>
          </a:prstGeom>
        </p:spPr>
      </p:pic>
      <p:pic>
        <p:nvPicPr>
          <p:cNvPr id="77" name="Picture 76" descr="A picture containing graphical user interface&#10;&#10;Description automatically generated">
            <a:extLst>
              <a:ext uri="{FF2B5EF4-FFF2-40B4-BE49-F238E27FC236}">
                <a16:creationId xmlns:a16="http://schemas.microsoft.com/office/drawing/2014/main" id="{83290D06-74F0-4CD8-9D10-67833D854A19}"/>
              </a:ext>
            </a:extLst>
          </p:cNvPr>
          <p:cNvPicPr>
            <a:picLocks noChangeAspect="1"/>
          </p:cNvPicPr>
          <p:nvPr/>
        </p:nvPicPr>
        <p:blipFill>
          <a:blip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2153533" y="1983166"/>
            <a:ext cx="1367005" cy="1367005"/>
          </a:xfrm>
          <a:prstGeom prst="rect">
            <a:avLst/>
          </a:prstGeom>
        </p:spPr>
      </p:pic>
      <p:pic>
        <p:nvPicPr>
          <p:cNvPr id="79" name="Picture 78" descr="A picture containing graphical user interface&#10;&#10;Description automatically generated">
            <a:extLst>
              <a:ext uri="{FF2B5EF4-FFF2-40B4-BE49-F238E27FC236}">
                <a16:creationId xmlns:a16="http://schemas.microsoft.com/office/drawing/2014/main" id="{165503E1-2176-45E6-82D8-2E726B507496}"/>
              </a:ext>
            </a:extLst>
          </p:cNvPr>
          <p:cNvPicPr>
            <a:picLocks noChangeAspect="1"/>
          </p:cNvPicPr>
          <p:nvPr/>
        </p:nvPicPr>
        <p:blipFill>
          <a:blip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8887345" y="2055983"/>
            <a:ext cx="1367005" cy="1367005"/>
          </a:xfrm>
          <a:prstGeom prst="rect">
            <a:avLst/>
          </a:prstGeom>
        </p:spPr>
      </p:pic>
      <p:sp>
        <p:nvSpPr>
          <p:cNvPr id="10" name="TextBox 9">
            <a:extLst>
              <a:ext uri="{FF2B5EF4-FFF2-40B4-BE49-F238E27FC236}">
                <a16:creationId xmlns:a16="http://schemas.microsoft.com/office/drawing/2014/main" id="{3A5A8918-D0B2-4CF4-9293-5D850D1A29A0}"/>
              </a:ext>
            </a:extLst>
          </p:cNvPr>
          <p:cNvSpPr txBox="1"/>
          <p:nvPr/>
        </p:nvSpPr>
        <p:spPr>
          <a:xfrm>
            <a:off x="1747292" y="2862627"/>
            <a:ext cx="2406049" cy="538609"/>
          </a:xfrm>
          <a:prstGeom prst="rect">
            <a:avLst/>
          </a:prstGeom>
          <a:noFill/>
        </p:spPr>
        <p:txBody>
          <a:bodyPr wrap="square" rtlCol="0">
            <a:spAutoFit/>
          </a:bodyPr>
          <a:lstStyle/>
          <a:p>
            <a:r>
              <a:rPr lang="en-US" sz="1050">
                <a:solidFill>
                  <a:srgbClr val="000000"/>
                </a:solidFill>
                <a:latin typeface="Calibri" panose="020F0502020204030204"/>
              </a:rPr>
              <a:t>Statewide Prevention Collaborative</a:t>
            </a:r>
          </a:p>
          <a:p>
            <a:endParaRPr lang="en-US">
              <a:solidFill>
                <a:srgbClr val="000000"/>
              </a:solidFill>
              <a:latin typeface="Calibri" panose="020F0502020204030204"/>
            </a:endParaRPr>
          </a:p>
        </p:txBody>
      </p:sp>
      <p:sp>
        <p:nvSpPr>
          <p:cNvPr id="16" name="TextBox 15">
            <a:extLst>
              <a:ext uri="{FF2B5EF4-FFF2-40B4-BE49-F238E27FC236}">
                <a16:creationId xmlns:a16="http://schemas.microsoft.com/office/drawing/2014/main" id="{0DF2A37D-355E-45F7-9FC8-C23B7E2D6126}"/>
              </a:ext>
            </a:extLst>
          </p:cNvPr>
          <p:cNvSpPr txBox="1"/>
          <p:nvPr/>
        </p:nvSpPr>
        <p:spPr>
          <a:xfrm>
            <a:off x="8807919" y="3047065"/>
            <a:ext cx="1525854" cy="530915"/>
          </a:xfrm>
          <a:prstGeom prst="rect">
            <a:avLst/>
          </a:prstGeom>
          <a:noFill/>
        </p:spPr>
        <p:txBody>
          <a:bodyPr wrap="square" rtlCol="0">
            <a:spAutoFit/>
          </a:bodyPr>
          <a:lstStyle/>
          <a:p>
            <a:r>
              <a:rPr lang="en-US" sz="1050">
                <a:solidFill>
                  <a:srgbClr val="000000"/>
                </a:solidFill>
                <a:latin typeface="Calibri" panose="020F0502020204030204"/>
              </a:rPr>
              <a:t>Parent Advisory Council</a:t>
            </a:r>
          </a:p>
          <a:p>
            <a:endParaRPr lang="en-US">
              <a:solidFill>
                <a:srgbClr val="000000"/>
              </a:solidFill>
              <a:latin typeface="Calibri" panose="020F0502020204030204"/>
            </a:endParaRPr>
          </a:p>
        </p:txBody>
      </p:sp>
      <p:sp>
        <p:nvSpPr>
          <p:cNvPr id="17" name="TextBox 16">
            <a:extLst>
              <a:ext uri="{FF2B5EF4-FFF2-40B4-BE49-F238E27FC236}">
                <a16:creationId xmlns:a16="http://schemas.microsoft.com/office/drawing/2014/main" id="{132B92D1-3240-4251-825E-C05A99660793}"/>
              </a:ext>
            </a:extLst>
          </p:cNvPr>
          <p:cNvSpPr txBox="1"/>
          <p:nvPr/>
        </p:nvSpPr>
        <p:spPr>
          <a:xfrm>
            <a:off x="2331005" y="5627811"/>
            <a:ext cx="945022" cy="261610"/>
          </a:xfrm>
          <a:prstGeom prst="rect">
            <a:avLst/>
          </a:prstGeom>
          <a:noFill/>
        </p:spPr>
        <p:txBody>
          <a:bodyPr wrap="square" rtlCol="0">
            <a:spAutoFit/>
          </a:bodyPr>
          <a:lstStyle/>
          <a:p>
            <a:r>
              <a:rPr lang="en-US" sz="1100">
                <a:solidFill>
                  <a:srgbClr val="000000"/>
                </a:solidFill>
                <a:latin typeface="Calibri" panose="020F0502020204030204"/>
              </a:rPr>
              <a:t>Equity</a:t>
            </a:r>
          </a:p>
        </p:txBody>
      </p:sp>
      <p:sp>
        <p:nvSpPr>
          <p:cNvPr id="18" name="TextBox 17">
            <a:extLst>
              <a:ext uri="{FF2B5EF4-FFF2-40B4-BE49-F238E27FC236}">
                <a16:creationId xmlns:a16="http://schemas.microsoft.com/office/drawing/2014/main" id="{FEED3BF9-2C2D-433F-A531-BF6F75898B8C}"/>
              </a:ext>
            </a:extLst>
          </p:cNvPr>
          <p:cNvSpPr txBox="1"/>
          <p:nvPr/>
        </p:nvSpPr>
        <p:spPr>
          <a:xfrm>
            <a:off x="2749968" y="5962640"/>
            <a:ext cx="1104219" cy="261610"/>
          </a:xfrm>
          <a:prstGeom prst="rect">
            <a:avLst/>
          </a:prstGeom>
          <a:noFill/>
        </p:spPr>
        <p:txBody>
          <a:bodyPr wrap="square" rtlCol="0">
            <a:spAutoFit/>
          </a:bodyPr>
          <a:lstStyle/>
          <a:p>
            <a:r>
              <a:rPr lang="en-US" sz="1100">
                <a:solidFill>
                  <a:srgbClr val="000000"/>
                </a:solidFill>
                <a:latin typeface="Calibri" panose="020F0502020204030204"/>
              </a:rPr>
              <a:t>Inclusion</a:t>
            </a:r>
          </a:p>
        </p:txBody>
      </p:sp>
      <p:pic>
        <p:nvPicPr>
          <p:cNvPr id="80" name="Picture 79" descr="Text&#10;&#10;Description automatically generated with medium confidence">
            <a:extLst>
              <a:ext uri="{FF2B5EF4-FFF2-40B4-BE49-F238E27FC236}">
                <a16:creationId xmlns:a16="http://schemas.microsoft.com/office/drawing/2014/main" id="{D74E4970-7271-40C6-8149-B59274E91B55}"/>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629542" y="6214901"/>
            <a:ext cx="902827" cy="472909"/>
          </a:xfrm>
          <a:prstGeom prst="rect">
            <a:avLst/>
          </a:prstGeom>
        </p:spPr>
      </p:pic>
    </p:spTree>
    <p:extLst>
      <p:ext uri="{BB962C8B-B14F-4D97-AF65-F5344CB8AC3E}">
        <p14:creationId xmlns:p14="http://schemas.microsoft.com/office/powerpoint/2010/main" val="1042311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D4A5B8-6043-7164-0588-9C1274770EB4}"/>
              </a:ext>
            </a:extLst>
          </p:cNvPr>
          <p:cNvSpPr/>
          <p:nvPr/>
        </p:nvSpPr>
        <p:spPr>
          <a:xfrm>
            <a:off x="0" y="0"/>
            <a:ext cx="12192000" cy="6144768"/>
          </a:xfrm>
          <a:prstGeom prst="rect">
            <a:avLst/>
          </a:prstGeom>
          <a:solidFill>
            <a:srgbClr val="ADC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D61192-90A1-BA6E-3DDB-203ACA9A64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
        <p:nvSpPr>
          <p:cNvPr id="5" name="Rectangle 4">
            <a:extLst>
              <a:ext uri="{FF2B5EF4-FFF2-40B4-BE49-F238E27FC236}">
                <a16:creationId xmlns:a16="http://schemas.microsoft.com/office/drawing/2014/main" id="{E05B8A45-B047-14E4-BF19-5ABC75324A1A}"/>
              </a:ext>
            </a:extLst>
          </p:cNvPr>
          <p:cNvSpPr/>
          <p:nvPr/>
        </p:nvSpPr>
        <p:spPr>
          <a:xfrm>
            <a:off x="1813433" y="1117638"/>
            <a:ext cx="9171432" cy="4279392"/>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953340-81EC-7660-417B-41560140E63E}"/>
              </a:ext>
            </a:extLst>
          </p:cNvPr>
          <p:cNvSpPr txBox="1">
            <a:spLocks/>
          </p:cNvSpPr>
          <p:nvPr/>
        </p:nvSpPr>
        <p:spPr>
          <a:xfrm>
            <a:off x="1623060" y="2163595"/>
            <a:ext cx="8945880" cy="17627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5400" b="1" dirty="0">
                <a:solidFill>
                  <a:schemeClr val="bg1"/>
                </a:solidFill>
                <a:latin typeface="Avenir Next LT Pro Demi" panose="020B0704020202020204" pitchFamily="34" charset="0"/>
              </a:rPr>
              <a:t>Prevention Plan Implementation and CQI</a:t>
            </a:r>
          </a:p>
        </p:txBody>
      </p:sp>
      <p:pic>
        <p:nvPicPr>
          <p:cNvPr id="6" name="Picture 5" descr="Text&#10;&#10;Description automatically generated with medium confidence">
            <a:extLst>
              <a:ext uri="{FF2B5EF4-FFF2-40B4-BE49-F238E27FC236}">
                <a16:creationId xmlns:a16="http://schemas.microsoft.com/office/drawing/2014/main" id="{F88704D7-0E7D-AF8D-7712-1467567468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18685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8224474-DF74-8F97-D16F-D456ADD838C4}"/>
              </a:ext>
            </a:extLst>
          </p:cNvPr>
          <p:cNvSpPr txBox="1">
            <a:spLocks/>
          </p:cNvSpPr>
          <p:nvPr/>
        </p:nvSpPr>
        <p:spPr>
          <a:xfrm>
            <a:off x="1073020" y="1439309"/>
            <a:ext cx="9246638" cy="4382993"/>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accent6">
                    <a:lumMod val="25000"/>
                  </a:schemeClr>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accent6">
                    <a:lumMod val="25000"/>
                  </a:schemeClr>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6">
                    <a:lumMod val="25000"/>
                  </a:schemeClr>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ea typeface="Calibri" panose="020F0502020204030204" pitchFamily="34" charset="0"/>
                <a:cs typeface="Calibri" panose="020F0502020204030204" pitchFamily="34" charset="0"/>
              </a:rPr>
              <a:t>Measure and monitor initial and ongoing implementation of the Prevention Plan</a:t>
            </a:r>
          </a:p>
          <a:p>
            <a:r>
              <a:rPr lang="en-US" dirty="0">
                <a:latin typeface="Calibri" panose="020F0502020204030204" pitchFamily="34" charset="0"/>
                <a:ea typeface="Calibri" panose="020F0502020204030204" pitchFamily="34" charset="0"/>
                <a:cs typeface="Calibri" panose="020F0502020204030204" pitchFamily="34" charset="0"/>
              </a:rPr>
              <a:t>Use a measurement framework to produce the information needed to fuel improvement efforts</a:t>
            </a:r>
          </a:p>
          <a:p>
            <a:r>
              <a:rPr lang="en-US" dirty="0">
                <a:latin typeface="Calibri" panose="020F0502020204030204" pitchFamily="34" charset="0"/>
                <a:ea typeface="Calibri" panose="020F0502020204030204" pitchFamily="34" charset="0"/>
                <a:cs typeface="Calibri" panose="020F0502020204030204" pitchFamily="34" charset="0"/>
              </a:rPr>
              <a:t>Establish routine forums with a diverse array of partners to engage in improvement planning</a:t>
            </a:r>
          </a:p>
          <a:p>
            <a:r>
              <a:rPr lang="en-US" dirty="0">
                <a:latin typeface="Calibri" panose="020F0502020204030204" pitchFamily="34" charset="0"/>
                <a:ea typeface="Calibri" panose="020F0502020204030204" pitchFamily="34" charset="0"/>
                <a:cs typeface="Calibri" panose="020F0502020204030204" pitchFamily="34" charset="0"/>
              </a:rPr>
              <a:t>Ensure race equity is centered and constituent engagement is intentional</a:t>
            </a:r>
          </a:p>
          <a:p>
            <a:pPr marL="0" indent="0">
              <a:buFont typeface="Arial" panose="020B0604020202020204" pitchFamily="34" charset="0"/>
              <a:buNone/>
            </a:pPr>
            <a:endParaRPr lang="en-US" dirty="0">
              <a:latin typeface="Franklin Gothic Book" panose="020B0503020102020204" pitchFamily="34" charset="0"/>
            </a:endParaRPr>
          </a:p>
          <a:p>
            <a:endParaRPr lang="en-US" dirty="0">
              <a:latin typeface="Franklin Gothic Book" panose="020B0503020102020204" pitchFamily="34" charset="0"/>
            </a:endParaRPr>
          </a:p>
        </p:txBody>
      </p:sp>
      <p:sp>
        <p:nvSpPr>
          <p:cNvPr id="7" name="Title 1">
            <a:extLst>
              <a:ext uri="{FF2B5EF4-FFF2-40B4-BE49-F238E27FC236}">
                <a16:creationId xmlns:a16="http://schemas.microsoft.com/office/drawing/2014/main" id="{CBB6A719-59C6-A56E-FCA0-E49003B1CC1A}"/>
              </a:ext>
            </a:extLst>
          </p:cNvPr>
          <p:cNvSpPr>
            <a:spLocks noGrp="1"/>
          </p:cNvSpPr>
          <p:nvPr>
            <p:ph type="title"/>
          </p:nvPr>
        </p:nvSpPr>
        <p:spPr>
          <a:xfrm>
            <a:off x="1073020" y="350153"/>
            <a:ext cx="6510579" cy="965734"/>
          </a:xfrm>
        </p:spPr>
        <p:txBody>
          <a:bodyPr>
            <a:normAutofit/>
          </a:bodyPr>
          <a:lstStyle/>
          <a:p>
            <a:r>
              <a:rPr lang="en-US" sz="4400" dirty="0">
                <a:latin typeface="Avenir Next LT Pro Demi" panose="020B0704020202020204" pitchFamily="34" charset="0"/>
                <a:ea typeface="Calibri" panose="020F0502020204030204" pitchFamily="34" charset="0"/>
                <a:cs typeface="Calibri" panose="020F0502020204030204" pitchFamily="34" charset="0"/>
              </a:rPr>
              <a:t>Measuring Performance</a:t>
            </a:r>
          </a:p>
        </p:txBody>
      </p:sp>
      <p:pic>
        <p:nvPicPr>
          <p:cNvPr id="2" name="Picture 1">
            <a:extLst>
              <a:ext uri="{FF2B5EF4-FFF2-40B4-BE49-F238E27FC236}">
                <a16:creationId xmlns:a16="http://schemas.microsoft.com/office/drawing/2014/main" id="{717B6479-543D-36D6-068E-172004D0B6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1375820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92497"/>
            <a:ext cx="10515600" cy="2852737"/>
          </a:xfrm>
        </p:spPr>
        <p:txBody>
          <a:bodyPr>
            <a:normAutofit/>
          </a:bodyPr>
          <a:lstStyle/>
          <a:p>
            <a:r>
              <a:rPr lang="en-US" sz="5400" dirty="0">
                <a:latin typeface="Avenir Next LT Pro Demi" panose="020B0704020202020204" pitchFamily="34" charset="0"/>
              </a:rPr>
              <a:t>Has your state started to build infrastructure for Family First CQI?</a:t>
            </a:r>
          </a:p>
        </p:txBody>
      </p:sp>
      <p:pic>
        <p:nvPicPr>
          <p:cNvPr id="5" name="Picture 4">
            <a:extLst>
              <a:ext uri="{FF2B5EF4-FFF2-40B4-BE49-F238E27FC236}">
                <a16:creationId xmlns:a16="http://schemas.microsoft.com/office/drawing/2014/main" id="{55AAAC3C-C068-1041-ABF4-5FF951C387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177946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228DAD-428A-A070-CAB4-E896D1851C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7757" y="-2420"/>
            <a:ext cx="10294243" cy="6862829"/>
          </a:xfrm>
          <a:prstGeom prst="rect">
            <a:avLst/>
          </a:prstGeom>
        </p:spPr>
      </p:pic>
      <p:sp>
        <p:nvSpPr>
          <p:cNvPr id="5" name="Rectangle 4">
            <a:extLst>
              <a:ext uri="{FF2B5EF4-FFF2-40B4-BE49-F238E27FC236}">
                <a16:creationId xmlns:a16="http://schemas.microsoft.com/office/drawing/2014/main" id="{EDD73495-5808-8DBB-23D6-A8B4CDCB08C3}"/>
              </a:ext>
            </a:extLst>
          </p:cNvPr>
          <p:cNvSpPr/>
          <p:nvPr/>
        </p:nvSpPr>
        <p:spPr>
          <a:xfrm>
            <a:off x="-11304" y="0"/>
            <a:ext cx="4083160" cy="6857990"/>
          </a:xfrm>
          <a:prstGeom prst="rect">
            <a:avLst/>
          </a:prstGeom>
          <a:solidFill>
            <a:srgbClr val="ADC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E234442-82D4-20C6-25EE-B14BDECC7F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pic>
        <p:nvPicPr>
          <p:cNvPr id="17" name="Graphic 10" descr="Greek Temple">
            <a:extLst>
              <a:ext uri="{FF2B5EF4-FFF2-40B4-BE49-F238E27FC236}">
                <a16:creationId xmlns:a16="http://schemas.microsoft.com/office/drawing/2014/main" id="{A6D64695-53F9-B529-FC57-25EDB21046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300" y="261116"/>
            <a:ext cx="1344960" cy="1135535"/>
          </a:xfrm>
          <a:prstGeom prst="rect">
            <a:avLst/>
          </a:prstGeom>
        </p:spPr>
      </p:pic>
      <p:pic>
        <p:nvPicPr>
          <p:cNvPr id="19" name="Graphic 8" descr="Handshake">
            <a:extLst>
              <a:ext uri="{FF2B5EF4-FFF2-40B4-BE49-F238E27FC236}">
                <a16:creationId xmlns:a16="http://schemas.microsoft.com/office/drawing/2014/main" id="{9EA655A1-05DE-4180-139F-26A969866E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732" y="1758246"/>
            <a:ext cx="1404094" cy="1198701"/>
          </a:xfrm>
          <a:prstGeom prst="rect">
            <a:avLst/>
          </a:prstGeom>
        </p:spPr>
      </p:pic>
      <p:pic>
        <p:nvPicPr>
          <p:cNvPr id="21" name="Graphic 5" descr="Presentation with checklist">
            <a:extLst>
              <a:ext uri="{FF2B5EF4-FFF2-40B4-BE49-F238E27FC236}">
                <a16:creationId xmlns:a16="http://schemas.microsoft.com/office/drawing/2014/main" id="{DD49EFCC-5150-5ABC-5271-48BDB58FC09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965" y="3174324"/>
            <a:ext cx="1344960" cy="1221436"/>
          </a:xfrm>
          <a:prstGeom prst="rect">
            <a:avLst/>
          </a:prstGeom>
        </p:spPr>
      </p:pic>
      <p:pic>
        <p:nvPicPr>
          <p:cNvPr id="22" name="Graphic 6" descr="Business Growth">
            <a:extLst>
              <a:ext uri="{FF2B5EF4-FFF2-40B4-BE49-F238E27FC236}">
                <a16:creationId xmlns:a16="http://schemas.microsoft.com/office/drawing/2014/main" id="{62E16E60-A09A-39DF-BCA1-52A4C7463F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9131" y="4602219"/>
            <a:ext cx="1404095" cy="1102796"/>
          </a:xfrm>
          <a:prstGeom prst="rect">
            <a:avLst/>
          </a:prstGeom>
        </p:spPr>
      </p:pic>
      <p:sp>
        <p:nvSpPr>
          <p:cNvPr id="23" name="TextBox 22">
            <a:extLst>
              <a:ext uri="{FF2B5EF4-FFF2-40B4-BE49-F238E27FC236}">
                <a16:creationId xmlns:a16="http://schemas.microsoft.com/office/drawing/2014/main" id="{3551F8B2-2880-08B0-0F00-92EDE5592CCE}"/>
              </a:ext>
            </a:extLst>
          </p:cNvPr>
          <p:cNvSpPr txBox="1"/>
          <p:nvPr/>
        </p:nvSpPr>
        <p:spPr>
          <a:xfrm>
            <a:off x="1766362" y="758173"/>
            <a:ext cx="1468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0000"/>
                </a:solidFill>
                <a:effectLst/>
                <a:uLnTx/>
                <a:uFillTx/>
                <a:latin typeface="Franklin Gothic Medium" panose="020B0603020102020204" pitchFamily="34" charset="0"/>
                <a:ea typeface="Calibri" panose="020F0502020204030204" pitchFamily="34" charset="0"/>
              </a:rPr>
              <a:t>CAPACITY</a:t>
            </a: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24" name="TextBox 23">
            <a:extLst>
              <a:ext uri="{FF2B5EF4-FFF2-40B4-BE49-F238E27FC236}">
                <a16:creationId xmlns:a16="http://schemas.microsoft.com/office/drawing/2014/main" id="{8317160B-CA58-7597-E7A3-0C580C287D5E}"/>
              </a:ext>
            </a:extLst>
          </p:cNvPr>
          <p:cNvSpPr txBox="1"/>
          <p:nvPr/>
        </p:nvSpPr>
        <p:spPr>
          <a:xfrm>
            <a:off x="1766362" y="4840588"/>
            <a:ext cx="1596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0000"/>
                </a:solidFill>
                <a:effectLst/>
                <a:uLnTx/>
                <a:uFillTx/>
                <a:latin typeface="Franklin Gothic Medium" panose="020B0603020102020204" pitchFamily="34" charset="0"/>
                <a:ea typeface="Calibri" panose="020F0502020204030204" pitchFamily="34" charset="0"/>
              </a:rPr>
              <a:t>OUTCOMES</a:t>
            </a: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25" name="TextBox 24">
            <a:extLst>
              <a:ext uri="{FF2B5EF4-FFF2-40B4-BE49-F238E27FC236}">
                <a16:creationId xmlns:a16="http://schemas.microsoft.com/office/drawing/2014/main" id="{9DB0852B-5778-5C75-0D8A-2D8B869D256E}"/>
              </a:ext>
            </a:extLst>
          </p:cNvPr>
          <p:cNvSpPr txBox="1"/>
          <p:nvPr/>
        </p:nvSpPr>
        <p:spPr>
          <a:xfrm>
            <a:off x="1766362" y="3476531"/>
            <a:ext cx="1468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0000"/>
                </a:solidFill>
                <a:effectLst/>
                <a:uLnTx/>
                <a:uFillTx/>
                <a:latin typeface="Franklin Gothic Medium" panose="020B0603020102020204" pitchFamily="34" charset="0"/>
                <a:ea typeface="Calibri" panose="020F0502020204030204" pitchFamily="34" charset="0"/>
              </a:rPr>
              <a:t>FIDELITY</a:t>
            </a: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26" name="TextBox 25">
            <a:extLst>
              <a:ext uri="{FF2B5EF4-FFF2-40B4-BE49-F238E27FC236}">
                <a16:creationId xmlns:a16="http://schemas.microsoft.com/office/drawing/2014/main" id="{76A9FDB2-3269-D82B-728A-AF363D0ABD78}"/>
              </a:ext>
            </a:extLst>
          </p:cNvPr>
          <p:cNvSpPr txBox="1"/>
          <p:nvPr/>
        </p:nvSpPr>
        <p:spPr>
          <a:xfrm>
            <a:off x="1803190" y="2155665"/>
            <a:ext cx="1160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0000"/>
                </a:solidFill>
                <a:effectLst/>
                <a:uLnTx/>
                <a:uFillTx/>
                <a:latin typeface="Franklin Gothic Medium" panose="020B0603020102020204" pitchFamily="34" charset="0"/>
                <a:ea typeface="Calibri" panose="020F0502020204030204" pitchFamily="34" charset="0"/>
              </a:rPr>
              <a:t>REACH</a:t>
            </a:r>
            <a:endParaRPr kumimoji="0" lang="en-US" sz="2000" b="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3" name="TextBox 2">
            <a:extLst>
              <a:ext uri="{FF2B5EF4-FFF2-40B4-BE49-F238E27FC236}">
                <a16:creationId xmlns:a16="http://schemas.microsoft.com/office/drawing/2014/main" id="{E6CE39C4-D6A1-BEB9-EBE2-C00EFD0613EF}"/>
              </a:ext>
            </a:extLst>
          </p:cNvPr>
          <p:cNvSpPr txBox="1"/>
          <p:nvPr/>
        </p:nvSpPr>
        <p:spPr>
          <a:xfrm>
            <a:off x="4293472" y="6211659"/>
            <a:ext cx="7887083" cy="646331"/>
          </a:xfrm>
          <a:prstGeom prst="rect">
            <a:avLst/>
          </a:prstGeom>
          <a:noFill/>
        </p:spPr>
        <p:txBody>
          <a:bodyPr wrap="square">
            <a:spAutoFit/>
          </a:bodyPr>
          <a:lstStyle/>
          <a:p>
            <a:r>
              <a:rPr lang="en-US" b="1" dirty="0"/>
              <a:t>https://www.chapinhall.org/wp-content/uploads/Template-Measurement-Framework-for-Implementing-and-Evaluating-Preventive-Services.pdf</a:t>
            </a:r>
          </a:p>
        </p:txBody>
      </p:sp>
    </p:spTree>
    <p:extLst>
      <p:ext uri="{BB962C8B-B14F-4D97-AF65-F5344CB8AC3E}">
        <p14:creationId xmlns:p14="http://schemas.microsoft.com/office/powerpoint/2010/main" val="1466820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B195-81D6-37DA-5F07-552725A8CD80}"/>
              </a:ext>
            </a:extLst>
          </p:cNvPr>
          <p:cNvSpPr>
            <a:spLocks noGrp="1"/>
          </p:cNvSpPr>
          <p:nvPr>
            <p:ph type="title"/>
          </p:nvPr>
        </p:nvSpPr>
        <p:spPr>
          <a:xfrm>
            <a:off x="1932813" y="400835"/>
            <a:ext cx="7340583" cy="965734"/>
          </a:xfrm>
        </p:spPr>
        <p:txBody>
          <a:bodyPr>
            <a:normAutofit fontScale="90000"/>
          </a:bodyPr>
          <a:lstStyle/>
          <a:p>
            <a:r>
              <a:rPr lang="en-US" dirty="0">
                <a:latin typeface="Avenir Next LT Pro Demi" panose="020B0704020202020204" pitchFamily="34" charset="0"/>
                <a:ea typeface="Calibri" panose="020F0502020204030204" pitchFamily="34" charset="0"/>
                <a:cs typeface="Calibri" panose="020F0502020204030204" pitchFamily="34" charset="0"/>
              </a:rPr>
              <a:t>Agency Capacity Measures*</a:t>
            </a:r>
          </a:p>
        </p:txBody>
      </p:sp>
      <p:sp>
        <p:nvSpPr>
          <p:cNvPr id="3" name="Content Placeholder 2">
            <a:extLst>
              <a:ext uri="{FF2B5EF4-FFF2-40B4-BE49-F238E27FC236}">
                <a16:creationId xmlns:a16="http://schemas.microsoft.com/office/drawing/2014/main" id="{F8BD28D9-CF1A-81E2-B5E8-FCC72D2EBF78}"/>
              </a:ext>
            </a:extLst>
          </p:cNvPr>
          <p:cNvSpPr>
            <a:spLocks noGrp="1"/>
          </p:cNvSpPr>
          <p:nvPr>
            <p:ph idx="1"/>
          </p:nvPr>
        </p:nvSpPr>
        <p:spPr>
          <a:xfrm>
            <a:off x="198746" y="2413289"/>
            <a:ext cx="10515600" cy="2801507"/>
          </a:xfrm>
        </p:spPr>
        <p:txBody>
          <a:bodyPr>
            <a:noAutofit/>
          </a:bodyPr>
          <a:lstStyle/>
          <a:p>
            <a:pPr marL="0" indent="0">
              <a:buNone/>
            </a:pPr>
            <a:r>
              <a:rPr lang="en-US" sz="2400" dirty="0">
                <a:latin typeface="Franklin Gothic Book" panose="020B0503020102020204" pitchFamily="34" charset="0"/>
              </a:rPr>
              <a:t>Reflect key implementation drivers</a:t>
            </a:r>
          </a:p>
          <a:p>
            <a:pPr lvl="1">
              <a:spcBef>
                <a:spcPts val="0"/>
              </a:spcBef>
            </a:pPr>
            <a:r>
              <a:rPr lang="en-US" dirty="0">
                <a:latin typeface="Franklin Gothic Book" panose="020B0503020102020204" pitchFamily="34" charset="0"/>
              </a:rPr>
              <a:t>Staffing^</a:t>
            </a:r>
          </a:p>
          <a:p>
            <a:pPr lvl="1"/>
            <a:r>
              <a:rPr lang="en-US" dirty="0">
                <a:latin typeface="Franklin Gothic Book" panose="020B0503020102020204" pitchFamily="34" charset="0"/>
              </a:rPr>
              <a:t>Training</a:t>
            </a:r>
          </a:p>
          <a:p>
            <a:pPr lvl="1"/>
            <a:r>
              <a:rPr lang="en-US" dirty="0">
                <a:latin typeface="Franklin Gothic Book" panose="020B0503020102020204" pitchFamily="34" charset="0"/>
              </a:rPr>
              <a:t>Coaching</a:t>
            </a:r>
          </a:p>
          <a:p>
            <a:pPr lvl="1"/>
            <a:r>
              <a:rPr lang="en-US" dirty="0">
                <a:latin typeface="Franklin Gothic Book" panose="020B0503020102020204" pitchFamily="34" charset="0"/>
              </a:rPr>
              <a:t>Technology supports &amp; infrastructure</a:t>
            </a:r>
          </a:p>
          <a:p>
            <a:pPr lvl="1"/>
            <a:r>
              <a:rPr lang="en-US" dirty="0">
                <a:latin typeface="Franklin Gothic Book" panose="020B0503020102020204" pitchFamily="34" charset="0"/>
              </a:rPr>
              <a:t>Facilitative administration</a:t>
            </a:r>
          </a:p>
          <a:p>
            <a:pPr lvl="1"/>
            <a:r>
              <a:rPr lang="en-US" dirty="0">
                <a:latin typeface="Franklin Gothic Book" panose="020B0503020102020204" pitchFamily="34" charset="0"/>
              </a:rPr>
              <a:t>Systems interventions</a:t>
            </a:r>
          </a:p>
        </p:txBody>
      </p:sp>
      <p:sp>
        <p:nvSpPr>
          <p:cNvPr id="5" name="TextBox 4">
            <a:extLst>
              <a:ext uri="{FF2B5EF4-FFF2-40B4-BE49-F238E27FC236}">
                <a16:creationId xmlns:a16="http://schemas.microsoft.com/office/drawing/2014/main" id="{C8AEE929-52B1-AC70-D186-8380E8C80125}"/>
              </a:ext>
            </a:extLst>
          </p:cNvPr>
          <p:cNvSpPr txBox="1"/>
          <p:nvPr/>
        </p:nvSpPr>
        <p:spPr>
          <a:xfrm>
            <a:off x="198745" y="5214796"/>
            <a:ext cx="9805333"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Franklin Gothic Book" panose="020B0503020102020204" pitchFamily="34" charset="0"/>
              </a:rPr>
              <a:t>*This framework groups capacity measures into six domains that correspond closely to seven “implementation drivers” identified by the National Implementation Research Network (NIRN). (NIRN’s seventh implementation driver – Fidelity – is captured later in its own section.) For more information on NIRN and these implementation drivers, see https://nirn.fpg.unc.edu/module-1/implementation-drivers.</a:t>
            </a:r>
          </a:p>
        </p:txBody>
      </p:sp>
      <p:sp>
        <p:nvSpPr>
          <p:cNvPr id="7" name="TextBox 6">
            <a:extLst>
              <a:ext uri="{FF2B5EF4-FFF2-40B4-BE49-F238E27FC236}">
                <a16:creationId xmlns:a16="http://schemas.microsoft.com/office/drawing/2014/main" id="{13803B58-5C62-9806-54DD-271A8BC31AAE}"/>
              </a:ext>
            </a:extLst>
          </p:cNvPr>
          <p:cNvSpPr txBox="1"/>
          <p:nvPr/>
        </p:nvSpPr>
        <p:spPr>
          <a:xfrm>
            <a:off x="198746" y="5722627"/>
            <a:ext cx="6094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a:t>
            </a:r>
            <a:r>
              <a:rPr kumimoji="0" lang="en-US" sz="900" b="0" i="0" u="none" strike="noStrike" kern="1200" cap="none" spc="0" normalizeH="0" baseline="0" noProof="0" dirty="0">
                <a:ln>
                  <a:noFill/>
                </a:ln>
                <a:solidFill>
                  <a:prstClr val="black"/>
                </a:solidFill>
                <a:effectLst/>
                <a:uLnTx/>
                <a:uFillTx/>
                <a:latin typeface="Franklin Gothic Book" panose="020B0503020102020204" pitchFamily="34" charset="0"/>
              </a:rPr>
              <a:t>NIRN calls this driver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Franklin Gothic Book" panose="020B0503020102020204" pitchFamily="34" charset="0"/>
              </a:rPr>
              <a:t>^^NIRN calls this driver “Decision Support Data System”</a:t>
            </a:r>
          </a:p>
        </p:txBody>
      </p:sp>
      <p:sp>
        <p:nvSpPr>
          <p:cNvPr id="4" name="Flowchart: Alternate Process 3">
            <a:extLst>
              <a:ext uri="{FF2B5EF4-FFF2-40B4-BE49-F238E27FC236}">
                <a16:creationId xmlns:a16="http://schemas.microsoft.com/office/drawing/2014/main" id="{FEF2A3AA-0C81-7C94-25FF-96FF6D45A94A}"/>
              </a:ext>
            </a:extLst>
          </p:cNvPr>
          <p:cNvSpPr/>
          <p:nvPr/>
        </p:nvSpPr>
        <p:spPr>
          <a:xfrm>
            <a:off x="358271" y="1283812"/>
            <a:ext cx="11338806" cy="890202"/>
          </a:xfrm>
          <a:prstGeom prst="flowChartAlternateProcess">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Assess the degree to which the agency devoted the necessary resources to support its implementation of prevention services</a:t>
            </a:r>
          </a:p>
          <a:p>
            <a:pPr algn="ctr"/>
            <a:endParaRPr lang="en-US" dirty="0"/>
          </a:p>
        </p:txBody>
      </p:sp>
      <p:pic>
        <p:nvPicPr>
          <p:cNvPr id="10" name="Graphic 10" descr="Greek Temple">
            <a:extLst>
              <a:ext uri="{FF2B5EF4-FFF2-40B4-BE49-F238E27FC236}">
                <a16:creationId xmlns:a16="http://schemas.microsoft.com/office/drawing/2014/main" id="{1299A116-2319-987D-DFDA-5ED4009821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271" y="307128"/>
            <a:ext cx="1210126" cy="965735"/>
          </a:xfrm>
          <a:prstGeom prst="rect">
            <a:avLst/>
          </a:prstGeom>
        </p:spPr>
      </p:pic>
      <p:pic>
        <p:nvPicPr>
          <p:cNvPr id="6" name="Picture 5">
            <a:extLst>
              <a:ext uri="{FF2B5EF4-FFF2-40B4-BE49-F238E27FC236}">
                <a16:creationId xmlns:a16="http://schemas.microsoft.com/office/drawing/2014/main" id="{5BFA29EF-6BE5-5DA1-0CAD-A57A468346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259525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F1B-1117-8D29-A77E-8A62C2772C97}"/>
              </a:ext>
            </a:extLst>
          </p:cNvPr>
          <p:cNvSpPr>
            <a:spLocks noGrp="1"/>
          </p:cNvSpPr>
          <p:nvPr>
            <p:ph type="title"/>
          </p:nvPr>
        </p:nvSpPr>
        <p:spPr>
          <a:xfrm>
            <a:off x="744325" y="172768"/>
            <a:ext cx="10515600" cy="1325563"/>
          </a:xfrm>
        </p:spPr>
        <p:txBody>
          <a:bodyPr/>
          <a:lstStyle/>
          <a:p>
            <a:r>
              <a:rPr lang="en-US" dirty="0">
                <a:latin typeface="Avenir Next LT Pro Demi" panose="020B0704020202020204" pitchFamily="34" charset="0"/>
              </a:rPr>
              <a:t>Presenters</a:t>
            </a:r>
            <a:endParaRPr lang="en-US" dirty="0">
              <a:latin typeface="Avenir Next LT Pro Demi" panose="020B0704020202020204" pitchFamily="34" charset="0"/>
              <a:ea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B423B76B-AF16-6EB0-878B-0D84743EAACC}"/>
              </a:ext>
            </a:extLst>
          </p:cNvPr>
          <p:cNvPicPr>
            <a:picLocks noChangeAspect="1"/>
          </p:cNvPicPr>
          <p:nvPr/>
        </p:nvPicPr>
        <p:blipFill rotWithShape="1">
          <a:blip r:embed="rId3">
            <a:extLst>
              <a:ext uri="{28A0092B-C50C-407E-A947-70E740481C1C}">
                <a14:useLocalDpi xmlns:a14="http://schemas.microsoft.com/office/drawing/2010/main" val="0"/>
              </a:ext>
            </a:extLst>
          </a:blip>
          <a:srcRect l="-437" t="9766" r="437" b="26485"/>
          <a:stretch/>
        </p:blipFill>
        <p:spPr>
          <a:xfrm>
            <a:off x="1046653" y="1406423"/>
            <a:ext cx="2475633" cy="2475633"/>
          </a:xfrm>
          <a:prstGeom prst="ellipse">
            <a:avLst/>
          </a:prstGeom>
        </p:spPr>
      </p:pic>
      <p:pic>
        <p:nvPicPr>
          <p:cNvPr id="6" name="Picture 5" descr="A person wearing glasses&#10;&#10;Description automatically generated with low confidence">
            <a:extLst>
              <a:ext uri="{FF2B5EF4-FFF2-40B4-BE49-F238E27FC236}">
                <a16:creationId xmlns:a16="http://schemas.microsoft.com/office/drawing/2014/main" id="{A0B5B67E-AD88-9E8A-53B2-C121CD1E002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589" r="12984" b="6395"/>
          <a:stretch/>
        </p:blipFill>
        <p:spPr>
          <a:xfrm>
            <a:off x="4462256" y="1308713"/>
            <a:ext cx="2475633" cy="2475633"/>
          </a:xfrm>
          <a:prstGeom prst="ellipse">
            <a:avLst/>
          </a:prstGeom>
        </p:spPr>
      </p:pic>
      <p:pic>
        <p:nvPicPr>
          <p:cNvPr id="7" name="Picture 6">
            <a:extLst>
              <a:ext uri="{FF2B5EF4-FFF2-40B4-BE49-F238E27FC236}">
                <a16:creationId xmlns:a16="http://schemas.microsoft.com/office/drawing/2014/main" id="{33AEA95D-E2B7-C671-FCBC-0462D19CAA44}"/>
              </a:ext>
            </a:extLst>
          </p:cNvPr>
          <p:cNvPicPr>
            <a:picLocks noChangeAspect="1"/>
          </p:cNvPicPr>
          <p:nvPr/>
        </p:nvPicPr>
        <p:blipFill rotWithShape="1">
          <a:blip r:embed="rId5"/>
          <a:srcRect l="4957" r="9119" b="4620"/>
          <a:stretch/>
        </p:blipFill>
        <p:spPr>
          <a:xfrm>
            <a:off x="8210648" y="1254517"/>
            <a:ext cx="2621600" cy="2621600"/>
          </a:xfrm>
          <a:prstGeom prst="ellipse">
            <a:avLst/>
          </a:prstGeom>
        </p:spPr>
      </p:pic>
      <p:sp>
        <p:nvSpPr>
          <p:cNvPr id="8" name="Content Placeholder 2">
            <a:extLst>
              <a:ext uri="{FF2B5EF4-FFF2-40B4-BE49-F238E27FC236}">
                <a16:creationId xmlns:a16="http://schemas.microsoft.com/office/drawing/2014/main" id="{C512273F-CE58-77B9-CA07-E73AC15BF584}"/>
              </a:ext>
            </a:extLst>
          </p:cNvPr>
          <p:cNvSpPr>
            <a:spLocks noGrp="1"/>
          </p:cNvSpPr>
          <p:nvPr>
            <p:ph idx="1"/>
          </p:nvPr>
        </p:nvSpPr>
        <p:spPr>
          <a:xfrm>
            <a:off x="744325" y="3994344"/>
            <a:ext cx="3215326" cy="1935115"/>
          </a:xfrm>
        </p:spPr>
        <p:txBody>
          <a:bodyPr>
            <a:noAutofit/>
          </a:bodyPr>
          <a:lstStyle/>
          <a:p>
            <a:pPr marL="0" indent="0">
              <a:spcBef>
                <a:spcPts val="0"/>
              </a:spcBef>
              <a:buNone/>
            </a:pPr>
            <a:r>
              <a:rPr lang="en-US" sz="1800" b="1" dirty="0"/>
              <a:t>Jennifer Thornhill, MSSW, CSW</a:t>
            </a:r>
          </a:p>
          <a:p>
            <a:pPr marL="0" indent="0">
              <a:spcBef>
                <a:spcPts val="0"/>
              </a:spcBef>
              <a:buNone/>
            </a:pPr>
            <a:r>
              <a:rPr lang="en-US" sz="1600" dirty="0"/>
              <a:t>Prevention Branch Manager</a:t>
            </a:r>
          </a:p>
          <a:p>
            <a:pPr marL="0" indent="0">
              <a:spcBef>
                <a:spcPts val="0"/>
              </a:spcBef>
              <a:buNone/>
            </a:pPr>
            <a:r>
              <a:rPr lang="en-US" sz="1600" dirty="0"/>
              <a:t>Division of Protection and Permanency</a:t>
            </a:r>
          </a:p>
          <a:p>
            <a:pPr marL="0" indent="0">
              <a:spcBef>
                <a:spcPts val="0"/>
              </a:spcBef>
              <a:buNone/>
            </a:pPr>
            <a:r>
              <a:rPr lang="en-US" sz="1600" dirty="0"/>
              <a:t>Department for Community Based Services</a:t>
            </a:r>
          </a:p>
          <a:p>
            <a:pPr marL="0" indent="0">
              <a:spcBef>
                <a:spcPts val="0"/>
              </a:spcBef>
              <a:buNone/>
            </a:pPr>
            <a:r>
              <a:rPr lang="en-US" sz="1600" dirty="0">
                <a:hlinkClick r:id="rId6"/>
              </a:rPr>
              <a:t>Jennifer.Thornhill@ky.gov</a:t>
            </a:r>
            <a:endParaRPr lang="en-US" sz="1600" dirty="0"/>
          </a:p>
          <a:p>
            <a:pPr marL="0" indent="0">
              <a:spcBef>
                <a:spcPts val="0"/>
              </a:spcBef>
              <a:buNone/>
            </a:pPr>
            <a:r>
              <a:rPr lang="en-US" sz="1600" dirty="0"/>
              <a:t>502-564-7635</a:t>
            </a:r>
          </a:p>
        </p:txBody>
      </p:sp>
      <p:sp>
        <p:nvSpPr>
          <p:cNvPr id="10" name="Content Placeholder 2">
            <a:extLst>
              <a:ext uri="{FF2B5EF4-FFF2-40B4-BE49-F238E27FC236}">
                <a16:creationId xmlns:a16="http://schemas.microsoft.com/office/drawing/2014/main" id="{F53AFC88-F0E8-7575-7C62-099762DEC47E}"/>
              </a:ext>
            </a:extLst>
          </p:cNvPr>
          <p:cNvSpPr txBox="1">
            <a:spLocks/>
          </p:cNvSpPr>
          <p:nvPr/>
        </p:nvSpPr>
        <p:spPr>
          <a:xfrm>
            <a:off x="7964864" y="3876117"/>
            <a:ext cx="3771507" cy="2260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b="1" dirty="0"/>
              <a:t>Tiffany Mullis, MSSW, MPA</a:t>
            </a:r>
          </a:p>
          <a:p>
            <a:pPr marL="0" indent="0">
              <a:spcBef>
                <a:spcPts val="0"/>
              </a:spcBef>
              <a:buFont typeface="Arial" panose="020B0604020202020204" pitchFamily="34" charset="0"/>
              <a:buNone/>
            </a:pPr>
            <a:r>
              <a:rPr lang="en-US" sz="1600" dirty="0"/>
              <a:t>Assistant Director</a:t>
            </a:r>
          </a:p>
          <a:p>
            <a:pPr marL="0" indent="0">
              <a:spcBef>
                <a:spcPts val="0"/>
              </a:spcBef>
              <a:buFont typeface="Arial" panose="020B0604020202020204" pitchFamily="34" charset="0"/>
              <a:buNone/>
            </a:pPr>
            <a:r>
              <a:rPr lang="en-US" sz="1600" dirty="0"/>
              <a:t>Division of Service Regions</a:t>
            </a:r>
          </a:p>
          <a:p>
            <a:pPr marL="0" indent="0">
              <a:spcBef>
                <a:spcPts val="0"/>
              </a:spcBef>
              <a:buFont typeface="Arial" panose="020B0604020202020204" pitchFamily="34" charset="0"/>
              <a:buNone/>
            </a:pPr>
            <a:r>
              <a:rPr lang="en-US" sz="1600" dirty="0"/>
              <a:t>Department for Community Based Services</a:t>
            </a:r>
          </a:p>
          <a:p>
            <a:pPr marL="0" indent="0">
              <a:spcBef>
                <a:spcPts val="0"/>
              </a:spcBef>
              <a:buFont typeface="Arial" panose="020B0604020202020204" pitchFamily="34" charset="0"/>
              <a:buNone/>
            </a:pPr>
            <a:r>
              <a:rPr lang="en-US" sz="1600" dirty="0"/>
              <a:t>Northern Kentucky University, Adjunct Professor</a:t>
            </a:r>
          </a:p>
          <a:p>
            <a:pPr marL="0" indent="0">
              <a:spcBef>
                <a:spcPts val="0"/>
              </a:spcBef>
              <a:buFont typeface="Arial" panose="020B0604020202020204" pitchFamily="34" charset="0"/>
              <a:buNone/>
            </a:pPr>
            <a:r>
              <a:rPr lang="en-US" sz="1600" dirty="0"/>
              <a:t>Public Child Welfare Certification Program; Social Work Department</a:t>
            </a:r>
          </a:p>
          <a:p>
            <a:pPr marL="0" indent="0">
              <a:spcBef>
                <a:spcPts val="0"/>
              </a:spcBef>
              <a:buFont typeface="Arial" panose="020B0604020202020204" pitchFamily="34" charset="0"/>
              <a:buNone/>
            </a:pPr>
            <a:r>
              <a:rPr lang="en-US" sz="1600" dirty="0">
                <a:hlinkClick r:id="rId7"/>
              </a:rPr>
              <a:t>Tiffany.Mullis@ky.gov</a:t>
            </a:r>
            <a:endParaRPr lang="en-US" sz="1600" dirty="0"/>
          </a:p>
          <a:p>
            <a:pPr marL="0" indent="0">
              <a:spcBef>
                <a:spcPts val="0"/>
              </a:spcBef>
              <a:buFont typeface="Arial" panose="020B0604020202020204" pitchFamily="34" charset="0"/>
              <a:buNone/>
            </a:pPr>
            <a:r>
              <a:rPr lang="en-US" sz="1600" dirty="0"/>
              <a:t>859-307-2811</a:t>
            </a:r>
          </a:p>
        </p:txBody>
      </p:sp>
      <p:sp>
        <p:nvSpPr>
          <p:cNvPr id="11" name="TextBox 10">
            <a:extLst>
              <a:ext uri="{FF2B5EF4-FFF2-40B4-BE49-F238E27FC236}">
                <a16:creationId xmlns:a16="http://schemas.microsoft.com/office/drawing/2014/main" id="{772CFE6D-B4E8-9265-D556-A113AE6B0D0F}"/>
              </a:ext>
            </a:extLst>
          </p:cNvPr>
          <p:cNvSpPr txBox="1"/>
          <p:nvPr/>
        </p:nvSpPr>
        <p:spPr>
          <a:xfrm>
            <a:off x="4196696" y="3958337"/>
            <a:ext cx="3531123" cy="1107996"/>
          </a:xfrm>
          <a:prstGeom prst="rect">
            <a:avLst/>
          </a:prstGeom>
          <a:noFill/>
        </p:spPr>
        <p:txBody>
          <a:bodyPr wrap="square" rtlCol="0">
            <a:spAutoFit/>
          </a:bodyPr>
          <a:lstStyle/>
          <a:p>
            <a:r>
              <a:rPr lang="en-US" b="1" dirty="0"/>
              <a:t>Yolanda Green-Rogers, MSW</a:t>
            </a:r>
          </a:p>
          <a:p>
            <a:r>
              <a:rPr lang="en-US" sz="1600" dirty="0"/>
              <a:t>Senior Policy Analyst</a:t>
            </a:r>
          </a:p>
          <a:p>
            <a:r>
              <a:rPr lang="en-US" sz="1600" dirty="0"/>
              <a:t>Chapin Hall at the University of Chicago</a:t>
            </a:r>
          </a:p>
          <a:p>
            <a:r>
              <a:rPr lang="en-US" sz="1600" dirty="0"/>
              <a:t>yrogers@chapinhall.org</a:t>
            </a:r>
          </a:p>
        </p:txBody>
      </p:sp>
      <p:pic>
        <p:nvPicPr>
          <p:cNvPr id="3" name="Picture 2">
            <a:extLst>
              <a:ext uri="{FF2B5EF4-FFF2-40B4-BE49-F238E27FC236}">
                <a16:creationId xmlns:a16="http://schemas.microsoft.com/office/drawing/2014/main" id="{461F9186-647B-2717-CF5D-EB24A473153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0885" y="6326196"/>
            <a:ext cx="2082554" cy="359036"/>
          </a:xfrm>
          <a:prstGeom prst="rect">
            <a:avLst/>
          </a:prstGeom>
        </p:spPr>
      </p:pic>
      <p:sp>
        <p:nvSpPr>
          <p:cNvPr id="5" name="Title 1">
            <a:extLst>
              <a:ext uri="{FF2B5EF4-FFF2-40B4-BE49-F238E27FC236}">
                <a16:creationId xmlns:a16="http://schemas.microsoft.com/office/drawing/2014/main" id="{74CAB6B1-E928-DA5E-EBE2-D09F0AB05F50}"/>
              </a:ext>
            </a:extLst>
          </p:cNvPr>
          <p:cNvSpPr txBox="1">
            <a:spLocks/>
          </p:cNvSpPr>
          <p:nvPr/>
        </p:nvSpPr>
        <p:spPr>
          <a:xfrm>
            <a:off x="308811" y="19962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83953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57709" y="285458"/>
            <a:ext cx="5191664" cy="1325563"/>
          </a:xfrm>
        </p:spPr>
        <p:txBody>
          <a:bodyPr/>
          <a:lstStyle/>
          <a:p>
            <a:r>
              <a:rPr lang="en-US" b="1" dirty="0">
                <a:solidFill>
                  <a:srgbClr val="800000"/>
                </a:solidFill>
              </a:rPr>
              <a:t>    </a:t>
            </a:r>
            <a:r>
              <a:rPr lang="en-US" b="1" dirty="0">
                <a:latin typeface="Avenir Next LT Pro Demi" panose="020B0704020202020204" pitchFamily="34" charset="0"/>
              </a:rPr>
              <a:t>Agency Capacity</a:t>
            </a:r>
            <a:endParaRPr lang="en-US" dirty="0">
              <a:latin typeface="Avenir Next LT Pro Demi" panose="020B0704020202020204" pitchFamily="34" charset="0"/>
            </a:endParaRPr>
          </a:p>
        </p:txBody>
      </p:sp>
      <p:sp>
        <p:nvSpPr>
          <p:cNvPr id="3" name="Content Placeholder 2"/>
          <p:cNvSpPr>
            <a:spLocks noGrp="1"/>
          </p:cNvSpPr>
          <p:nvPr>
            <p:ph idx="1"/>
          </p:nvPr>
        </p:nvSpPr>
        <p:spPr/>
        <p:txBody>
          <a:bodyPr/>
          <a:lstStyle/>
          <a:p>
            <a:r>
              <a:rPr lang="en-US" dirty="0"/>
              <a:t>Surveys delivered to DCBS staff in October 2021</a:t>
            </a:r>
          </a:p>
          <a:p>
            <a:r>
              <a:rPr lang="en-US" dirty="0"/>
              <a:t>Focus groups to assess capacity measures were delivered to service providers in January 2022</a:t>
            </a:r>
          </a:p>
          <a:p>
            <a:r>
              <a:rPr lang="en-US" dirty="0"/>
              <a:t>Responses analyzed through Quality Insurance and Chapin Hall</a:t>
            </a:r>
          </a:p>
          <a:p>
            <a:r>
              <a:rPr lang="en-US" dirty="0"/>
              <a:t>Findings presented to Family First CQI Stakeholders Group</a:t>
            </a:r>
          </a:p>
          <a:p>
            <a:pPr lvl="1"/>
            <a:r>
              <a:rPr lang="en-US" dirty="0"/>
              <a:t>Ex. Turnover/retention challenges for providers and DCBS</a:t>
            </a:r>
          </a:p>
          <a:p>
            <a:pPr lvl="1"/>
            <a:r>
              <a:rPr lang="en-US" dirty="0"/>
              <a:t>Ex. Need for EBP training sustainability/training of trainers</a:t>
            </a:r>
          </a:p>
        </p:txBody>
      </p:sp>
      <p:pic>
        <p:nvPicPr>
          <p:cNvPr id="7" name="Picture 6">
            <a:extLst>
              <a:ext uri="{FF2B5EF4-FFF2-40B4-BE49-F238E27FC236}">
                <a16:creationId xmlns:a16="http://schemas.microsoft.com/office/drawing/2014/main" id="{B38CCF9F-308F-9696-C71D-2FEC4DAF2A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pic>
        <p:nvPicPr>
          <p:cNvPr id="8" name="Graphic 10" descr="Greek Temple">
            <a:extLst>
              <a:ext uri="{FF2B5EF4-FFF2-40B4-BE49-F238E27FC236}">
                <a16:creationId xmlns:a16="http://schemas.microsoft.com/office/drawing/2014/main" id="{429CFC27-BD62-D694-A36B-0BEBDF5FDA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1954" y="402018"/>
            <a:ext cx="1210126" cy="965735"/>
          </a:xfrm>
          <a:prstGeom prst="rect">
            <a:avLst/>
          </a:prstGeom>
        </p:spPr>
      </p:pic>
    </p:spTree>
    <p:extLst>
      <p:ext uri="{BB962C8B-B14F-4D97-AF65-F5344CB8AC3E}">
        <p14:creationId xmlns:p14="http://schemas.microsoft.com/office/powerpoint/2010/main" val="45131252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10EE-9E2B-196E-9300-528AFEC54A35}"/>
              </a:ext>
            </a:extLst>
          </p:cNvPr>
          <p:cNvSpPr>
            <a:spLocks noGrp="1"/>
          </p:cNvSpPr>
          <p:nvPr>
            <p:ph type="title"/>
          </p:nvPr>
        </p:nvSpPr>
        <p:spPr>
          <a:xfrm>
            <a:off x="2317686" y="541672"/>
            <a:ext cx="5450187" cy="718971"/>
          </a:xfrm>
        </p:spPr>
        <p:txBody>
          <a:bodyPr/>
          <a:lstStyle/>
          <a:p>
            <a:r>
              <a:rPr lang="en-US" dirty="0">
                <a:latin typeface="Avenir Next LT Pro Demi" panose="020B0704020202020204" pitchFamily="34" charset="0"/>
              </a:rPr>
              <a:t>Reach Measures</a:t>
            </a:r>
          </a:p>
        </p:txBody>
      </p:sp>
      <p:sp>
        <p:nvSpPr>
          <p:cNvPr id="4" name="Flowchart: Alternate Process 3">
            <a:extLst>
              <a:ext uri="{FF2B5EF4-FFF2-40B4-BE49-F238E27FC236}">
                <a16:creationId xmlns:a16="http://schemas.microsoft.com/office/drawing/2014/main" id="{EA82AD60-B02A-26F8-8F46-349BBB63D195}"/>
              </a:ext>
            </a:extLst>
          </p:cNvPr>
          <p:cNvSpPr/>
          <p:nvPr/>
        </p:nvSpPr>
        <p:spPr>
          <a:xfrm>
            <a:off x="430682" y="1561629"/>
            <a:ext cx="11338806" cy="890202"/>
          </a:xfrm>
          <a:prstGeom prst="flowChartAlternateProcess">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nSpc>
                <a:spcPct val="100000"/>
              </a:lnSpc>
              <a:buNone/>
            </a:pPr>
            <a:r>
              <a:rPr lang="en-US" sz="2400" dirty="0">
                <a:solidFill>
                  <a:schemeClr val="tx1">
                    <a:alpha val="80000"/>
                  </a:schemeClr>
                </a:solidFill>
                <a:effectLst/>
                <a:latin typeface="Calibri" panose="020F0502020204030204" pitchFamily="34" charset="0"/>
                <a:ea typeface="Calibri" panose="020F0502020204030204" pitchFamily="34" charset="0"/>
                <a:cs typeface="Calibri" panose="020F0502020204030204" pitchFamily="34" charset="0"/>
              </a:rPr>
              <a:t>Measures related to children and families referred to services, outcomes of those referrals, and service uptake and completion</a:t>
            </a:r>
          </a:p>
        </p:txBody>
      </p:sp>
      <p:pic>
        <p:nvPicPr>
          <p:cNvPr id="5" name="Graphic 8" descr="Handshake">
            <a:extLst>
              <a:ext uri="{FF2B5EF4-FFF2-40B4-BE49-F238E27FC236}">
                <a16:creationId xmlns:a16="http://schemas.microsoft.com/office/drawing/2014/main" id="{91C519C6-9D9A-F212-87F7-BA2EB58C0F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512" y="290377"/>
            <a:ext cx="1533086" cy="1221562"/>
          </a:xfrm>
          <a:prstGeom prst="rect">
            <a:avLst/>
          </a:prstGeom>
        </p:spPr>
      </p:pic>
      <p:pic>
        <p:nvPicPr>
          <p:cNvPr id="8" name="Picture 7">
            <a:extLst>
              <a:ext uri="{FF2B5EF4-FFF2-40B4-BE49-F238E27FC236}">
                <a16:creationId xmlns:a16="http://schemas.microsoft.com/office/drawing/2014/main" id="{B1E37CBA-DF22-D665-2378-0083FF04912F}"/>
              </a:ext>
            </a:extLst>
          </p:cNvPr>
          <p:cNvPicPr>
            <a:picLocks noChangeAspect="1"/>
          </p:cNvPicPr>
          <p:nvPr/>
        </p:nvPicPr>
        <p:blipFill>
          <a:blip r:embed="rId5"/>
          <a:stretch>
            <a:fillRect/>
          </a:stretch>
        </p:blipFill>
        <p:spPr>
          <a:xfrm>
            <a:off x="713117" y="2537665"/>
            <a:ext cx="10765766" cy="3596021"/>
          </a:xfrm>
          <a:prstGeom prst="rect">
            <a:avLst/>
          </a:prstGeom>
        </p:spPr>
      </p:pic>
      <p:pic>
        <p:nvPicPr>
          <p:cNvPr id="3" name="Picture 2">
            <a:extLst>
              <a:ext uri="{FF2B5EF4-FFF2-40B4-BE49-F238E27FC236}">
                <a16:creationId xmlns:a16="http://schemas.microsoft.com/office/drawing/2014/main" id="{8C02BA3D-DD9A-AE53-420C-B9BD969584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242024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Presentation with checklist">
            <a:extLst>
              <a:ext uri="{FF2B5EF4-FFF2-40B4-BE49-F238E27FC236}">
                <a16:creationId xmlns:a16="http://schemas.microsoft.com/office/drawing/2014/main" id="{818DC0B5-9E03-0F78-15E3-2DC6AF8FF9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905" y="491978"/>
            <a:ext cx="1468519" cy="1333647"/>
          </a:xfrm>
          <a:prstGeom prst="rect">
            <a:avLst/>
          </a:prstGeom>
        </p:spPr>
      </p:pic>
      <p:sp>
        <p:nvSpPr>
          <p:cNvPr id="7" name="TextBox 6">
            <a:extLst>
              <a:ext uri="{FF2B5EF4-FFF2-40B4-BE49-F238E27FC236}">
                <a16:creationId xmlns:a16="http://schemas.microsoft.com/office/drawing/2014/main" id="{994ABDAC-17DC-9E81-622A-8D615CD4CF36}"/>
              </a:ext>
            </a:extLst>
          </p:cNvPr>
          <p:cNvSpPr txBox="1"/>
          <p:nvPr/>
        </p:nvSpPr>
        <p:spPr>
          <a:xfrm>
            <a:off x="2960483" y="774080"/>
            <a:ext cx="6102237" cy="769441"/>
          </a:xfrm>
          <a:prstGeom prst="rect">
            <a:avLst/>
          </a:prstGeom>
          <a:noFill/>
        </p:spPr>
        <p:txBody>
          <a:bodyPr wrap="square" rtlCol="0">
            <a:spAutoFit/>
          </a:bodyPr>
          <a:lstStyle/>
          <a:p>
            <a:r>
              <a:rPr lang="en-US" sz="4400" dirty="0">
                <a:latin typeface="Avenir Next LT Pro Demi" panose="020B0704020202020204" pitchFamily="34" charset="0"/>
              </a:rPr>
              <a:t>Fidelity Measures</a:t>
            </a:r>
          </a:p>
        </p:txBody>
      </p:sp>
      <p:sp>
        <p:nvSpPr>
          <p:cNvPr id="8" name="Flowchart: Alternate Process 7">
            <a:extLst>
              <a:ext uri="{FF2B5EF4-FFF2-40B4-BE49-F238E27FC236}">
                <a16:creationId xmlns:a16="http://schemas.microsoft.com/office/drawing/2014/main" id="{07DA9544-A022-F303-37BD-4F90EC514A1A}"/>
              </a:ext>
            </a:extLst>
          </p:cNvPr>
          <p:cNvSpPr/>
          <p:nvPr/>
        </p:nvSpPr>
        <p:spPr>
          <a:xfrm>
            <a:off x="426597" y="1990897"/>
            <a:ext cx="11338806" cy="1230080"/>
          </a:xfrm>
          <a:prstGeom prst="flowChartAlternateProcess">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l" defTabSz="914400" rtl="0" eaLnBrk="1" fontAlgn="auto" latinLnBrk="0" hangingPunct="1">
              <a:lnSpc>
                <a:spcPct val="100000"/>
              </a:lnSpc>
              <a:spcBef>
                <a:spcPts val="0"/>
              </a:spcBef>
              <a:spcAft>
                <a:spcPts val="600"/>
              </a:spcAft>
              <a:buClrTx/>
              <a:buSzTx/>
              <a:tabLst/>
              <a:defRPr/>
            </a:pPr>
            <a:r>
              <a:rPr lang="en-US" sz="2400" dirty="0">
                <a:solidFill>
                  <a:prstClr val="black"/>
                </a:solidFill>
              </a:rPr>
              <a:t>T</a:t>
            </a:r>
            <a:r>
              <a:rPr kumimoji="0" lang="en-US" sz="2400" b="0" i="0" u="none" strike="noStrike" kern="1200" cap="none" spc="0" normalizeH="0" baseline="0" noProof="0" dirty="0">
                <a:ln>
                  <a:noFill/>
                </a:ln>
                <a:solidFill>
                  <a:prstClr val="black"/>
                </a:solidFill>
                <a:effectLst/>
                <a:uLnTx/>
                <a:uFillTx/>
              </a:rPr>
              <a:t>he extent to which the service is carried out with </a:t>
            </a:r>
            <a:r>
              <a:rPr kumimoji="0" lang="en-US" sz="2400" b="1" i="0" u="none" strike="noStrike" kern="1200" cap="none" spc="0" normalizeH="0" baseline="0" noProof="0" dirty="0">
                <a:ln>
                  <a:noFill/>
                </a:ln>
                <a:solidFill>
                  <a:prstClr val="black"/>
                </a:solidFill>
                <a:effectLst/>
                <a:uLnTx/>
                <a:uFillTx/>
              </a:rPr>
              <a:t>adherence to the intended approach </a:t>
            </a:r>
            <a:r>
              <a:rPr kumimoji="0" lang="en-US" sz="2400" b="0" i="0" u="none" strike="noStrike" kern="1200" cap="none" spc="0" normalizeH="0" baseline="0" noProof="0" dirty="0">
                <a:ln>
                  <a:noFill/>
                </a:ln>
                <a:solidFill>
                  <a:prstClr val="black"/>
                </a:solidFill>
                <a:effectLst/>
                <a:uLnTx/>
                <a:uFillTx/>
              </a:rPr>
              <a:t>and can be assessed by measuring the degree to which capacity, process, and quality requirements are met.</a:t>
            </a:r>
          </a:p>
        </p:txBody>
      </p:sp>
      <p:pic>
        <p:nvPicPr>
          <p:cNvPr id="2" name="Picture 1">
            <a:extLst>
              <a:ext uri="{FF2B5EF4-FFF2-40B4-BE49-F238E27FC236}">
                <a16:creationId xmlns:a16="http://schemas.microsoft.com/office/drawing/2014/main" id="{C08BB76B-5D6B-B677-E59C-74BEFB6218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427107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918" y="484816"/>
            <a:ext cx="116169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x-none" sz="1600" b="1"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Motivational Interviewing - </a:t>
            </a:r>
            <a:r>
              <a:rPr kumimoji="0" lang="x-none"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SOURCE: Miller and Rollnick (2012) Motivational Interviewing 3</a:t>
            </a:r>
            <a:r>
              <a:rPr kumimoji="0" lang="x-none" sz="1600" b="0" i="0" u="none" strike="noStrike" kern="1200" cap="none" spc="0" normalizeH="0" baseline="3000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rd</a:t>
            </a:r>
            <a:r>
              <a:rPr kumimoji="0" lang="x-none"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 Edition</a:t>
            </a:r>
            <a:endParaRPr kumimoji="0" lang="en-US"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61416081"/>
              </p:ext>
            </p:extLst>
          </p:nvPr>
        </p:nvGraphicFramePr>
        <p:xfrm>
          <a:off x="0" y="915007"/>
          <a:ext cx="12192000" cy="5291151"/>
        </p:xfrm>
        <a:graphic>
          <a:graphicData uri="http://schemas.openxmlformats.org/drawingml/2006/table">
            <a:tbl>
              <a:tblPr firstRow="1" firstCol="1" bandRow="1">
                <a:tableStyleId>{5C22544A-7EE6-4342-B048-85BDC9FD1C3A}</a:tableStyleId>
              </a:tblPr>
              <a:tblGrid>
                <a:gridCol w="3735238">
                  <a:extLst>
                    <a:ext uri="{9D8B030D-6E8A-4147-A177-3AD203B41FA5}">
                      <a16:colId xmlns:a16="http://schemas.microsoft.com/office/drawing/2014/main" val="2211160303"/>
                    </a:ext>
                  </a:extLst>
                </a:gridCol>
                <a:gridCol w="5079812">
                  <a:extLst>
                    <a:ext uri="{9D8B030D-6E8A-4147-A177-3AD203B41FA5}">
                      <a16:colId xmlns:a16="http://schemas.microsoft.com/office/drawing/2014/main" val="1389713319"/>
                    </a:ext>
                  </a:extLst>
                </a:gridCol>
                <a:gridCol w="3376950">
                  <a:extLst>
                    <a:ext uri="{9D8B030D-6E8A-4147-A177-3AD203B41FA5}">
                      <a16:colId xmlns:a16="http://schemas.microsoft.com/office/drawing/2014/main" val="3144384339"/>
                    </a:ext>
                  </a:extLst>
                </a:gridCol>
              </a:tblGrid>
              <a:tr h="269801">
                <a:tc gridSpan="3">
                  <a:txBody>
                    <a:bodyPr/>
                    <a:lstStyle/>
                    <a:p>
                      <a:pPr marL="342900" marR="0" lvl="0" indent="-342900" algn="l">
                        <a:spcBef>
                          <a:spcPts val="0"/>
                        </a:spcBef>
                        <a:spcAft>
                          <a:spcPts val="0"/>
                        </a:spcAft>
                        <a:buFont typeface="+mj-lt"/>
                        <a:buAutoNum type="arabicPeriod"/>
                      </a:pPr>
                      <a:r>
                        <a:rPr lang="en-US" sz="1400" dirty="0">
                          <a:effectLst/>
                          <a:latin typeface="+mn-lt"/>
                        </a:rPr>
                        <a:t>Staffing and Training: licensure, certification, qualifications, training; supervisor/staff ratio, staff/client ratio; coaching and supervision</a:t>
                      </a:r>
                    </a:p>
                  </a:txBody>
                  <a:tcPr marL="61436" marR="61436" marT="30985" marB="3098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7239751"/>
                  </a:ext>
                </a:extLst>
              </a:tr>
              <a:tr h="269801">
                <a:tc>
                  <a:txBody>
                    <a:bodyPr/>
                    <a:lstStyle/>
                    <a:p>
                      <a:pPr marL="209550" marR="0" algn="l">
                        <a:spcBef>
                          <a:spcPts val="0"/>
                        </a:spcBef>
                        <a:spcAft>
                          <a:spcPts val="0"/>
                        </a:spcAft>
                      </a:pPr>
                      <a:r>
                        <a:rPr lang="en-US" sz="1400" dirty="0">
                          <a:effectLst/>
                          <a:latin typeface="+mn-lt"/>
                        </a:rPr>
                        <a:t>Fidelity Question</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nchor="ctr"/>
                </a:tc>
                <a:tc>
                  <a:txBody>
                    <a:bodyPr/>
                    <a:lstStyle/>
                    <a:p>
                      <a:pPr marL="209550" marR="0" algn="l">
                        <a:spcBef>
                          <a:spcPts val="0"/>
                        </a:spcBef>
                        <a:spcAft>
                          <a:spcPts val="0"/>
                        </a:spcAft>
                      </a:pPr>
                      <a:r>
                        <a:rPr lang="en-US" sz="1400" dirty="0">
                          <a:effectLst/>
                          <a:latin typeface="+mn-lt"/>
                        </a:rPr>
                        <a:t>Explanation/Guidance</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nchor="ctr"/>
                </a:tc>
                <a:tc>
                  <a:txBody>
                    <a:bodyPr/>
                    <a:lstStyle/>
                    <a:p>
                      <a:pPr marL="20955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Case Review</a:t>
                      </a:r>
                      <a:r>
                        <a:rPr lang="en-US" sz="1400" baseline="0" dirty="0">
                          <a:effectLst/>
                          <a:latin typeface="+mn-lt"/>
                          <a:ea typeface="Times New Roman" panose="02020603050405020304" pitchFamily="18" charset="0"/>
                          <a:cs typeface="Times New Roman" panose="02020603050405020304" pitchFamily="18" charset="0"/>
                        </a:rPr>
                        <a:t> Key Findings:</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nchor="ctr"/>
                </a:tc>
                <a:extLst>
                  <a:ext uri="{0D108BD9-81ED-4DB2-BD59-A6C34878D82A}">
                    <a16:rowId xmlns:a16="http://schemas.microsoft.com/office/drawing/2014/main" val="2594927230"/>
                  </a:ext>
                </a:extLst>
              </a:tr>
              <a:tr h="360005">
                <a:tc>
                  <a:txBody>
                    <a:bodyPr/>
                    <a:lstStyle/>
                    <a:p>
                      <a:pPr marL="0" marR="0" lvl="0" indent="0" algn="l">
                        <a:spcBef>
                          <a:spcPts val="0"/>
                        </a:spcBef>
                        <a:spcAft>
                          <a:spcPts val="0"/>
                        </a:spcAft>
                        <a:buFont typeface="+mj-lt"/>
                        <a:buNone/>
                      </a:pPr>
                      <a:r>
                        <a:rPr lang="en-US" sz="1400" dirty="0">
                          <a:effectLst/>
                          <a:latin typeface="+mn-lt"/>
                        </a:rPr>
                        <a:t>      </a:t>
                      </a:r>
                      <a:r>
                        <a:rPr lang="en-US" sz="1400" b="0" dirty="0">
                          <a:effectLst/>
                          <a:latin typeface="+mn-lt"/>
                        </a:rPr>
                        <a:t>a.  Does the provider have the appropriate education?</a:t>
                      </a:r>
                    </a:p>
                  </a:txBody>
                  <a:tcPr marL="61436" marR="61436" marT="30985" marB="30985"/>
                </a:tc>
                <a:tc>
                  <a:txBody>
                    <a:bodyPr/>
                    <a:lstStyle/>
                    <a:p>
                      <a:pPr marL="0" marR="0" algn="l">
                        <a:spcBef>
                          <a:spcPts val="0"/>
                        </a:spcBef>
                        <a:spcAft>
                          <a:spcPts val="0"/>
                        </a:spcAft>
                      </a:pPr>
                      <a:r>
                        <a:rPr lang="en-US" sz="1400" dirty="0">
                          <a:effectLst/>
                          <a:latin typeface="+mn-lt"/>
                        </a:rPr>
                        <a:t>High school diploma or GED</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extLst>
                  <a:ext uri="{0D108BD9-81ED-4DB2-BD59-A6C34878D82A}">
                    <a16:rowId xmlns:a16="http://schemas.microsoft.com/office/drawing/2014/main" val="43663685"/>
                  </a:ext>
                </a:extLst>
              </a:tr>
              <a:tr h="355600">
                <a:tc>
                  <a:txBody>
                    <a:bodyPr/>
                    <a:lstStyle/>
                    <a:p>
                      <a:pPr marL="495300" marR="0" indent="-285750" algn="l">
                        <a:spcBef>
                          <a:spcPts val="0"/>
                        </a:spcBef>
                        <a:spcAft>
                          <a:spcPts val="0"/>
                        </a:spcAft>
                      </a:pPr>
                      <a:r>
                        <a:rPr lang="en-US" sz="1400" b="0" dirty="0">
                          <a:effectLst/>
                          <a:latin typeface="+mn-lt"/>
                        </a:rPr>
                        <a:t>b.</a:t>
                      </a:r>
                      <a:r>
                        <a:rPr lang="en-US" sz="1400" b="0" baseline="0" dirty="0">
                          <a:effectLst/>
                          <a:latin typeface="+mn-lt"/>
                        </a:rPr>
                        <a:t>  </a:t>
                      </a:r>
                      <a:r>
                        <a:rPr lang="en-US" sz="1400" b="0" dirty="0">
                          <a:effectLst/>
                          <a:latin typeface="+mn-lt"/>
                        </a:rPr>
                        <a:t>Does the provider have appropriate training?</a:t>
                      </a:r>
                      <a:endParaRPr lang="en-US" sz="1400" b="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l">
                        <a:spcBef>
                          <a:spcPts val="0"/>
                        </a:spcBef>
                        <a:spcAft>
                          <a:spcPts val="0"/>
                        </a:spcAft>
                      </a:pPr>
                      <a:r>
                        <a:rPr lang="en-US" sz="1400" dirty="0">
                          <a:effectLst/>
                          <a:latin typeface="+mn-lt"/>
                        </a:rPr>
                        <a:t>1) Basic Skills Training for "on the ground" workers   </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extLst>
                  <a:ext uri="{0D108BD9-81ED-4DB2-BD59-A6C34878D82A}">
                    <a16:rowId xmlns:a16="http://schemas.microsoft.com/office/drawing/2014/main" val="3491808962"/>
                  </a:ext>
                </a:extLst>
              </a:tr>
              <a:tr h="568960">
                <a:tc rowSpan="4">
                  <a:txBody>
                    <a:bodyPr/>
                    <a:lstStyle/>
                    <a:p>
                      <a:pPr marL="438150" marR="0" indent="-228600" algn="l">
                        <a:spcBef>
                          <a:spcPts val="0"/>
                        </a:spcBef>
                        <a:spcAft>
                          <a:spcPts val="0"/>
                        </a:spcAft>
                      </a:pPr>
                      <a:r>
                        <a:rPr lang="en-US" sz="1400" b="0" dirty="0">
                          <a:effectLst/>
                          <a:latin typeface="+mn-lt"/>
                        </a:rPr>
                        <a:t>c.    Is there appropriate supervision and movement toward proficiency in MI skills?</a:t>
                      </a:r>
                      <a:endParaRPr lang="en-US" sz="1400" b="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l">
                        <a:spcBef>
                          <a:spcPts val="0"/>
                        </a:spcBef>
                        <a:spcAft>
                          <a:spcPts val="0"/>
                        </a:spcAft>
                      </a:pPr>
                      <a:r>
                        <a:rPr lang="en-US" sz="1400" dirty="0">
                          <a:effectLst/>
                          <a:latin typeface="+mn-lt"/>
                        </a:rPr>
                        <a:t>1) Advanced Training is required for supervisors  (reviewer should look for evidence of Advanced Training)                       </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extLst>
                  <a:ext uri="{0D108BD9-81ED-4DB2-BD59-A6C34878D82A}">
                    <a16:rowId xmlns:a16="http://schemas.microsoft.com/office/drawing/2014/main" val="3318027963"/>
                  </a:ext>
                </a:extLst>
              </a:tr>
              <a:tr h="762000">
                <a:tc vMerge="1">
                  <a:txBody>
                    <a:bodyPr/>
                    <a:lstStyle/>
                    <a:p>
                      <a:endParaRPr lang="en-US"/>
                    </a:p>
                  </a:txBody>
                  <a:tcPr/>
                </a:tc>
                <a:tc>
                  <a:txBody>
                    <a:bodyPr/>
                    <a:lstStyle/>
                    <a:p>
                      <a:pPr marL="155575" marR="0" indent="-155575" algn="l">
                        <a:spcBef>
                          <a:spcPts val="0"/>
                        </a:spcBef>
                        <a:spcAft>
                          <a:spcPts val="0"/>
                        </a:spcAft>
                      </a:pPr>
                      <a:r>
                        <a:rPr lang="en-US" sz="1400">
                          <a:effectLst/>
                          <a:latin typeface="+mn-lt"/>
                        </a:rPr>
                        <a:t>2) There is use of fidelity measures and coaching to work toward proficiency through observation, note review, or role playing. The reviewer should look for the MITI, MISC or MIA-STEP (clinician assessments)                                                                                        </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ndParaRPr>
                    </a:p>
                  </a:txBody>
                  <a:tcPr marL="61436" marR="61436" marT="30985" marB="30985"/>
                </a:tc>
                <a:extLst>
                  <a:ext uri="{0D108BD9-81ED-4DB2-BD59-A6C34878D82A}">
                    <a16:rowId xmlns:a16="http://schemas.microsoft.com/office/drawing/2014/main" val="1623324030"/>
                  </a:ext>
                </a:extLst>
              </a:tr>
              <a:tr h="558800">
                <a:tc vMerge="1">
                  <a:txBody>
                    <a:bodyPr/>
                    <a:lstStyle/>
                    <a:p>
                      <a:endParaRPr lang="en-US"/>
                    </a:p>
                  </a:txBody>
                  <a:tcPr/>
                </a:tc>
                <a:tc>
                  <a:txBody>
                    <a:bodyPr/>
                    <a:lstStyle/>
                    <a:p>
                      <a:pPr marL="155575" marR="0" indent="-155575" algn="l">
                        <a:spcBef>
                          <a:spcPts val="0"/>
                        </a:spcBef>
                        <a:spcAft>
                          <a:spcPts val="0"/>
                        </a:spcAft>
                      </a:pPr>
                      <a:r>
                        <a:rPr lang="en-US" sz="1400">
                          <a:effectLst/>
                          <a:latin typeface="+mn-lt"/>
                        </a:rPr>
                        <a:t>3) Coaching and supervision are specific and detailed (i.e. "you said xxxxx", that can be considered judgmental. How can we say that in the MI spirit?")                                                 </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extLst>
                  <a:ext uri="{0D108BD9-81ED-4DB2-BD59-A6C34878D82A}">
                    <a16:rowId xmlns:a16="http://schemas.microsoft.com/office/drawing/2014/main" val="4062156703"/>
                  </a:ext>
                </a:extLst>
              </a:tr>
              <a:tr h="471315">
                <a:tc vMerge="1">
                  <a:txBody>
                    <a:bodyPr/>
                    <a:lstStyle/>
                    <a:p>
                      <a:endParaRPr lang="en-US"/>
                    </a:p>
                  </a:txBody>
                  <a:tcPr/>
                </a:tc>
                <a:tc>
                  <a:txBody>
                    <a:bodyPr/>
                    <a:lstStyle/>
                    <a:p>
                      <a:pPr marL="98425" marR="0" indent="-98425" algn="l">
                        <a:spcBef>
                          <a:spcPts val="0"/>
                        </a:spcBef>
                        <a:spcAft>
                          <a:spcPts val="0"/>
                        </a:spcAft>
                      </a:pPr>
                      <a:r>
                        <a:rPr lang="en-US" sz="1400" dirty="0">
                          <a:effectLst/>
                          <a:latin typeface="+mn-lt"/>
                        </a:rPr>
                        <a:t>4) Session notes indicate the supervisor is supporting the provider in adhering to the model</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ndParaRPr>
                    </a:p>
                  </a:txBody>
                  <a:tcPr marL="61436" marR="61436" marT="30985" marB="30985"/>
                </a:tc>
                <a:extLst>
                  <a:ext uri="{0D108BD9-81ED-4DB2-BD59-A6C34878D82A}">
                    <a16:rowId xmlns:a16="http://schemas.microsoft.com/office/drawing/2014/main" val="1206295737"/>
                  </a:ext>
                </a:extLst>
              </a:tr>
              <a:tr h="269801">
                <a:tc gridSpan="3">
                  <a:txBody>
                    <a:bodyPr/>
                    <a:lstStyle/>
                    <a:p>
                      <a:pPr marL="0" marR="0" lvl="0" indent="0" algn="l">
                        <a:spcBef>
                          <a:spcPts val="0"/>
                        </a:spcBef>
                        <a:spcAft>
                          <a:spcPts val="0"/>
                        </a:spcAft>
                        <a:buFont typeface="+mj-lt"/>
                        <a:buNone/>
                      </a:pPr>
                      <a:endParaRPr lang="en-US" sz="1400" b="0" dirty="0">
                        <a:effectLst/>
                        <a:latin typeface="+mn-lt"/>
                      </a:endParaRPr>
                    </a:p>
                  </a:txBody>
                  <a:tcPr marL="61436" marR="61436" marT="30985" marB="3098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8334714"/>
                  </a:ext>
                </a:extLst>
              </a:tr>
              <a:tr h="269801">
                <a:tc>
                  <a:txBody>
                    <a:bodyPr/>
                    <a:lstStyle/>
                    <a:p>
                      <a:pPr marL="209550" marR="0" algn="l">
                        <a:spcBef>
                          <a:spcPts val="0"/>
                        </a:spcBef>
                        <a:spcAft>
                          <a:spcPts val="0"/>
                        </a:spcAft>
                      </a:pPr>
                      <a:r>
                        <a:rPr lang="en-US" sz="1400" b="1" dirty="0">
                          <a:effectLst/>
                          <a:latin typeface="+mn-lt"/>
                        </a:rPr>
                        <a:t>Fidelity Question</a:t>
                      </a:r>
                      <a:endParaRPr lang="en-US" sz="1400" b="1" dirty="0">
                        <a:effectLst/>
                        <a:latin typeface="+mn-lt"/>
                        <a:ea typeface="Times New Roman" panose="02020603050405020304" pitchFamily="18" charset="0"/>
                        <a:cs typeface="Times New Roman" panose="02020603050405020304" pitchFamily="18" charset="0"/>
                      </a:endParaRPr>
                    </a:p>
                  </a:txBody>
                  <a:tcPr marL="61436" marR="61436" marT="30985" marB="30985" anchor="ctr"/>
                </a:tc>
                <a:tc>
                  <a:txBody>
                    <a:bodyPr/>
                    <a:lstStyle/>
                    <a:p>
                      <a:pPr marL="209550" marR="0" algn="l">
                        <a:spcBef>
                          <a:spcPts val="0"/>
                        </a:spcBef>
                        <a:spcAft>
                          <a:spcPts val="0"/>
                        </a:spcAft>
                      </a:pPr>
                      <a:r>
                        <a:rPr lang="en-US" sz="1400">
                          <a:effectLst/>
                          <a:latin typeface="+mn-lt"/>
                        </a:rPr>
                        <a:t>Explanation/Guidance</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nchor="ctr"/>
                </a:tc>
                <a:tc>
                  <a:txBody>
                    <a:bodyPr/>
                    <a:lstStyle/>
                    <a:p>
                      <a:pPr marL="209550" marR="0" algn="l">
                        <a:spcBef>
                          <a:spcPts val="0"/>
                        </a:spcBef>
                        <a:spcAft>
                          <a:spcPts val="0"/>
                        </a:spcAft>
                      </a:pP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nchor="ctr"/>
                </a:tc>
                <a:extLst>
                  <a:ext uri="{0D108BD9-81ED-4DB2-BD59-A6C34878D82A}">
                    <a16:rowId xmlns:a16="http://schemas.microsoft.com/office/drawing/2014/main" val="446260320"/>
                  </a:ext>
                </a:extLst>
              </a:tr>
              <a:tr h="537341">
                <a:tc>
                  <a:txBody>
                    <a:bodyPr/>
                    <a:lstStyle/>
                    <a:p>
                      <a:pPr marL="209550" marR="0" algn="l">
                        <a:spcBef>
                          <a:spcPts val="0"/>
                        </a:spcBef>
                        <a:spcAft>
                          <a:spcPts val="0"/>
                        </a:spcAft>
                      </a:pPr>
                      <a:r>
                        <a:rPr lang="en-US" sz="1400" b="0" dirty="0">
                          <a:effectLst/>
                          <a:latin typeface="+mn-lt"/>
                        </a:rPr>
                        <a:t>a.   Is the client appropriate for IV-E?</a:t>
                      </a:r>
                      <a:endParaRPr lang="en-US" sz="1400" b="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l">
                        <a:spcBef>
                          <a:spcPts val="0"/>
                        </a:spcBef>
                        <a:spcAft>
                          <a:spcPts val="0"/>
                        </a:spcAft>
                      </a:pPr>
                      <a:r>
                        <a:rPr lang="en-US" sz="1400" dirty="0">
                          <a:effectLst/>
                          <a:latin typeface="+mn-lt"/>
                        </a:rPr>
                        <a:t>1) Current SUD diagnosis (active or in remission), 2) Relapse Prevention, OR 3) deficit in daily living resulting from SUD</a:t>
                      </a:r>
                      <a:endParaRPr lang="en-US" sz="1400" dirty="0">
                        <a:effectLst/>
                        <a:latin typeface="+mn-lt"/>
                        <a:ea typeface="Times New Roman" panose="02020603050405020304" pitchFamily="18" charset="0"/>
                        <a:cs typeface="Times New Roman" panose="02020603050405020304" pitchFamily="18" charset="0"/>
                      </a:endParaRPr>
                    </a:p>
                  </a:txBody>
                  <a:tcPr marL="61436" marR="61436" marT="30985" marB="30985"/>
                </a:tc>
                <a:tc>
                  <a:txBody>
                    <a:bodyPr/>
                    <a:lstStyle/>
                    <a:p>
                      <a:pPr marL="0" marR="0" algn="ctr">
                        <a:spcBef>
                          <a:spcPts val="0"/>
                        </a:spcBef>
                        <a:spcAft>
                          <a:spcPts val="0"/>
                        </a:spcAft>
                      </a:pPr>
                      <a:endParaRPr lang="en-US" sz="1400" dirty="0">
                        <a:effectLst/>
                        <a:latin typeface="+mn-lt"/>
                      </a:endParaRPr>
                    </a:p>
                  </a:txBody>
                  <a:tcPr marL="61436" marR="61436" marT="30985" marB="30985"/>
                </a:tc>
                <a:extLst>
                  <a:ext uri="{0D108BD9-81ED-4DB2-BD59-A6C34878D82A}">
                    <a16:rowId xmlns:a16="http://schemas.microsoft.com/office/drawing/2014/main" val="4212564395"/>
                  </a:ext>
                </a:extLst>
              </a:tr>
            </a:tbl>
          </a:graphicData>
        </a:graphic>
      </p:graphicFrame>
      <p:pic>
        <p:nvPicPr>
          <p:cNvPr id="2" name="Picture 1">
            <a:extLst>
              <a:ext uri="{FF2B5EF4-FFF2-40B4-BE49-F238E27FC236}">
                <a16:creationId xmlns:a16="http://schemas.microsoft.com/office/drawing/2014/main" id="{AE3B0DFA-D3F5-D3D9-4EF0-B5FBBCA4F7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512628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3402" y="448127"/>
            <a:ext cx="116169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x-none" sz="1600" b="1"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Motivational Interviewing - </a:t>
            </a:r>
            <a:r>
              <a:rPr kumimoji="0" lang="x-none"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SOURCE: Miller and Rollnick (2012) Motivational Interviewing 3</a:t>
            </a:r>
            <a:r>
              <a:rPr kumimoji="0" lang="x-none" sz="1600" b="0" i="0" u="none" strike="noStrike" kern="1200" cap="none" spc="0" normalizeH="0" baseline="3000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rd</a:t>
            </a:r>
            <a:r>
              <a:rPr kumimoji="0" lang="x-none"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rPr>
              <a:t> Edition</a:t>
            </a:r>
            <a:endParaRPr kumimoji="0" lang="en-US" sz="1600" b="0" i="0" u="none" strike="noStrike" kern="1200" cap="none" spc="0" normalizeH="0" baseline="0" noProof="0" dirty="0">
              <a:ln>
                <a:noFill/>
              </a:ln>
              <a:solidFill>
                <a:prstClr val="black"/>
              </a:solidFill>
              <a:effectLst/>
              <a:uLnTx/>
              <a:uFillTx/>
              <a:latin typeface="Avenir Next LT Pro Demi" panose="020B0704020202020204" pitchFamily="34"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4573484"/>
              </p:ext>
            </p:extLst>
          </p:nvPr>
        </p:nvGraphicFramePr>
        <p:xfrm>
          <a:off x="3280" y="995139"/>
          <a:ext cx="12188720" cy="5094198"/>
        </p:xfrm>
        <a:graphic>
          <a:graphicData uri="http://schemas.openxmlformats.org/drawingml/2006/table">
            <a:tbl>
              <a:tblPr firstRow="1" firstCol="1" bandRow="1">
                <a:tableStyleId>{5C22544A-7EE6-4342-B048-85BDC9FD1C3A}</a:tableStyleId>
              </a:tblPr>
              <a:tblGrid>
                <a:gridCol w="3223012">
                  <a:extLst>
                    <a:ext uri="{9D8B030D-6E8A-4147-A177-3AD203B41FA5}">
                      <a16:colId xmlns:a16="http://schemas.microsoft.com/office/drawing/2014/main" val="3773609334"/>
                    </a:ext>
                  </a:extLst>
                </a:gridCol>
                <a:gridCol w="5916939">
                  <a:extLst>
                    <a:ext uri="{9D8B030D-6E8A-4147-A177-3AD203B41FA5}">
                      <a16:colId xmlns:a16="http://schemas.microsoft.com/office/drawing/2014/main" val="4029809388"/>
                    </a:ext>
                  </a:extLst>
                </a:gridCol>
                <a:gridCol w="3048769">
                  <a:extLst>
                    <a:ext uri="{9D8B030D-6E8A-4147-A177-3AD203B41FA5}">
                      <a16:colId xmlns:a16="http://schemas.microsoft.com/office/drawing/2014/main" val="1195496571"/>
                    </a:ext>
                  </a:extLst>
                </a:gridCol>
              </a:tblGrid>
              <a:tr h="322687">
                <a:tc gridSpan="3">
                  <a:txBody>
                    <a:bodyPr/>
                    <a:lstStyle/>
                    <a:p>
                      <a:pPr marL="0" marR="0" lvl="0" indent="0" algn="l">
                        <a:spcBef>
                          <a:spcPts val="0"/>
                        </a:spcBef>
                        <a:spcAft>
                          <a:spcPts val="0"/>
                        </a:spcAft>
                        <a:buFont typeface="+mj-lt"/>
                        <a:buNone/>
                      </a:pPr>
                      <a:r>
                        <a:rPr lang="en-US" sz="1400" dirty="0">
                          <a:effectLst/>
                          <a:latin typeface="+mn-lt"/>
                        </a:rPr>
                        <a:t>3.     Activities of the service: type, content. Dosage (e.g., frequency, intensity, duration), timeliness of assessments and services</a:t>
                      </a:r>
                    </a:p>
                  </a:txBody>
                  <a:tcPr marL="68920" marR="68920" marT="34760" marB="3476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3099037"/>
                  </a:ext>
                </a:extLst>
              </a:tr>
              <a:tr h="247648">
                <a:tc>
                  <a:txBody>
                    <a:bodyPr/>
                    <a:lstStyle/>
                    <a:p>
                      <a:pPr marL="0" marR="0" algn="l">
                        <a:spcBef>
                          <a:spcPts val="0"/>
                        </a:spcBef>
                        <a:spcAft>
                          <a:spcPts val="0"/>
                        </a:spcAft>
                        <a:tabLst>
                          <a:tab pos="775335" algn="l"/>
                        </a:tabLst>
                      </a:pPr>
                      <a:r>
                        <a:rPr lang="en-US" sz="1400" dirty="0">
                          <a:effectLst/>
                          <a:latin typeface="+mn-lt"/>
                        </a:rPr>
                        <a:t>      Fidelity Question</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pPr marL="0" marR="0" algn="l">
                        <a:spcBef>
                          <a:spcPts val="0"/>
                        </a:spcBef>
                        <a:spcAft>
                          <a:spcPts val="0"/>
                        </a:spcAft>
                      </a:pPr>
                      <a:r>
                        <a:rPr lang="en-US" sz="1400">
                          <a:effectLst/>
                          <a:latin typeface="+mn-lt"/>
                        </a:rPr>
                        <a:t>      Explanation/Guidance</a:t>
                      </a:r>
                      <a:endParaRPr lang="en-US" sz="140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pPr marL="0" marR="0" algn="l">
                        <a:spcBef>
                          <a:spcPts val="0"/>
                        </a:spcBef>
                        <a:spcAft>
                          <a:spcPts val="0"/>
                        </a:spcAft>
                      </a:pPr>
                      <a:r>
                        <a:rPr lang="en-US" sz="1200" dirty="0">
                          <a:effectLst/>
                        </a:rPr>
                        <a:t>      Case Review Key Findings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920" marR="68920" marT="34760" marB="34760"/>
                </a:tc>
                <a:extLst>
                  <a:ext uri="{0D108BD9-81ED-4DB2-BD59-A6C34878D82A}">
                    <a16:rowId xmlns:a16="http://schemas.microsoft.com/office/drawing/2014/main" val="4025019802"/>
                  </a:ext>
                </a:extLst>
              </a:tr>
              <a:tr h="785959">
                <a:tc>
                  <a:txBody>
                    <a:bodyPr/>
                    <a:lstStyle/>
                    <a:p>
                      <a:pPr marL="0" marR="0" lvl="0" indent="0" algn="l">
                        <a:spcBef>
                          <a:spcPts val="0"/>
                        </a:spcBef>
                        <a:spcAft>
                          <a:spcPts val="0"/>
                        </a:spcAft>
                        <a:buFont typeface="+mj-lt"/>
                        <a:buNone/>
                        <a:tabLst>
                          <a:tab pos="775335" algn="l"/>
                        </a:tabLst>
                      </a:pPr>
                      <a:r>
                        <a:rPr lang="en-US" sz="1400" dirty="0">
                          <a:effectLst/>
                          <a:latin typeface="+mn-lt"/>
                        </a:rPr>
                        <a:t>      a.  Are appropriate assessments used to determine base score and to show progress?	</a:t>
                      </a:r>
                    </a:p>
                  </a:txBody>
                  <a:tcPr marL="68920" marR="68920" marT="34760" marB="34760"/>
                </a:tc>
                <a:tc>
                  <a:txBody>
                    <a:bodyPr/>
                    <a:lstStyle/>
                    <a:p>
                      <a:pPr marL="0" marR="0" algn="l">
                        <a:spcBef>
                          <a:spcPts val="0"/>
                        </a:spcBef>
                        <a:spcAft>
                          <a:spcPts val="0"/>
                        </a:spcAft>
                      </a:pPr>
                      <a:r>
                        <a:rPr lang="en-US" sz="1400" dirty="0">
                          <a:effectLst/>
                          <a:latin typeface="+mn-lt"/>
                        </a:rPr>
                        <a:t>Use of ASAM Dimension 4 "Readiness for Change" or URICA to assess base score/stage of change and progress during treatment.  </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endParaRPr lang="en-US" dirty="0"/>
                    </a:p>
                  </a:txBody>
                  <a:tcPr marL="68920" marR="68920" marT="34760" marB="34760"/>
                </a:tc>
                <a:extLst>
                  <a:ext uri="{0D108BD9-81ED-4DB2-BD59-A6C34878D82A}">
                    <a16:rowId xmlns:a16="http://schemas.microsoft.com/office/drawing/2014/main" val="2434131223"/>
                  </a:ext>
                </a:extLst>
              </a:tr>
              <a:tr h="606522">
                <a:tc rowSpan="3">
                  <a:txBody>
                    <a:bodyPr/>
                    <a:lstStyle/>
                    <a:p>
                      <a:pPr marL="438150" marR="0" indent="-228600" algn="l">
                        <a:spcBef>
                          <a:spcPts val="0"/>
                        </a:spcBef>
                        <a:spcAft>
                          <a:spcPts val="0"/>
                        </a:spcAft>
                      </a:pPr>
                      <a:r>
                        <a:rPr lang="en-US" sz="1400" dirty="0">
                          <a:effectLst/>
                          <a:latin typeface="+mn-lt"/>
                        </a:rPr>
                        <a:t>b.</a:t>
                      </a:r>
                      <a:r>
                        <a:rPr lang="en-US" sz="1400" baseline="0" dirty="0">
                          <a:effectLst/>
                          <a:latin typeface="+mn-lt"/>
                        </a:rPr>
                        <a:t>  </a:t>
                      </a:r>
                      <a:r>
                        <a:rPr lang="en-US" sz="1400" dirty="0">
                          <a:effectLst/>
                          <a:latin typeface="+mn-lt"/>
                        </a:rPr>
                        <a:t>Competent use of skills</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pPr marL="0" marR="0" algn="l">
                        <a:spcBef>
                          <a:spcPts val="0"/>
                        </a:spcBef>
                        <a:spcAft>
                          <a:spcPts val="0"/>
                        </a:spcAft>
                      </a:pPr>
                      <a:r>
                        <a:rPr lang="en-US" sz="1400" dirty="0">
                          <a:effectLst/>
                          <a:latin typeface="+mn-lt"/>
                        </a:rPr>
                        <a:t>1) OARS Skills (open ended questions, affirmations, reflections, summaries),                                                              </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endParaRPr lang="en-US"/>
                    </a:p>
                  </a:txBody>
                  <a:tcPr marL="68920" marR="68920" marT="34760" marB="34760"/>
                </a:tc>
                <a:extLst>
                  <a:ext uri="{0D108BD9-81ED-4DB2-BD59-A6C34878D82A}">
                    <a16:rowId xmlns:a16="http://schemas.microsoft.com/office/drawing/2014/main" val="2001112398"/>
                  </a:ext>
                </a:extLst>
              </a:tr>
              <a:tr h="859876">
                <a:tc vMerge="1">
                  <a:txBody>
                    <a:bodyPr/>
                    <a:lstStyle/>
                    <a:p>
                      <a:endParaRPr lang="en-US"/>
                    </a:p>
                  </a:txBody>
                  <a:tcPr/>
                </a:tc>
                <a:tc>
                  <a:txBody>
                    <a:bodyPr/>
                    <a:lstStyle/>
                    <a:p>
                      <a:pPr marL="0" marR="0" algn="l">
                        <a:spcBef>
                          <a:spcPts val="0"/>
                        </a:spcBef>
                        <a:spcAft>
                          <a:spcPts val="0"/>
                        </a:spcAft>
                      </a:pPr>
                      <a:r>
                        <a:rPr lang="en-US" sz="1400" dirty="0">
                          <a:effectLst/>
                          <a:latin typeface="+mn-lt"/>
                        </a:rPr>
                        <a:t>2) Consistency with MI Spirit (MI is based on partnerships, acceptance, empathy, autonomy, affirmation, compassion and evocation NOT confrontation, judgement, imposition, authority, criticism, indifference, or education),                      </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endParaRPr lang="en-US"/>
                    </a:p>
                  </a:txBody>
                  <a:tcPr marL="68920" marR="68920" marT="34760" marB="34760"/>
                </a:tc>
                <a:extLst>
                  <a:ext uri="{0D108BD9-81ED-4DB2-BD59-A6C34878D82A}">
                    <a16:rowId xmlns:a16="http://schemas.microsoft.com/office/drawing/2014/main" val="3321983826"/>
                  </a:ext>
                </a:extLst>
              </a:tr>
              <a:tr h="606522">
                <a:tc vMerge="1">
                  <a:txBody>
                    <a:bodyPr/>
                    <a:lstStyle/>
                    <a:p>
                      <a:endParaRPr lang="en-US"/>
                    </a:p>
                  </a:txBody>
                  <a:tcPr/>
                </a:tc>
                <a:tc>
                  <a:txBody>
                    <a:bodyPr/>
                    <a:lstStyle/>
                    <a:p>
                      <a:pPr marL="0" marR="0" algn="l">
                        <a:spcBef>
                          <a:spcPts val="0"/>
                        </a:spcBef>
                        <a:spcAft>
                          <a:spcPts val="0"/>
                        </a:spcAft>
                      </a:pPr>
                      <a:r>
                        <a:rPr lang="en-US" sz="1400" dirty="0">
                          <a:effectLst/>
                          <a:latin typeface="+mn-lt"/>
                        </a:rPr>
                        <a:t>3) Change Talk is Used (goal setting, pros and cons lists, values, scaling)</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a:txBody>
                    <a:bodyPr/>
                    <a:lstStyle/>
                    <a:p>
                      <a:endParaRPr lang="en-US" dirty="0"/>
                    </a:p>
                  </a:txBody>
                  <a:tcPr marL="68920" marR="68920" marT="34760" marB="34760"/>
                </a:tc>
                <a:extLst>
                  <a:ext uri="{0D108BD9-81ED-4DB2-BD59-A6C34878D82A}">
                    <a16:rowId xmlns:a16="http://schemas.microsoft.com/office/drawing/2014/main" val="2739937841"/>
                  </a:ext>
                </a:extLst>
              </a:tr>
              <a:tr h="114483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Case Review Strengths:</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4736725"/>
                  </a:ext>
                </a:extLst>
              </a:tr>
              <a:tr h="4849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n-lt"/>
                        </a:rPr>
                        <a:t>Case Review Enhancement Opportunities</a:t>
                      </a:r>
                      <a:r>
                        <a:rPr lang="en-US" sz="1400" b="1" dirty="0">
                          <a:effectLst/>
                          <a:latin typeface="+mn-lt"/>
                        </a:rPr>
                        <a:t>:</a:t>
                      </a:r>
                      <a:endParaRPr lang="en-US" sz="1400" dirty="0">
                        <a:effectLst/>
                        <a:latin typeface="+mn-lt"/>
                        <a:ea typeface="Times New Roman" panose="02020603050405020304" pitchFamily="18" charset="0"/>
                        <a:cs typeface="Times New Roman" panose="02020603050405020304" pitchFamily="18" charset="0"/>
                      </a:endParaRPr>
                    </a:p>
                  </a:txBody>
                  <a:tcPr marL="68920" marR="68920" marT="34760" marB="3476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2532406"/>
                  </a:ext>
                </a:extLst>
              </a:tr>
            </a:tbl>
          </a:graphicData>
        </a:graphic>
      </p:graphicFrame>
      <p:pic>
        <p:nvPicPr>
          <p:cNvPr id="2" name="Picture 1">
            <a:extLst>
              <a:ext uri="{FF2B5EF4-FFF2-40B4-BE49-F238E27FC236}">
                <a16:creationId xmlns:a16="http://schemas.microsoft.com/office/drawing/2014/main" id="{966EEB12-64D4-AA6D-BD59-F9D784C88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77790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6" descr="Business Growth">
            <a:extLst>
              <a:ext uri="{FF2B5EF4-FFF2-40B4-BE49-F238E27FC236}">
                <a16:creationId xmlns:a16="http://schemas.microsoft.com/office/drawing/2014/main" id="{44A820E5-1E28-B7AE-E0BE-52BDC568F3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00786"/>
            <a:ext cx="1533087" cy="1074567"/>
          </a:xfrm>
          <a:prstGeom prst="rect">
            <a:avLst/>
          </a:prstGeom>
        </p:spPr>
      </p:pic>
      <p:sp>
        <p:nvSpPr>
          <p:cNvPr id="6" name="TextBox 5">
            <a:extLst>
              <a:ext uri="{FF2B5EF4-FFF2-40B4-BE49-F238E27FC236}">
                <a16:creationId xmlns:a16="http://schemas.microsoft.com/office/drawing/2014/main" id="{8D501210-7EE4-9D7C-861E-32BB0E139964}"/>
              </a:ext>
            </a:extLst>
          </p:cNvPr>
          <p:cNvSpPr txBox="1"/>
          <p:nvPr/>
        </p:nvSpPr>
        <p:spPr>
          <a:xfrm>
            <a:off x="2813835" y="653348"/>
            <a:ext cx="4590107" cy="769441"/>
          </a:xfrm>
          <a:prstGeom prst="rect">
            <a:avLst/>
          </a:prstGeom>
          <a:noFill/>
        </p:spPr>
        <p:txBody>
          <a:bodyPr wrap="square" rtlCol="0">
            <a:spAutoFit/>
          </a:bodyPr>
          <a:lstStyle/>
          <a:p>
            <a:r>
              <a:rPr lang="en-US" sz="4400" dirty="0">
                <a:latin typeface="Avenir Next LT Pro Demi" panose="020B0704020202020204" pitchFamily="34" charset="0"/>
              </a:rPr>
              <a:t>Outcomes</a:t>
            </a:r>
          </a:p>
        </p:txBody>
      </p:sp>
      <p:sp>
        <p:nvSpPr>
          <p:cNvPr id="7" name="Flowchart: Alternate Process 6">
            <a:extLst>
              <a:ext uri="{FF2B5EF4-FFF2-40B4-BE49-F238E27FC236}">
                <a16:creationId xmlns:a16="http://schemas.microsoft.com/office/drawing/2014/main" id="{CFD30DAD-4306-2F6A-926A-AF1692036ED9}"/>
              </a:ext>
            </a:extLst>
          </p:cNvPr>
          <p:cNvSpPr/>
          <p:nvPr/>
        </p:nvSpPr>
        <p:spPr>
          <a:xfrm>
            <a:off x="426597" y="1766610"/>
            <a:ext cx="11338806" cy="993843"/>
          </a:xfrm>
          <a:prstGeom prst="flowChartAlternateProcess">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l" defTabSz="914400" rtl="0" eaLnBrk="1" fontAlgn="auto" latinLnBrk="0" hangingPunct="1">
              <a:lnSpc>
                <a:spcPct val="100000"/>
              </a:lnSpc>
              <a:spcBef>
                <a:spcPts val="0"/>
              </a:spcBef>
              <a:spcAft>
                <a:spcPts val="600"/>
              </a:spcAft>
              <a:buClrTx/>
              <a:buSzTx/>
              <a:tabLst/>
              <a:defRPr/>
            </a:pPr>
            <a:r>
              <a:rPr lang="en-US" sz="2400" dirty="0">
                <a:solidFill>
                  <a:prstClr val="black"/>
                </a:solidFill>
              </a:rPr>
              <a:t>The extent to which the services are achieving the desired results for children and families, outcomes may be:</a:t>
            </a:r>
          </a:p>
        </p:txBody>
      </p:sp>
      <p:sp>
        <p:nvSpPr>
          <p:cNvPr id="9" name="TextBox 8">
            <a:extLst>
              <a:ext uri="{FF2B5EF4-FFF2-40B4-BE49-F238E27FC236}">
                <a16:creationId xmlns:a16="http://schemas.microsoft.com/office/drawing/2014/main" id="{D816D229-0DA3-1C1F-814C-8F24C544F2A1}"/>
              </a:ext>
            </a:extLst>
          </p:cNvPr>
          <p:cNvSpPr txBox="1"/>
          <p:nvPr/>
        </p:nvSpPr>
        <p:spPr>
          <a:xfrm>
            <a:off x="606962" y="2983542"/>
            <a:ext cx="10788531" cy="301621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b="1" dirty="0"/>
              <a:t>Prescribed by the EBP</a:t>
            </a:r>
          </a:p>
          <a:p>
            <a:pPr marL="342900" indent="-342900">
              <a:spcAft>
                <a:spcPts val="600"/>
              </a:spcAft>
              <a:buFont typeface="Arial" panose="020B0604020202020204" pitchFamily="34" charset="0"/>
              <a:buChar char="•"/>
            </a:pPr>
            <a:r>
              <a:rPr lang="en-US" sz="2000" b="1" dirty="0"/>
              <a:t>Agency specific</a:t>
            </a:r>
            <a:r>
              <a:rPr lang="en-US" sz="2000" dirty="0"/>
              <a:t>, for example:</a:t>
            </a:r>
          </a:p>
          <a:p>
            <a:pPr marL="800100" lvl="1" indent="-342900">
              <a:spcAft>
                <a:spcPts val="600"/>
              </a:spcAft>
              <a:buFont typeface="Arial" panose="020B0604020202020204" pitchFamily="34" charset="0"/>
              <a:buChar char="•"/>
            </a:pPr>
            <a:r>
              <a:rPr lang="en-US" sz="2000" dirty="0"/>
              <a:t>CPS report while still receiving the EBP</a:t>
            </a:r>
          </a:p>
          <a:p>
            <a:pPr marL="800100" lvl="1" indent="-342900">
              <a:spcAft>
                <a:spcPts val="600"/>
              </a:spcAft>
              <a:buFont typeface="Arial" panose="020B0604020202020204" pitchFamily="34" charset="0"/>
              <a:buChar char="•"/>
            </a:pPr>
            <a:r>
              <a:rPr lang="en-US" sz="2000" dirty="0"/>
              <a:t>CPS report within 12 mos. of competing an EBP</a:t>
            </a:r>
          </a:p>
          <a:p>
            <a:pPr marL="800100" lvl="1" indent="-342900">
              <a:spcAft>
                <a:spcPts val="600"/>
              </a:spcAft>
              <a:buFont typeface="Arial" panose="020B0604020202020204" pitchFamily="34" charset="0"/>
              <a:buChar char="•"/>
            </a:pPr>
            <a:r>
              <a:rPr lang="en-US" sz="2000" dirty="0"/>
              <a:t>Entered foster care while receiving the EBP</a:t>
            </a:r>
          </a:p>
          <a:p>
            <a:pPr marL="800100" lvl="1" indent="-342900">
              <a:spcAft>
                <a:spcPts val="600"/>
              </a:spcAft>
              <a:buFont typeface="Arial" panose="020B0604020202020204" pitchFamily="34" charset="0"/>
              <a:buChar char="•"/>
            </a:pPr>
            <a:r>
              <a:rPr lang="en-US" sz="2000" dirty="0"/>
              <a:t>Entered foster care after EBP closure by timing</a:t>
            </a:r>
          </a:p>
          <a:p>
            <a:pPr marL="342900" indent="-342900">
              <a:spcAft>
                <a:spcPts val="600"/>
              </a:spcAft>
              <a:buFont typeface="Arial" panose="020B0604020202020204" pitchFamily="34" charset="0"/>
              <a:buChar char="•"/>
            </a:pPr>
            <a:r>
              <a:rPr lang="en-US" sz="2000" b="1" dirty="0"/>
              <a:t>Federally required </a:t>
            </a:r>
            <a:r>
              <a:rPr lang="en-US" sz="2000" dirty="0"/>
              <a:t>outcomes for Family First candidates (long term outcomes related to foster care entry)</a:t>
            </a:r>
          </a:p>
        </p:txBody>
      </p:sp>
      <p:pic>
        <p:nvPicPr>
          <p:cNvPr id="2" name="Picture 1">
            <a:extLst>
              <a:ext uri="{FF2B5EF4-FFF2-40B4-BE49-F238E27FC236}">
                <a16:creationId xmlns:a16="http://schemas.microsoft.com/office/drawing/2014/main" id="{86FBC683-3E4D-E956-08BA-C1CB64F8EE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3940793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595CD3B0-2E83-5967-0CD9-773E8EB0DD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92729"/>
            <a:ext cx="12192000" cy="5565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C9AF06-2FE9-DCF0-AF0B-D62609F3F351}"/>
              </a:ext>
            </a:extLst>
          </p:cNvPr>
          <p:cNvSpPr txBox="1"/>
          <p:nvPr/>
        </p:nvSpPr>
        <p:spPr>
          <a:xfrm>
            <a:off x="106480" y="197132"/>
            <a:ext cx="1138531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203864"/>
                </a:solidFill>
                <a:effectLst/>
                <a:uLnTx/>
                <a:uFillTx/>
                <a:latin typeface="Franklin Gothic Medium" panose="020B0603020102020204" pitchFamily="34" charset="0"/>
                <a:ea typeface="Segoe UI Black" panose="020B0A02040204020203" pitchFamily="34" charset="0"/>
                <a:cs typeface="Calibri" panose="020F0502020204030204" pitchFamily="34" charset="0"/>
              </a:rPr>
              <a:t>Quality Practice Leads to EBP Participation and Outcomes Pathway: </a:t>
            </a:r>
            <a:r>
              <a:rPr kumimoji="0" lang="en-US" sz="3400" b="1" i="0" u="none" strike="noStrike" kern="1200" cap="none" spc="0" normalizeH="0" baseline="0" noProof="0" dirty="0">
                <a:ln>
                  <a:noFill/>
                </a:ln>
                <a:solidFill>
                  <a:srgbClr val="229DD7"/>
                </a:solidFill>
                <a:effectLst/>
                <a:uLnTx/>
                <a:uFillTx/>
                <a:latin typeface="Franklin Gothic Medium" panose="020B0603020102020204" pitchFamily="34" charset="0"/>
                <a:ea typeface="Segoe UI Black" panose="020B0A02040204020203" pitchFamily="34" charset="0"/>
                <a:cs typeface="Calibri" panose="020F0502020204030204" pitchFamily="34" charset="0"/>
              </a:rPr>
              <a:t>The Whole Picture</a:t>
            </a:r>
          </a:p>
        </p:txBody>
      </p:sp>
      <p:sp>
        <p:nvSpPr>
          <p:cNvPr id="7" name="TextBox 6">
            <a:extLst>
              <a:ext uri="{FF2B5EF4-FFF2-40B4-BE49-F238E27FC236}">
                <a16:creationId xmlns:a16="http://schemas.microsoft.com/office/drawing/2014/main" id="{30908CAF-00D8-DF25-AC50-5AF1066C67D4}"/>
              </a:ext>
            </a:extLst>
          </p:cNvPr>
          <p:cNvSpPr txBox="1"/>
          <p:nvPr/>
        </p:nvSpPr>
        <p:spPr>
          <a:xfrm>
            <a:off x="0" y="5842337"/>
            <a:ext cx="270698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cs typeface="Segoe UI"/>
              </a:rPr>
              <a:t>Heaton, L., </a:t>
            </a:r>
            <a:r>
              <a:rPr kumimoji="0" lang="en-US" sz="1000" b="0" i="0" u="none" strike="noStrike" kern="1200" cap="none" spc="0" normalizeH="0" baseline="0" noProof="0" dirty="0" err="1">
                <a:ln>
                  <a:noFill/>
                </a:ln>
                <a:solidFill>
                  <a:prstClr val="black"/>
                </a:solidFill>
                <a:effectLst/>
                <a:uLnTx/>
                <a:uFillTx/>
                <a:latin typeface="Franklin Gothic Book" panose="020B0503020102020204" pitchFamily="34" charset="0"/>
                <a:cs typeface="Segoe UI"/>
              </a:rPr>
              <a:t>Creavey</a:t>
            </a:r>
            <a:r>
              <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cs typeface="Segoe UI"/>
              </a:rPr>
              <a:t>, K., Green-Rogers, Y., </a:t>
            </a:r>
            <a:r>
              <a:rPr kumimoji="0" lang="en-US" sz="1000" b="0" i="0" u="none" strike="noStrike" kern="1200" cap="none" spc="0" normalizeH="0" baseline="0" noProof="0" dirty="0" err="1">
                <a:ln>
                  <a:noFill/>
                </a:ln>
                <a:solidFill>
                  <a:prstClr val="black"/>
                </a:solidFill>
                <a:effectLst/>
                <a:uLnTx/>
                <a:uFillTx/>
                <a:latin typeface="Franklin Gothic Book" panose="020B0503020102020204" pitchFamily="34" charset="0"/>
                <a:cs typeface="Segoe UI"/>
              </a:rPr>
              <a:t>Reardanz</a:t>
            </a:r>
            <a:r>
              <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cs typeface="Segoe UI"/>
              </a:rPr>
              <a:t>, J., Obrien, J., Small, L., </a:t>
            </a:r>
            <a:r>
              <a:rPr kumimoji="0" lang="en-US" sz="1000" b="0" i="0" u="none" strike="noStrike" kern="1200" cap="none" spc="0" normalizeH="0" baseline="0" noProof="0" dirty="0" err="1">
                <a:ln>
                  <a:noFill/>
                </a:ln>
                <a:solidFill>
                  <a:prstClr val="black"/>
                </a:solidFill>
                <a:effectLst/>
                <a:uLnTx/>
                <a:uFillTx/>
                <a:latin typeface="Franklin Gothic Book" panose="020B0503020102020204" pitchFamily="34" charset="0"/>
                <a:cs typeface="Segoe UI"/>
              </a:rPr>
              <a:t>Harison</a:t>
            </a:r>
            <a:r>
              <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cs typeface="Segoe UI"/>
              </a:rPr>
              <a:t>, A., &amp; Thomas, K., (in preparation). Family First CQI Implementation Framework to Support Practice, Service Delivery, and Improve Outcomes. </a:t>
            </a:r>
            <a:endPar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cs typeface="Segoe UI" panose="020B0502040204020203" pitchFamily="34" charset="0"/>
            </a:endParaRPr>
          </a:p>
        </p:txBody>
      </p:sp>
      <p:pic>
        <p:nvPicPr>
          <p:cNvPr id="8" name="Picture 7">
            <a:extLst>
              <a:ext uri="{FF2B5EF4-FFF2-40B4-BE49-F238E27FC236}">
                <a16:creationId xmlns:a16="http://schemas.microsoft.com/office/drawing/2014/main" id="{63B0AC00-6740-965D-A691-1942FA0CF338}"/>
              </a:ext>
            </a:extLst>
          </p:cNvPr>
          <p:cNvPicPr>
            <a:picLocks noChangeAspect="1"/>
          </p:cNvPicPr>
          <p:nvPr/>
        </p:nvPicPr>
        <p:blipFill>
          <a:blip r:embed="rId4"/>
          <a:stretch>
            <a:fillRect/>
          </a:stretch>
        </p:blipFill>
        <p:spPr>
          <a:xfrm>
            <a:off x="0" y="5210552"/>
            <a:ext cx="3371850" cy="857250"/>
          </a:xfrm>
          <a:prstGeom prst="rect">
            <a:avLst/>
          </a:prstGeom>
        </p:spPr>
      </p:pic>
    </p:spTree>
    <p:extLst>
      <p:ext uri="{BB962C8B-B14F-4D97-AF65-F5344CB8AC3E}">
        <p14:creationId xmlns:p14="http://schemas.microsoft.com/office/powerpoint/2010/main" val="2930783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402080"/>
            <a:ext cx="10058400" cy="123111"/>
          </a:xfrm>
          <a:prstGeom prst="rect">
            <a:avLst/>
          </a:prstGeom>
          <a:solidFill>
            <a:schemeClr val="bg1"/>
          </a:solidFill>
        </p:spPr>
        <p:txBody>
          <a:bodyPr wrap="square" rtlCol="0">
            <a:spAutoFit/>
          </a:bodyPr>
          <a:lstStyle/>
          <a:p>
            <a:endParaRPr lang="en-US" sz="200" dirty="0"/>
          </a:p>
        </p:txBody>
      </p:sp>
      <p:sp>
        <p:nvSpPr>
          <p:cNvPr id="3" name="Freeform 2"/>
          <p:cNvSpPr/>
          <p:nvPr/>
        </p:nvSpPr>
        <p:spPr>
          <a:xfrm>
            <a:off x="4474464" y="-239773"/>
            <a:ext cx="3084575" cy="3084575"/>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ln w="381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spcFirstLastPara="0" vert="horz" wrap="square" lIns="752687" tIns="752687" rIns="752688" bIns="752688" numCol="1" spcCol="1270" anchor="ctr" anchorCtr="0">
            <a:noAutofit/>
          </a:bodyPr>
          <a:lstStyle/>
          <a:p>
            <a:pPr lvl="0" algn="ctr" defTabSz="1689100">
              <a:lnSpc>
                <a:spcPct val="90000"/>
              </a:lnSpc>
              <a:spcBef>
                <a:spcPct val="0"/>
              </a:spcBef>
              <a:spcAft>
                <a:spcPct val="35000"/>
              </a:spcAft>
            </a:pPr>
            <a:endParaRPr lang="en-US" sz="1200" kern="1200" dirty="0"/>
          </a:p>
        </p:txBody>
      </p:sp>
      <p:sp>
        <p:nvSpPr>
          <p:cNvPr id="4" name="Freeform 3"/>
          <p:cNvSpPr/>
          <p:nvPr/>
        </p:nvSpPr>
        <p:spPr>
          <a:xfrm>
            <a:off x="4474464" y="4046390"/>
            <a:ext cx="3084574" cy="3084574"/>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ln w="28575">
            <a:solidFill>
              <a:schemeClr val="accent4">
                <a:lumMod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752687" tIns="752687" rIns="752688" bIns="752688" numCol="1" spcCol="1270" anchor="ctr" anchorCtr="0">
            <a:noAutofit/>
          </a:bodyPr>
          <a:lstStyle/>
          <a:p>
            <a:pPr lvl="0" algn="ctr" defTabSz="1689100">
              <a:lnSpc>
                <a:spcPct val="90000"/>
              </a:lnSpc>
              <a:spcBef>
                <a:spcPct val="0"/>
              </a:spcBef>
              <a:spcAft>
                <a:spcPct val="35000"/>
              </a:spcAft>
            </a:pPr>
            <a:endParaRPr lang="en-US" sz="1200" kern="1200" dirty="0"/>
          </a:p>
        </p:txBody>
      </p:sp>
      <p:sp>
        <p:nvSpPr>
          <p:cNvPr id="5" name="Freeform 4"/>
          <p:cNvSpPr/>
          <p:nvPr/>
        </p:nvSpPr>
        <p:spPr>
          <a:xfrm>
            <a:off x="4500602" y="1920429"/>
            <a:ext cx="3084576" cy="3084576"/>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ln w="38100">
            <a:solidFill>
              <a:srgbClr val="92D050"/>
            </a:solidFill>
          </a:ln>
        </p:spPr>
        <p:style>
          <a:lnRef idx="2">
            <a:schemeClr val="dk1"/>
          </a:lnRef>
          <a:fillRef idx="1">
            <a:schemeClr val="lt1"/>
          </a:fillRef>
          <a:effectRef idx="0">
            <a:schemeClr val="dk1"/>
          </a:effectRef>
          <a:fontRef idx="minor">
            <a:schemeClr val="dk1"/>
          </a:fontRef>
        </p:style>
        <p:txBody>
          <a:bodyPr spcFirstLastPara="0" vert="horz" wrap="square" lIns="752687" tIns="752687" rIns="752688" bIns="752688" numCol="1" spcCol="1270" anchor="ctr" anchorCtr="0">
            <a:noAutofit/>
          </a:bodyPr>
          <a:lstStyle/>
          <a:p>
            <a:pPr lvl="0" algn="ctr" defTabSz="1689100">
              <a:lnSpc>
                <a:spcPct val="90000"/>
              </a:lnSpc>
              <a:spcBef>
                <a:spcPct val="0"/>
              </a:spcBef>
              <a:spcAft>
                <a:spcPct val="35000"/>
              </a:spcAft>
            </a:pPr>
            <a:endParaRPr lang="en-US" sz="1200" kern="1200" dirty="0"/>
          </a:p>
        </p:txBody>
      </p:sp>
      <p:sp>
        <p:nvSpPr>
          <p:cNvPr id="7" name="TextBox 6"/>
          <p:cNvSpPr txBox="1"/>
          <p:nvPr/>
        </p:nvSpPr>
        <p:spPr>
          <a:xfrm>
            <a:off x="5376672" y="463296"/>
            <a:ext cx="1267968" cy="261610"/>
          </a:xfrm>
          <a:prstGeom prst="rect">
            <a:avLst/>
          </a:prstGeom>
          <a:noFill/>
        </p:spPr>
        <p:txBody>
          <a:bodyPr wrap="square" rtlCol="0">
            <a:spAutoFit/>
          </a:bodyPr>
          <a:lstStyle/>
          <a:p>
            <a:pPr algn="ctr"/>
            <a:r>
              <a:rPr lang="en-US" sz="1100" dirty="0"/>
              <a:t>State Level</a:t>
            </a:r>
          </a:p>
        </p:txBody>
      </p:sp>
      <p:sp>
        <p:nvSpPr>
          <p:cNvPr id="8" name="TextBox 7"/>
          <p:cNvSpPr txBox="1"/>
          <p:nvPr/>
        </p:nvSpPr>
        <p:spPr>
          <a:xfrm>
            <a:off x="5376672" y="956750"/>
            <a:ext cx="1267968" cy="261610"/>
          </a:xfrm>
          <a:prstGeom prst="rect">
            <a:avLst/>
          </a:prstGeom>
          <a:noFill/>
        </p:spPr>
        <p:txBody>
          <a:bodyPr wrap="square" rtlCol="0">
            <a:spAutoFit/>
          </a:bodyPr>
          <a:lstStyle/>
          <a:p>
            <a:pPr algn="ctr"/>
            <a:r>
              <a:rPr lang="en-US" sz="1100" dirty="0"/>
              <a:t>Regional Level</a:t>
            </a:r>
          </a:p>
        </p:txBody>
      </p:sp>
      <p:sp>
        <p:nvSpPr>
          <p:cNvPr id="9" name="TextBox 8"/>
          <p:cNvSpPr txBox="1"/>
          <p:nvPr/>
        </p:nvSpPr>
        <p:spPr>
          <a:xfrm>
            <a:off x="5376672" y="1377052"/>
            <a:ext cx="1267968" cy="261610"/>
          </a:xfrm>
          <a:prstGeom prst="rect">
            <a:avLst/>
          </a:prstGeom>
          <a:noFill/>
        </p:spPr>
        <p:txBody>
          <a:bodyPr wrap="square" rtlCol="0">
            <a:spAutoFit/>
          </a:bodyPr>
          <a:lstStyle/>
          <a:p>
            <a:pPr algn="ctr"/>
            <a:r>
              <a:rPr lang="en-US" sz="1100" dirty="0"/>
              <a:t>Local Level</a:t>
            </a:r>
          </a:p>
        </p:txBody>
      </p:sp>
      <p:sp>
        <p:nvSpPr>
          <p:cNvPr id="10" name="TextBox 9"/>
          <p:cNvSpPr txBox="1"/>
          <p:nvPr/>
        </p:nvSpPr>
        <p:spPr>
          <a:xfrm>
            <a:off x="5376672" y="1832815"/>
            <a:ext cx="1267968" cy="261610"/>
          </a:xfrm>
          <a:prstGeom prst="rect">
            <a:avLst/>
          </a:prstGeom>
          <a:noFill/>
        </p:spPr>
        <p:txBody>
          <a:bodyPr wrap="square" rtlCol="0">
            <a:spAutoFit/>
          </a:bodyPr>
          <a:lstStyle/>
          <a:p>
            <a:pPr algn="ctr"/>
            <a:r>
              <a:rPr lang="en-US" sz="1100" dirty="0"/>
              <a:t>Provider level</a:t>
            </a:r>
          </a:p>
        </p:txBody>
      </p:sp>
      <p:sp>
        <p:nvSpPr>
          <p:cNvPr id="20" name="TextBox 19"/>
          <p:cNvSpPr txBox="1"/>
          <p:nvPr/>
        </p:nvSpPr>
        <p:spPr>
          <a:xfrm>
            <a:off x="5315712" y="3128525"/>
            <a:ext cx="1389888" cy="600164"/>
          </a:xfrm>
          <a:prstGeom prst="rect">
            <a:avLst/>
          </a:prstGeom>
          <a:noFill/>
        </p:spPr>
        <p:txBody>
          <a:bodyPr wrap="square" rtlCol="0">
            <a:spAutoFit/>
          </a:bodyPr>
          <a:lstStyle/>
          <a:p>
            <a:pPr algn="ctr"/>
            <a:r>
              <a:rPr lang="en-US" sz="1100" dirty="0"/>
              <a:t>Fidelity Monitoring &amp;  CQI for Well-Supported EBPs</a:t>
            </a:r>
          </a:p>
        </p:txBody>
      </p:sp>
      <p:sp>
        <p:nvSpPr>
          <p:cNvPr id="21" name="TextBox 20"/>
          <p:cNvSpPr txBox="1"/>
          <p:nvPr/>
        </p:nvSpPr>
        <p:spPr>
          <a:xfrm>
            <a:off x="5376672" y="4844956"/>
            <a:ext cx="1380745" cy="430887"/>
          </a:xfrm>
          <a:prstGeom prst="rect">
            <a:avLst/>
          </a:prstGeom>
          <a:noFill/>
        </p:spPr>
        <p:txBody>
          <a:bodyPr wrap="square" rtlCol="0">
            <a:spAutoFit/>
          </a:bodyPr>
          <a:lstStyle/>
          <a:p>
            <a:pPr algn="ctr"/>
            <a:r>
              <a:rPr lang="en-US" sz="1100" dirty="0"/>
              <a:t>Overall Family First Evaluation</a:t>
            </a:r>
          </a:p>
        </p:txBody>
      </p:sp>
      <p:cxnSp>
        <p:nvCxnSpPr>
          <p:cNvPr id="25" name="Straight Arrow Connector 24"/>
          <p:cNvCxnSpPr>
            <a:stCxn id="7" idx="2"/>
            <a:endCxn id="8" idx="0"/>
          </p:cNvCxnSpPr>
          <p:nvPr/>
        </p:nvCxnSpPr>
        <p:spPr>
          <a:xfrm>
            <a:off x="6010656" y="724906"/>
            <a:ext cx="0" cy="2318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endCxn id="10" idx="0"/>
          </p:cNvCxnSpPr>
          <p:nvPr/>
        </p:nvCxnSpPr>
        <p:spPr>
          <a:xfrm>
            <a:off x="6010656" y="1589893"/>
            <a:ext cx="0" cy="2429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5243018" y="5352223"/>
            <a:ext cx="1648051" cy="600164"/>
          </a:xfrm>
          <a:prstGeom prst="rect">
            <a:avLst/>
          </a:prstGeom>
          <a:noFill/>
        </p:spPr>
        <p:txBody>
          <a:bodyPr wrap="square" rtlCol="0">
            <a:spAutoFit/>
          </a:bodyPr>
          <a:lstStyle/>
          <a:p>
            <a:pPr algn="ctr"/>
            <a:r>
              <a:rPr lang="en-US" sz="1100" dirty="0"/>
              <a:t>Evaluation of Supported &amp; Promising  EBPs</a:t>
            </a:r>
          </a:p>
        </p:txBody>
      </p:sp>
      <p:sp>
        <p:nvSpPr>
          <p:cNvPr id="63" name="TextBox 62"/>
          <p:cNvSpPr txBox="1"/>
          <p:nvPr/>
        </p:nvSpPr>
        <p:spPr>
          <a:xfrm>
            <a:off x="5322684" y="6003141"/>
            <a:ext cx="1499616" cy="430887"/>
          </a:xfrm>
          <a:prstGeom prst="rect">
            <a:avLst/>
          </a:prstGeom>
          <a:noFill/>
        </p:spPr>
        <p:txBody>
          <a:bodyPr wrap="square" rtlCol="0">
            <a:spAutoFit/>
          </a:bodyPr>
          <a:lstStyle/>
          <a:p>
            <a:pPr algn="ctr"/>
            <a:r>
              <a:rPr lang="en-US" sz="1100" dirty="0"/>
              <a:t>START/KSTEP Evaluation</a:t>
            </a:r>
          </a:p>
        </p:txBody>
      </p:sp>
      <p:cxnSp>
        <p:nvCxnSpPr>
          <p:cNvPr id="85" name="Straight Arrow Connector 84"/>
          <p:cNvCxnSpPr/>
          <p:nvPr/>
        </p:nvCxnSpPr>
        <p:spPr>
          <a:xfrm>
            <a:off x="6010656" y="1181702"/>
            <a:ext cx="0" cy="25631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p:cNvCxnSpPr>
            <a:stCxn id="21" idx="2"/>
            <a:endCxn id="62" idx="0"/>
          </p:cNvCxnSpPr>
          <p:nvPr/>
        </p:nvCxnSpPr>
        <p:spPr>
          <a:xfrm flipH="1">
            <a:off x="6067044" y="5275843"/>
            <a:ext cx="1" cy="7638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p:cNvCxnSpPr>
            <a:stCxn id="62" idx="2"/>
            <a:endCxn id="63" idx="0"/>
          </p:cNvCxnSpPr>
          <p:nvPr/>
        </p:nvCxnSpPr>
        <p:spPr>
          <a:xfrm>
            <a:off x="6067044" y="5952387"/>
            <a:ext cx="5448" cy="50754"/>
          </a:xfrm>
          <a:prstGeom prst="line">
            <a:avLst/>
          </a:prstGeom>
        </p:spPr>
        <p:style>
          <a:lnRef idx="1">
            <a:schemeClr val="dk1"/>
          </a:lnRef>
          <a:fillRef idx="0">
            <a:schemeClr val="dk1"/>
          </a:fillRef>
          <a:effectRef idx="0">
            <a:schemeClr val="dk1"/>
          </a:effectRef>
          <a:fontRef idx="minor">
            <a:schemeClr val="tx1"/>
          </a:fontRef>
        </p:style>
      </p:cxnSp>
      <p:sp>
        <p:nvSpPr>
          <p:cNvPr id="112" name="TextBox 111"/>
          <p:cNvSpPr txBox="1"/>
          <p:nvPr/>
        </p:nvSpPr>
        <p:spPr>
          <a:xfrm>
            <a:off x="7611316" y="1058391"/>
            <a:ext cx="4121647" cy="461665"/>
          </a:xfrm>
          <a:prstGeom prst="rect">
            <a:avLst/>
          </a:prstGeom>
          <a:noFill/>
        </p:spPr>
        <p:txBody>
          <a:bodyPr wrap="square" rtlCol="0">
            <a:spAutoFit/>
          </a:bodyPr>
          <a:lstStyle/>
          <a:p>
            <a:pPr algn="ctr"/>
            <a:r>
              <a:rPr lang="en-US" sz="2400" b="1" dirty="0">
                <a:solidFill>
                  <a:schemeClr val="accent1">
                    <a:lumMod val="50000"/>
                  </a:schemeClr>
                </a:solidFill>
              </a:rPr>
              <a:t>1. </a:t>
            </a:r>
            <a:r>
              <a:rPr lang="en-US" sz="2400" b="1" u="sng" dirty="0">
                <a:solidFill>
                  <a:schemeClr val="accent1">
                    <a:lumMod val="50000"/>
                  </a:schemeClr>
                </a:solidFill>
              </a:rPr>
              <a:t>Overall Statewide CQI</a:t>
            </a:r>
          </a:p>
        </p:txBody>
      </p:sp>
      <p:sp>
        <p:nvSpPr>
          <p:cNvPr id="113" name="TextBox 112"/>
          <p:cNvSpPr txBox="1"/>
          <p:nvPr/>
        </p:nvSpPr>
        <p:spPr>
          <a:xfrm>
            <a:off x="1322024" y="3167044"/>
            <a:ext cx="2921820" cy="461665"/>
          </a:xfrm>
          <a:prstGeom prst="rect">
            <a:avLst/>
          </a:prstGeom>
          <a:noFill/>
        </p:spPr>
        <p:txBody>
          <a:bodyPr wrap="square" rtlCol="0">
            <a:spAutoFit/>
          </a:bodyPr>
          <a:lstStyle/>
          <a:p>
            <a:pPr algn="ctr"/>
            <a:r>
              <a:rPr lang="en-US" sz="2400" b="1" dirty="0">
                <a:solidFill>
                  <a:srgbClr val="92D050"/>
                </a:solidFill>
              </a:rPr>
              <a:t>2. </a:t>
            </a:r>
            <a:r>
              <a:rPr lang="en-US" sz="2400" b="1" u="sng" dirty="0">
                <a:solidFill>
                  <a:srgbClr val="92D050"/>
                </a:solidFill>
              </a:rPr>
              <a:t>Family First CQI</a:t>
            </a:r>
          </a:p>
        </p:txBody>
      </p:sp>
      <p:sp>
        <p:nvSpPr>
          <p:cNvPr id="114" name="TextBox 113"/>
          <p:cNvSpPr txBox="1"/>
          <p:nvPr/>
        </p:nvSpPr>
        <p:spPr>
          <a:xfrm>
            <a:off x="7394448" y="4947503"/>
            <a:ext cx="3963941" cy="461665"/>
          </a:xfrm>
          <a:prstGeom prst="rect">
            <a:avLst/>
          </a:prstGeom>
          <a:noFill/>
        </p:spPr>
        <p:txBody>
          <a:bodyPr wrap="square" rtlCol="0">
            <a:spAutoFit/>
          </a:bodyPr>
          <a:lstStyle/>
          <a:p>
            <a:pPr algn="ctr"/>
            <a:r>
              <a:rPr lang="en-US" sz="2400" b="1" dirty="0">
                <a:solidFill>
                  <a:srgbClr val="990000"/>
                </a:solidFill>
              </a:rPr>
              <a:t>3. </a:t>
            </a:r>
            <a:r>
              <a:rPr lang="en-US" sz="2400" b="1" u="sng" dirty="0">
                <a:solidFill>
                  <a:srgbClr val="990000"/>
                </a:solidFill>
              </a:rPr>
              <a:t>Family First Evaluation</a:t>
            </a:r>
          </a:p>
        </p:txBody>
      </p:sp>
      <p:sp>
        <p:nvSpPr>
          <p:cNvPr id="2" name="TextBox 1"/>
          <p:cNvSpPr txBox="1"/>
          <p:nvPr/>
        </p:nvSpPr>
        <p:spPr>
          <a:xfrm>
            <a:off x="393493" y="844963"/>
            <a:ext cx="3905699" cy="461665"/>
          </a:xfrm>
          <a:prstGeom prst="rect">
            <a:avLst/>
          </a:prstGeom>
          <a:noFill/>
        </p:spPr>
        <p:txBody>
          <a:bodyPr wrap="square" rtlCol="0">
            <a:spAutoFit/>
          </a:bodyPr>
          <a:lstStyle/>
          <a:p>
            <a:r>
              <a:rPr lang="en-US" sz="2400" i="1" dirty="0"/>
              <a:t>Three integrated components </a:t>
            </a:r>
          </a:p>
        </p:txBody>
      </p:sp>
      <p:sp>
        <p:nvSpPr>
          <p:cNvPr id="23" name="TextBox 22"/>
          <p:cNvSpPr txBox="1"/>
          <p:nvPr/>
        </p:nvSpPr>
        <p:spPr>
          <a:xfrm>
            <a:off x="338145" y="370996"/>
            <a:ext cx="3905699" cy="461665"/>
          </a:xfrm>
          <a:prstGeom prst="rect">
            <a:avLst/>
          </a:prstGeom>
          <a:noFill/>
        </p:spPr>
        <p:txBody>
          <a:bodyPr wrap="square" rtlCol="0">
            <a:spAutoFit/>
          </a:bodyPr>
          <a:lstStyle/>
          <a:p>
            <a:r>
              <a:rPr lang="en-US" sz="2400" b="1" dirty="0"/>
              <a:t>Proposed CQI framework</a:t>
            </a:r>
          </a:p>
        </p:txBody>
      </p:sp>
      <p:pic>
        <p:nvPicPr>
          <p:cNvPr id="11" name="Picture 10">
            <a:extLst>
              <a:ext uri="{FF2B5EF4-FFF2-40B4-BE49-F238E27FC236}">
                <a16:creationId xmlns:a16="http://schemas.microsoft.com/office/drawing/2014/main" id="{723B2D6B-B975-BCED-2B46-69EA7BE429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1871914" cy="322721"/>
          </a:xfrm>
          <a:prstGeom prst="rect">
            <a:avLst/>
          </a:prstGeom>
        </p:spPr>
      </p:pic>
    </p:spTree>
    <p:extLst>
      <p:ext uri="{BB962C8B-B14F-4D97-AF65-F5344CB8AC3E}">
        <p14:creationId xmlns:p14="http://schemas.microsoft.com/office/powerpoint/2010/main" val="19954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50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0" fill="hold"/>
                                        <p:tgtEl>
                                          <p:spTgt spid="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LT Pro Demi" panose="020B0704020202020204" pitchFamily="34" charset="0"/>
              </a:rPr>
              <a:t>Discussion Questions</a:t>
            </a:r>
          </a:p>
        </p:txBody>
      </p:sp>
      <p:sp>
        <p:nvSpPr>
          <p:cNvPr id="3" name="Content Placeholder 2"/>
          <p:cNvSpPr>
            <a:spLocks noGrp="1"/>
          </p:cNvSpPr>
          <p:nvPr>
            <p:ph idx="1"/>
          </p:nvPr>
        </p:nvSpPr>
        <p:spPr/>
        <p:txBody>
          <a:bodyPr>
            <a:normAutofit/>
          </a:bodyPr>
          <a:lstStyle/>
          <a:p>
            <a:pPr lvl="1"/>
            <a:r>
              <a:rPr lang="en-US" sz="3200" dirty="0"/>
              <a:t>If you have started to build infrastructure or have implemented Family First CQI processes, what successes have you experienced?</a:t>
            </a:r>
          </a:p>
          <a:p>
            <a:pPr lvl="1"/>
            <a:endParaRPr lang="en-US" sz="3200" dirty="0"/>
          </a:p>
          <a:p>
            <a:pPr lvl="1"/>
            <a:r>
              <a:rPr lang="en-US" sz="3200" dirty="0"/>
              <a:t>If you have not started or are in the planning process now, what challenges do you anticipate?</a:t>
            </a:r>
          </a:p>
        </p:txBody>
      </p:sp>
      <p:pic>
        <p:nvPicPr>
          <p:cNvPr id="4" name="Picture 3">
            <a:extLst>
              <a:ext uri="{FF2B5EF4-FFF2-40B4-BE49-F238E27FC236}">
                <a16:creationId xmlns:a16="http://schemas.microsoft.com/office/drawing/2014/main" id="{EBC85D1D-F22D-768D-40C6-55D83DD8A6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1012345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791" y="452387"/>
            <a:ext cx="10515600" cy="2021406"/>
          </a:xfrm>
        </p:spPr>
        <p:txBody>
          <a:bodyPr>
            <a:normAutofit/>
          </a:bodyPr>
          <a:lstStyle/>
          <a:p>
            <a:pPr algn="ctr"/>
            <a:r>
              <a:rPr lang="en-US" sz="5400" dirty="0">
                <a:latin typeface="Avenir Next LT Pro Demi" panose="020B0704020202020204" pitchFamily="34" charset="0"/>
              </a:rPr>
              <a:t>Child Welfare Transformation Phase Two: CQI Re-design</a:t>
            </a:r>
          </a:p>
        </p:txBody>
      </p:sp>
      <p:pic>
        <p:nvPicPr>
          <p:cNvPr id="4" name="Picture 3">
            <a:extLst>
              <a:ext uri="{FF2B5EF4-FFF2-40B4-BE49-F238E27FC236}">
                <a16:creationId xmlns:a16="http://schemas.microsoft.com/office/drawing/2014/main" id="{ED1026BF-4DB8-407C-AB95-23A6248530C6}"/>
              </a:ext>
            </a:extLst>
          </p:cNvPr>
          <p:cNvPicPr>
            <a:picLocks noChangeAspect="1"/>
          </p:cNvPicPr>
          <p:nvPr/>
        </p:nvPicPr>
        <p:blipFill rotWithShape="1">
          <a:blip r:embed="rId3"/>
          <a:srcRect l="5260" b="9033"/>
          <a:stretch/>
        </p:blipFill>
        <p:spPr>
          <a:xfrm>
            <a:off x="3652355" y="2473793"/>
            <a:ext cx="4887289" cy="3548473"/>
          </a:xfrm>
          <a:prstGeom prst="rect">
            <a:avLst/>
          </a:prstGeom>
        </p:spPr>
      </p:pic>
    </p:spTree>
    <p:extLst>
      <p:ext uri="{BB962C8B-B14F-4D97-AF65-F5344CB8AC3E}">
        <p14:creationId xmlns:p14="http://schemas.microsoft.com/office/powerpoint/2010/main" val="51706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80528"/>
            <a:ext cx="10907598" cy="4351338"/>
          </a:xfrm>
        </p:spPr>
        <p:txBody>
          <a:bodyPr/>
          <a:lstStyle/>
          <a:p>
            <a:pPr>
              <a:spcAft>
                <a:spcPts val="1200"/>
              </a:spcAft>
            </a:pPr>
            <a:r>
              <a:rPr lang="en-US" dirty="0"/>
              <a:t>Learn about a measurement framework designed to collect data on four key elements of Family First implementation: agency capacity, reach, fidelity to EBPs and outcomes. </a:t>
            </a:r>
          </a:p>
          <a:p>
            <a:pPr>
              <a:spcAft>
                <a:spcPts val="1200"/>
              </a:spcAft>
            </a:pPr>
            <a:r>
              <a:rPr lang="en-US" dirty="0"/>
              <a:t>Learn how the data and evidence gleaned from the measurement framework can be used to identify root causes of needed improvements and inform the development of potential solutions. </a:t>
            </a:r>
          </a:p>
          <a:p>
            <a:pPr>
              <a:spcAft>
                <a:spcPts val="1200"/>
              </a:spcAft>
            </a:pPr>
            <a:r>
              <a:rPr lang="en-US" dirty="0"/>
              <a:t>Hear how evidence from Family First CQI processes are being integrated into Kentucky DCBS’ broader CQI system.</a:t>
            </a:r>
          </a:p>
          <a:p>
            <a:endParaRPr lang="en-US" dirty="0"/>
          </a:p>
        </p:txBody>
      </p:sp>
      <p:pic>
        <p:nvPicPr>
          <p:cNvPr id="5" name="Picture 4">
            <a:extLst>
              <a:ext uri="{FF2B5EF4-FFF2-40B4-BE49-F238E27FC236}">
                <a16:creationId xmlns:a16="http://schemas.microsoft.com/office/drawing/2014/main" id="{43AC8159-0C8F-1B56-AE9D-3038A5CD48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
        <p:nvSpPr>
          <p:cNvPr id="8" name="Title 7">
            <a:extLst>
              <a:ext uri="{FF2B5EF4-FFF2-40B4-BE49-F238E27FC236}">
                <a16:creationId xmlns:a16="http://schemas.microsoft.com/office/drawing/2014/main" id="{94D60B97-0C2D-C8E6-5635-A2141181C2F1}"/>
              </a:ext>
            </a:extLst>
          </p:cNvPr>
          <p:cNvSpPr>
            <a:spLocks noGrp="1"/>
          </p:cNvSpPr>
          <p:nvPr>
            <p:ph type="title"/>
          </p:nvPr>
        </p:nvSpPr>
        <p:spPr/>
        <p:txBody>
          <a:bodyPr/>
          <a:lstStyle/>
          <a:p>
            <a:r>
              <a:rPr lang="en-US" b="1" dirty="0">
                <a:latin typeface="Avenir Next LT Pro Demi" panose="020B0704020202020204" pitchFamily="34" charset="0"/>
              </a:rPr>
              <a:t>Objectives</a:t>
            </a:r>
          </a:p>
        </p:txBody>
      </p:sp>
    </p:spTree>
    <p:extLst>
      <p:ext uri="{BB962C8B-B14F-4D97-AF65-F5344CB8AC3E}">
        <p14:creationId xmlns:p14="http://schemas.microsoft.com/office/powerpoint/2010/main" val="347811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686" y="321317"/>
            <a:ext cx="8269848" cy="465821"/>
          </a:xfrm>
        </p:spPr>
        <p:txBody>
          <a:bodyPr>
            <a:normAutofit fontScale="90000"/>
          </a:bodyPr>
          <a:lstStyle/>
          <a:p>
            <a:pPr algn="ctr"/>
            <a:r>
              <a:rPr lang="en-US" b="1" dirty="0">
                <a:solidFill>
                  <a:schemeClr val="accent1">
                    <a:lumMod val="75000"/>
                  </a:schemeClr>
                </a:solidFill>
                <a:latin typeface="Times New Roman" panose="02020603050405020304" pitchFamily="18" charset="0"/>
                <a:cs typeface="Times New Roman" panose="02020603050405020304" pitchFamily="18" charset="0"/>
              </a:rPr>
              <a:t>TIMELINE</a:t>
            </a:r>
          </a:p>
        </p:txBody>
      </p:sp>
      <p:cxnSp>
        <p:nvCxnSpPr>
          <p:cNvPr id="6" name="Straight Connector 5"/>
          <p:cNvCxnSpPr>
            <a:cxnSpLocks/>
          </p:cNvCxnSpPr>
          <p:nvPr/>
        </p:nvCxnSpPr>
        <p:spPr>
          <a:xfrm flipV="1">
            <a:off x="1123406" y="3098755"/>
            <a:ext cx="10361473" cy="102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515290" y="2442755"/>
            <a:ext cx="0" cy="62701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5275" y="1229223"/>
            <a:ext cx="1780340" cy="1200329"/>
          </a:xfrm>
          <a:prstGeom prst="rect">
            <a:avLst/>
          </a:prstGeom>
          <a:noFill/>
          <a:ln>
            <a:solidFill>
              <a:schemeClr val="accent1">
                <a:lumMod val="60000"/>
                <a:lumOff val="40000"/>
              </a:schemeClr>
            </a:solidFill>
          </a:ln>
        </p:spPr>
        <p:txBody>
          <a:bodyPr wrap="square" rtlCol="0">
            <a:spAutoFit/>
          </a:bodyPr>
          <a:lstStyle/>
          <a:p>
            <a:pPr algn="ctr"/>
            <a:r>
              <a:rPr lang="en-US" b="1" dirty="0">
                <a:solidFill>
                  <a:schemeClr val="accent1">
                    <a:lumMod val="75000"/>
                  </a:schemeClr>
                </a:solidFill>
              </a:rPr>
              <a:t>April 2018 </a:t>
            </a:r>
          </a:p>
          <a:p>
            <a:pPr algn="ctr"/>
            <a:r>
              <a:rPr lang="en-US" b="1" dirty="0">
                <a:solidFill>
                  <a:schemeClr val="accent1">
                    <a:lumMod val="75000"/>
                  </a:schemeClr>
                </a:solidFill>
              </a:rPr>
              <a:t>Child Welfare Transformation Launch</a:t>
            </a:r>
          </a:p>
        </p:txBody>
      </p:sp>
      <p:cxnSp>
        <p:nvCxnSpPr>
          <p:cNvPr id="16" name="Straight Connector 15"/>
          <p:cNvCxnSpPr/>
          <p:nvPr/>
        </p:nvCxnSpPr>
        <p:spPr>
          <a:xfrm flipV="1">
            <a:off x="2269112" y="3108960"/>
            <a:ext cx="0" cy="62701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54273" y="3775165"/>
            <a:ext cx="1629678" cy="923330"/>
          </a:xfrm>
          <a:prstGeom prst="rect">
            <a:avLst/>
          </a:prstGeom>
          <a:noFill/>
          <a:ln>
            <a:solidFill>
              <a:schemeClr val="accent1">
                <a:lumMod val="60000"/>
                <a:lumOff val="40000"/>
              </a:schemeClr>
            </a:solidFill>
          </a:ln>
        </p:spPr>
        <p:txBody>
          <a:bodyPr wrap="none" rtlCol="0">
            <a:spAutoFit/>
          </a:bodyPr>
          <a:lstStyle/>
          <a:p>
            <a:pPr algn="ctr"/>
            <a:r>
              <a:rPr lang="en-US" b="1" dirty="0">
                <a:solidFill>
                  <a:schemeClr val="accent1">
                    <a:lumMod val="75000"/>
                  </a:schemeClr>
                </a:solidFill>
              </a:rPr>
              <a:t>May 2019 </a:t>
            </a:r>
          </a:p>
          <a:p>
            <a:pPr algn="ctr"/>
            <a:r>
              <a:rPr lang="en-US" b="1" dirty="0">
                <a:solidFill>
                  <a:schemeClr val="accent1">
                    <a:lumMod val="75000"/>
                  </a:schemeClr>
                </a:solidFill>
              </a:rPr>
              <a:t>CWT Transition</a:t>
            </a:r>
          </a:p>
          <a:p>
            <a:pPr algn="ctr"/>
            <a:r>
              <a:rPr lang="en-US" b="1" dirty="0">
                <a:solidFill>
                  <a:schemeClr val="accent1">
                    <a:lumMod val="75000"/>
                  </a:schemeClr>
                </a:solidFill>
              </a:rPr>
              <a:t>Begins</a:t>
            </a:r>
          </a:p>
        </p:txBody>
      </p:sp>
      <p:cxnSp>
        <p:nvCxnSpPr>
          <p:cNvPr id="18" name="Straight Connector 17"/>
          <p:cNvCxnSpPr>
            <a:cxnSpLocks/>
          </p:cNvCxnSpPr>
          <p:nvPr/>
        </p:nvCxnSpPr>
        <p:spPr>
          <a:xfrm flipV="1">
            <a:off x="2960557" y="2106386"/>
            <a:ext cx="0" cy="105136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23523" y="614566"/>
            <a:ext cx="2134613" cy="1477328"/>
          </a:xfrm>
          <a:prstGeom prst="rect">
            <a:avLst/>
          </a:prstGeom>
          <a:noFill/>
          <a:ln cmpd="sng">
            <a:solidFill>
              <a:schemeClr val="accent1">
                <a:lumMod val="75000"/>
              </a:schemeClr>
            </a:solidFill>
          </a:ln>
          <a:effectLst/>
        </p:spPr>
        <p:txBody>
          <a:bodyPr wrap="square" rtlCol="0">
            <a:spAutoFit/>
          </a:bodyPr>
          <a:lstStyle/>
          <a:p>
            <a:pPr algn="ctr"/>
            <a:r>
              <a:rPr lang="en-US" b="1" dirty="0">
                <a:solidFill>
                  <a:schemeClr val="accent1">
                    <a:lumMod val="75000"/>
                  </a:schemeClr>
                </a:solidFill>
              </a:rPr>
              <a:t>June 2019 –Dec. 2019</a:t>
            </a:r>
          </a:p>
          <a:p>
            <a:pPr algn="ctr"/>
            <a:r>
              <a:rPr lang="en-US" b="1" dirty="0">
                <a:solidFill>
                  <a:schemeClr val="accent1">
                    <a:lumMod val="75000"/>
                  </a:schemeClr>
                </a:solidFill>
              </a:rPr>
              <a:t>Staff engagement</a:t>
            </a:r>
          </a:p>
          <a:p>
            <a:pPr algn="ctr"/>
            <a:r>
              <a:rPr lang="en-US" b="1" dirty="0">
                <a:solidFill>
                  <a:schemeClr val="accent1">
                    <a:lumMod val="75000"/>
                  </a:schemeClr>
                </a:solidFill>
              </a:rPr>
              <a:t>CWT Phase II</a:t>
            </a:r>
          </a:p>
          <a:p>
            <a:pPr algn="ctr"/>
            <a:r>
              <a:rPr lang="en-US" b="1" dirty="0">
                <a:solidFill>
                  <a:schemeClr val="accent1">
                    <a:lumMod val="75000"/>
                  </a:schemeClr>
                </a:solidFill>
              </a:rPr>
              <a:t> QA groups</a:t>
            </a:r>
          </a:p>
        </p:txBody>
      </p:sp>
      <p:cxnSp>
        <p:nvCxnSpPr>
          <p:cNvPr id="20" name="Straight Connector 19"/>
          <p:cNvCxnSpPr>
            <a:cxnSpLocks/>
          </p:cNvCxnSpPr>
          <p:nvPr/>
        </p:nvCxnSpPr>
        <p:spPr>
          <a:xfrm flipV="1">
            <a:off x="4441686" y="3157749"/>
            <a:ext cx="0" cy="19376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0855" y="5095362"/>
            <a:ext cx="3124253" cy="923330"/>
          </a:xfrm>
          <a:prstGeom prst="rect">
            <a:avLst/>
          </a:prstGeom>
          <a:noFill/>
          <a:ln>
            <a:solidFill>
              <a:schemeClr val="accent1">
                <a:lumMod val="75000"/>
              </a:schemeClr>
            </a:solidFill>
          </a:ln>
        </p:spPr>
        <p:txBody>
          <a:bodyPr wrap="none" rtlCol="0">
            <a:spAutoFit/>
          </a:bodyPr>
          <a:lstStyle/>
          <a:p>
            <a:pPr algn="ctr"/>
            <a:r>
              <a:rPr lang="en-US" b="1" dirty="0">
                <a:solidFill>
                  <a:schemeClr val="accent1">
                    <a:lumMod val="75000"/>
                  </a:schemeClr>
                </a:solidFill>
              </a:rPr>
              <a:t>Jan. 2020</a:t>
            </a:r>
          </a:p>
          <a:p>
            <a:pPr algn="ctr"/>
            <a:r>
              <a:rPr lang="en-US" b="1" dirty="0">
                <a:solidFill>
                  <a:schemeClr val="accent1">
                    <a:lumMod val="75000"/>
                  </a:schemeClr>
                </a:solidFill>
              </a:rPr>
              <a:t>CQI Redesign Project</a:t>
            </a:r>
          </a:p>
          <a:p>
            <a:pPr algn="ctr"/>
            <a:r>
              <a:rPr lang="en-US" b="1" dirty="0">
                <a:solidFill>
                  <a:schemeClr val="accent1">
                    <a:lumMod val="75000"/>
                  </a:schemeClr>
                </a:solidFill>
              </a:rPr>
              <a:t>Center for States Collaboration</a:t>
            </a:r>
          </a:p>
        </p:txBody>
      </p:sp>
      <p:cxnSp>
        <p:nvCxnSpPr>
          <p:cNvPr id="22" name="Straight Connector 21"/>
          <p:cNvCxnSpPr>
            <a:cxnSpLocks/>
            <a:endCxn id="23" idx="2"/>
          </p:cNvCxnSpPr>
          <p:nvPr/>
        </p:nvCxnSpPr>
        <p:spPr>
          <a:xfrm flipV="1">
            <a:off x="5828876" y="2548299"/>
            <a:ext cx="0" cy="52583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93821" y="1624969"/>
            <a:ext cx="2270109" cy="923330"/>
          </a:xfrm>
          <a:prstGeom prst="rect">
            <a:avLst/>
          </a:prstGeom>
          <a:noFill/>
          <a:ln>
            <a:solidFill>
              <a:schemeClr val="accent1">
                <a:lumMod val="75000"/>
              </a:schemeClr>
            </a:solidFill>
          </a:ln>
        </p:spPr>
        <p:txBody>
          <a:bodyPr wrap="none" rtlCol="0">
            <a:spAutoFit/>
          </a:bodyPr>
          <a:lstStyle/>
          <a:p>
            <a:pPr algn="ctr"/>
            <a:r>
              <a:rPr lang="en-US" b="1" dirty="0">
                <a:solidFill>
                  <a:schemeClr val="accent1">
                    <a:lumMod val="75000"/>
                  </a:schemeClr>
                </a:solidFill>
              </a:rPr>
              <a:t>Feb. 2020-Sept. 2020</a:t>
            </a:r>
          </a:p>
          <a:p>
            <a:pPr algn="ctr"/>
            <a:r>
              <a:rPr lang="en-US" b="1" dirty="0">
                <a:solidFill>
                  <a:schemeClr val="accent1">
                    <a:lumMod val="75000"/>
                  </a:schemeClr>
                </a:solidFill>
              </a:rPr>
              <a:t>CQI Self-Assessment</a:t>
            </a:r>
          </a:p>
          <a:p>
            <a:pPr algn="ctr"/>
            <a:r>
              <a:rPr lang="en-US" b="1" dirty="0">
                <a:solidFill>
                  <a:schemeClr val="accent1">
                    <a:lumMod val="75000"/>
                  </a:schemeClr>
                </a:solidFill>
              </a:rPr>
              <a:t>CQI Training Academy</a:t>
            </a:r>
          </a:p>
        </p:txBody>
      </p:sp>
      <p:cxnSp>
        <p:nvCxnSpPr>
          <p:cNvPr id="24" name="Straight Connector 23"/>
          <p:cNvCxnSpPr>
            <a:cxnSpLocks/>
          </p:cNvCxnSpPr>
          <p:nvPr/>
        </p:nvCxnSpPr>
        <p:spPr>
          <a:xfrm flipV="1">
            <a:off x="7588332" y="3056568"/>
            <a:ext cx="0" cy="38685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28875" y="3419844"/>
            <a:ext cx="3182239" cy="2308324"/>
          </a:xfrm>
          <a:prstGeom prst="rect">
            <a:avLst/>
          </a:prstGeom>
          <a:noFill/>
          <a:ln>
            <a:solidFill>
              <a:schemeClr val="accent1">
                <a:shade val="95000"/>
                <a:satMod val="105000"/>
              </a:schemeClr>
            </a:solidFill>
          </a:ln>
        </p:spPr>
        <p:txBody>
          <a:bodyPr wrap="square" rtlCol="0">
            <a:spAutoFit/>
          </a:bodyPr>
          <a:lstStyle/>
          <a:p>
            <a:pPr algn="ctr"/>
            <a:r>
              <a:rPr lang="en-US" b="1" dirty="0">
                <a:solidFill>
                  <a:schemeClr val="accent1">
                    <a:lumMod val="75000"/>
                  </a:schemeClr>
                </a:solidFill>
              </a:rPr>
              <a:t>Oct. 2020-Dec. 2020</a:t>
            </a:r>
          </a:p>
          <a:p>
            <a:pPr algn="ctr"/>
            <a:r>
              <a:rPr lang="en-US" b="1" dirty="0">
                <a:solidFill>
                  <a:schemeClr val="accent1">
                    <a:lumMod val="75000"/>
                  </a:schemeClr>
                </a:solidFill>
              </a:rPr>
              <a:t>CQI Redesign Project</a:t>
            </a:r>
          </a:p>
          <a:p>
            <a:pPr algn="ctr"/>
            <a:r>
              <a:rPr lang="en-US" b="1" dirty="0">
                <a:solidFill>
                  <a:schemeClr val="accent1">
                    <a:lumMod val="75000"/>
                  </a:schemeClr>
                </a:solidFill>
              </a:rPr>
              <a:t>Modifications to the CQI</a:t>
            </a:r>
          </a:p>
          <a:p>
            <a:pPr algn="ctr"/>
            <a:r>
              <a:rPr lang="en-US" b="1" dirty="0">
                <a:solidFill>
                  <a:schemeClr val="accent1">
                    <a:lumMod val="75000"/>
                  </a:schemeClr>
                </a:solidFill>
              </a:rPr>
              <a:t>State plan informed by </a:t>
            </a:r>
          </a:p>
          <a:p>
            <a:pPr algn="ctr"/>
            <a:r>
              <a:rPr lang="en-US" b="1" dirty="0">
                <a:solidFill>
                  <a:schemeClr val="accent1">
                    <a:lumMod val="75000"/>
                  </a:schemeClr>
                </a:solidFill>
              </a:rPr>
              <a:t>Self-assessment </a:t>
            </a:r>
          </a:p>
          <a:p>
            <a:pPr algn="ctr"/>
            <a:r>
              <a:rPr lang="en-US" b="1" dirty="0">
                <a:solidFill>
                  <a:schemeClr val="accent1">
                    <a:lumMod val="75000"/>
                  </a:schemeClr>
                </a:solidFill>
              </a:rPr>
              <a:t>Recommendations &amp; staff feedback </a:t>
            </a:r>
          </a:p>
          <a:p>
            <a:pPr algn="ctr"/>
            <a:endParaRPr lang="en-US" b="1" dirty="0">
              <a:solidFill>
                <a:schemeClr val="accent1">
                  <a:lumMod val="75000"/>
                </a:schemeClr>
              </a:solidFill>
            </a:endParaRPr>
          </a:p>
        </p:txBody>
      </p:sp>
      <p:cxnSp>
        <p:nvCxnSpPr>
          <p:cNvPr id="26" name="Straight Connector 25"/>
          <p:cNvCxnSpPr/>
          <p:nvPr/>
        </p:nvCxnSpPr>
        <p:spPr>
          <a:xfrm flipV="1">
            <a:off x="8819526" y="2527440"/>
            <a:ext cx="0" cy="627016"/>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19994" y="1854031"/>
            <a:ext cx="3022686" cy="646331"/>
          </a:xfrm>
          <a:prstGeom prst="rect">
            <a:avLst/>
          </a:prstGeom>
          <a:noFill/>
          <a:ln>
            <a:solidFill>
              <a:schemeClr val="accent1">
                <a:shade val="50000"/>
              </a:schemeClr>
            </a:solidFill>
          </a:ln>
        </p:spPr>
        <p:txBody>
          <a:bodyPr wrap="none" rtlCol="0">
            <a:spAutoFit/>
          </a:bodyPr>
          <a:lstStyle/>
          <a:p>
            <a:pPr algn="ctr"/>
            <a:r>
              <a:rPr lang="en-US" b="1" dirty="0">
                <a:solidFill>
                  <a:schemeClr val="accent1">
                    <a:lumMod val="75000"/>
                  </a:schemeClr>
                </a:solidFill>
              </a:rPr>
              <a:t>Jan. 2021-June 2021</a:t>
            </a:r>
          </a:p>
          <a:p>
            <a:pPr algn="ctr"/>
            <a:r>
              <a:rPr lang="en-US" b="1" dirty="0">
                <a:solidFill>
                  <a:schemeClr val="accent1">
                    <a:lumMod val="75000"/>
                  </a:schemeClr>
                </a:solidFill>
              </a:rPr>
              <a:t>of rollout, CQI Forums Launch</a:t>
            </a:r>
          </a:p>
        </p:txBody>
      </p:sp>
      <p:cxnSp>
        <p:nvCxnSpPr>
          <p:cNvPr id="5" name="Straight Connector 4"/>
          <p:cNvCxnSpPr>
            <a:cxnSpLocks/>
          </p:cNvCxnSpPr>
          <p:nvPr/>
        </p:nvCxnSpPr>
        <p:spPr>
          <a:xfrm>
            <a:off x="10589878" y="3154456"/>
            <a:ext cx="0" cy="1163040"/>
          </a:xfrm>
          <a:prstGeom prst="line">
            <a:avLst/>
          </a:prstGeom>
        </p:spPr>
        <p:style>
          <a:lnRef idx="1">
            <a:schemeClr val="accent1"/>
          </a:lnRef>
          <a:fillRef idx="0">
            <a:schemeClr val="accent1"/>
          </a:fillRef>
          <a:effectRef idx="0">
            <a:schemeClr val="accent1"/>
          </a:effectRef>
          <a:fontRef idx="minor">
            <a:schemeClr val="tx1"/>
          </a:fontRef>
        </p:style>
      </p:cxnSp>
      <p:sp>
        <p:nvSpPr>
          <p:cNvPr id="11" name="5-Point Star 10"/>
          <p:cNvSpPr/>
          <p:nvPr/>
        </p:nvSpPr>
        <p:spPr>
          <a:xfrm flipV="1">
            <a:off x="11162116" y="3768153"/>
            <a:ext cx="470708" cy="4448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0" name="TextBox 29">
            <a:extLst>
              <a:ext uri="{FF2B5EF4-FFF2-40B4-BE49-F238E27FC236}">
                <a16:creationId xmlns:a16="http://schemas.microsoft.com/office/drawing/2014/main" id="{57C1FDC9-6AB5-47D8-AA19-79E2365ED42C}"/>
              </a:ext>
            </a:extLst>
          </p:cNvPr>
          <p:cNvSpPr txBox="1"/>
          <p:nvPr/>
        </p:nvSpPr>
        <p:spPr>
          <a:xfrm>
            <a:off x="9678647" y="4356758"/>
            <a:ext cx="1822462" cy="1477328"/>
          </a:xfrm>
          <a:prstGeom prst="rect">
            <a:avLst/>
          </a:prstGeom>
          <a:noFill/>
          <a:ln>
            <a:solidFill>
              <a:schemeClr val="accent1">
                <a:shade val="50000"/>
              </a:schemeClr>
            </a:solidFill>
          </a:ln>
        </p:spPr>
        <p:txBody>
          <a:bodyPr wrap="square" rtlCol="0">
            <a:spAutoFit/>
          </a:bodyPr>
          <a:lstStyle/>
          <a:p>
            <a:r>
              <a:rPr lang="en-US" b="1" dirty="0">
                <a:solidFill>
                  <a:schemeClr val="accent1">
                    <a:lumMod val="75000"/>
                  </a:schemeClr>
                </a:solidFill>
              </a:rPr>
              <a:t>July 2021 to present: Implementation, Monitoring, Evaluation</a:t>
            </a:r>
          </a:p>
        </p:txBody>
      </p:sp>
    </p:spTree>
    <p:extLst>
      <p:ext uri="{BB962C8B-B14F-4D97-AF65-F5344CB8AC3E}">
        <p14:creationId xmlns:p14="http://schemas.microsoft.com/office/powerpoint/2010/main" val="3986428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60E19A40-7502-007A-A1CD-DA675E1C0C45}"/>
              </a:ext>
            </a:extLst>
          </p:cNvPr>
          <p:cNvPicPr>
            <a:picLocks noChangeAspect="1"/>
          </p:cNvPicPr>
          <p:nvPr/>
        </p:nvPicPr>
        <p:blipFill>
          <a:blip r:embed="rId3"/>
          <a:stretch>
            <a:fillRect/>
          </a:stretch>
        </p:blipFill>
        <p:spPr>
          <a:xfrm>
            <a:off x="5976461" y="939083"/>
            <a:ext cx="5999229" cy="4339375"/>
          </a:xfrm>
          <a:prstGeom prst="rect">
            <a:avLst/>
          </a:prstGeom>
        </p:spPr>
      </p:pic>
      <p:sp>
        <p:nvSpPr>
          <p:cNvPr id="5" name="TextBox 4">
            <a:extLst>
              <a:ext uri="{FF2B5EF4-FFF2-40B4-BE49-F238E27FC236}">
                <a16:creationId xmlns:a16="http://schemas.microsoft.com/office/drawing/2014/main" id="{F477DCB3-3BF2-289B-F743-56AEAA148DF4}"/>
              </a:ext>
            </a:extLst>
          </p:cNvPr>
          <p:cNvSpPr txBox="1"/>
          <p:nvPr/>
        </p:nvSpPr>
        <p:spPr>
          <a:xfrm>
            <a:off x="317323" y="1116635"/>
            <a:ext cx="6457103" cy="5293895"/>
          </a:xfrm>
          <a:prstGeom prst="rect">
            <a:avLst/>
          </a:prstGeom>
        </p:spPr>
        <p:txBody>
          <a:bodyPr vert="horz" lIns="91440" tIns="45720" rIns="91440" bIns="45720" rtlCol="0">
            <a:normAutofit/>
          </a:bodyPr>
          <a:lstStyle/>
          <a:p>
            <a:pPr marL="457200" indent="-457200">
              <a:lnSpc>
                <a:spcPct val="90000"/>
              </a:lnSpc>
              <a:spcAft>
                <a:spcPts val="1800"/>
              </a:spcAft>
              <a:buFont typeface="Arial" panose="020B0604020202020204" pitchFamily="34" charset="0"/>
              <a:buChar char="•"/>
            </a:pPr>
            <a:r>
              <a:rPr lang="en-US" sz="3200" dirty="0"/>
              <a:t>Cycle of Learning utilized for CQI</a:t>
            </a:r>
          </a:p>
          <a:p>
            <a:pPr marL="457200" indent="-457200">
              <a:lnSpc>
                <a:spcPct val="90000"/>
              </a:lnSpc>
              <a:spcAft>
                <a:spcPts val="600"/>
              </a:spcAft>
              <a:buFont typeface="Arial" panose="020B0604020202020204" pitchFamily="34" charset="0"/>
              <a:buChar char="•"/>
            </a:pPr>
            <a:r>
              <a:rPr lang="en-US" sz="3200" dirty="0"/>
              <a:t>CQI issues are defined as affecting/impacting the same 3 topical outcome focused areas as the CFSP:</a:t>
            </a:r>
          </a:p>
          <a:p>
            <a:pPr marL="1257300" lvl="2" indent="-228600">
              <a:lnSpc>
                <a:spcPct val="90000"/>
              </a:lnSpc>
              <a:spcAft>
                <a:spcPts val="1200"/>
              </a:spcAft>
              <a:buFont typeface="Arial" panose="020B0604020202020204" pitchFamily="34" charset="0"/>
              <a:buChar char="•"/>
            </a:pPr>
            <a:r>
              <a:rPr lang="en-US" sz="3200" dirty="0">
                <a:highlight>
                  <a:srgbClr val="ADC084"/>
                </a:highlight>
              </a:rPr>
              <a:t>Safety</a:t>
            </a:r>
          </a:p>
          <a:p>
            <a:pPr marL="1257300" lvl="2" indent="-228600">
              <a:lnSpc>
                <a:spcPct val="90000"/>
              </a:lnSpc>
              <a:spcAft>
                <a:spcPts val="1200"/>
              </a:spcAft>
              <a:buFont typeface="Arial" panose="020B0604020202020204" pitchFamily="34" charset="0"/>
              <a:buChar char="•"/>
            </a:pPr>
            <a:r>
              <a:rPr lang="en-US" sz="3200" dirty="0">
                <a:highlight>
                  <a:srgbClr val="ADC084"/>
                </a:highlight>
              </a:rPr>
              <a:t>Permanency </a:t>
            </a:r>
          </a:p>
          <a:p>
            <a:pPr marL="1257300" lvl="2" indent="-228600">
              <a:lnSpc>
                <a:spcPct val="90000"/>
              </a:lnSpc>
              <a:spcAft>
                <a:spcPts val="1200"/>
              </a:spcAft>
              <a:buFont typeface="Arial" panose="020B0604020202020204" pitchFamily="34" charset="0"/>
              <a:buChar char="•"/>
            </a:pPr>
            <a:r>
              <a:rPr lang="en-US" sz="3200" dirty="0">
                <a:highlight>
                  <a:srgbClr val="ADC084"/>
                </a:highlight>
              </a:rPr>
              <a:t>Well-being </a:t>
            </a:r>
          </a:p>
          <a:p>
            <a:pPr marL="800100" lvl="1" indent="-228600">
              <a:lnSpc>
                <a:spcPct val="90000"/>
              </a:lnSpc>
              <a:spcAft>
                <a:spcPts val="600"/>
              </a:spcAft>
              <a:buFont typeface="Arial" panose="020B0604020202020204" pitchFamily="34" charset="0"/>
              <a:buChar char="•"/>
            </a:pPr>
            <a:endParaRPr lang="en-US" sz="2000" b="1" dirty="0"/>
          </a:p>
          <a:p>
            <a:pPr marL="800100" lvl="1" indent="-228600">
              <a:lnSpc>
                <a:spcPct val="90000"/>
              </a:lnSpc>
              <a:spcAft>
                <a:spcPts val="600"/>
              </a:spcAft>
              <a:buFont typeface="Arial" panose="020B0604020202020204" pitchFamily="34" charset="0"/>
              <a:buChar char="•"/>
            </a:pPr>
            <a:endParaRPr lang="en-US" sz="2000" b="1" dirty="0"/>
          </a:p>
          <a:p>
            <a:pPr marL="800100" lvl="1" indent="-228600">
              <a:lnSpc>
                <a:spcPct val="90000"/>
              </a:lnSpc>
              <a:spcAft>
                <a:spcPts val="600"/>
              </a:spcAft>
              <a:buFont typeface="Arial" panose="020B0604020202020204" pitchFamily="34" charset="0"/>
              <a:buChar char="•"/>
            </a:pPr>
            <a:endParaRPr lang="en-US" sz="2000" b="1" dirty="0"/>
          </a:p>
          <a:p>
            <a:pPr lvl="1" indent="-228600">
              <a:lnSpc>
                <a:spcPct val="90000"/>
              </a:lnSpc>
              <a:spcAft>
                <a:spcPts val="600"/>
              </a:spcAft>
              <a:buFont typeface="Arial" panose="020B0604020202020204" pitchFamily="34" charset="0"/>
              <a:buChar char="•"/>
            </a:pPr>
            <a:endParaRPr lang="en-US" sz="2000" b="1" dirty="0"/>
          </a:p>
        </p:txBody>
      </p:sp>
    </p:spTree>
    <p:extLst>
      <p:ext uri="{BB962C8B-B14F-4D97-AF65-F5344CB8AC3E}">
        <p14:creationId xmlns:p14="http://schemas.microsoft.com/office/powerpoint/2010/main" val="317652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7C196B-EA8B-A96D-AE81-65AE99BFC46C}"/>
              </a:ext>
            </a:extLst>
          </p:cNvPr>
          <p:cNvGrpSpPr>
            <a:grpSpLocks noChangeAspect="1"/>
          </p:cNvGrpSpPr>
          <p:nvPr/>
        </p:nvGrpSpPr>
        <p:grpSpPr bwMode="auto">
          <a:xfrm>
            <a:off x="1952796" y="1216442"/>
            <a:ext cx="8615270" cy="4919038"/>
            <a:chOff x="0" y="742"/>
            <a:chExt cx="3846" cy="2599"/>
          </a:xfrm>
        </p:grpSpPr>
        <p:sp>
          <p:nvSpPr>
            <p:cNvPr id="5" name="AutoShape 3">
              <a:extLst>
                <a:ext uri="{FF2B5EF4-FFF2-40B4-BE49-F238E27FC236}">
                  <a16:creationId xmlns:a16="http://schemas.microsoft.com/office/drawing/2014/main" id="{16360DA7-A967-189F-C8C7-7168343EA1D7}"/>
                </a:ext>
              </a:extLst>
            </p:cNvPr>
            <p:cNvSpPr>
              <a:spLocks noChangeAspect="1" noChangeArrowheads="1" noTextEdit="1"/>
            </p:cNvSpPr>
            <p:nvPr/>
          </p:nvSpPr>
          <p:spPr bwMode="auto">
            <a:xfrm>
              <a:off x="0" y="742"/>
              <a:ext cx="3846" cy="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150CD277-A3B7-606B-6B08-DA80F1920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2"/>
              <a:ext cx="3848" cy="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6AD1E6B9-E765-6E9D-2A20-BA77FA02F3D5}"/>
              </a:ext>
            </a:extLst>
          </p:cNvPr>
          <p:cNvSpPr>
            <a:spLocks noGrp="1"/>
          </p:cNvSpPr>
          <p:nvPr>
            <p:ph type="title"/>
          </p:nvPr>
        </p:nvSpPr>
        <p:spPr>
          <a:xfrm>
            <a:off x="1084082" y="365125"/>
            <a:ext cx="10515600" cy="1325563"/>
          </a:xfrm>
        </p:spPr>
        <p:txBody>
          <a:bodyPr/>
          <a:lstStyle/>
          <a:p>
            <a:r>
              <a:rPr lang="en-US" sz="4400" b="1" dirty="0">
                <a:solidFill>
                  <a:srgbClr val="002060"/>
                </a:solidFill>
              </a:rPr>
              <a:t>Finding Common Ground: “What is CQI”?</a:t>
            </a:r>
            <a:endParaRPr lang="en-US" dirty="0"/>
          </a:p>
        </p:txBody>
      </p:sp>
    </p:spTree>
    <p:extLst>
      <p:ext uri="{BB962C8B-B14F-4D97-AF65-F5344CB8AC3E}">
        <p14:creationId xmlns:p14="http://schemas.microsoft.com/office/powerpoint/2010/main" val="1492893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7A293F-2B57-9531-2637-D9B146341FEA}"/>
              </a:ext>
            </a:extLst>
          </p:cNvPr>
          <p:cNvSpPr txBox="1"/>
          <p:nvPr/>
        </p:nvSpPr>
        <p:spPr>
          <a:xfrm>
            <a:off x="5924550" y="95250"/>
            <a:ext cx="6076950" cy="6296660"/>
          </a:xfrm>
          <a:prstGeom prst="rect">
            <a:avLst/>
          </a:prstGeom>
        </p:spPr>
        <p:txBody>
          <a:bodyPr vert="horz" lIns="91440" tIns="45720" rIns="91440" bIns="45720" rtlCol="0" anchor="ctr">
            <a:normAutofit/>
          </a:bodyPr>
          <a:lstStyle/>
          <a:p>
            <a:pPr marL="114300" indent="-228600">
              <a:lnSpc>
                <a:spcPct val="90000"/>
              </a:lnSpc>
              <a:spcAft>
                <a:spcPts val="600"/>
              </a:spcAft>
              <a:buFont typeface="Arial" panose="020B0604020202020204" pitchFamily="34" charset="0"/>
              <a:buChar char="•"/>
            </a:pPr>
            <a:r>
              <a:rPr lang="en-US" sz="2000" b="1" dirty="0"/>
              <a:t>Definition of CQI:</a:t>
            </a:r>
            <a:endParaRPr lang="en-US" sz="2000" dirty="0"/>
          </a:p>
          <a:p>
            <a:pPr marL="685800" indent="-228600">
              <a:lnSpc>
                <a:spcPct val="90000"/>
              </a:lnSpc>
              <a:spcAft>
                <a:spcPts val="600"/>
              </a:spcAft>
              <a:buFont typeface="Arial" panose="020B0604020202020204" pitchFamily="34" charset="0"/>
              <a:buChar char="•"/>
            </a:pPr>
            <a:r>
              <a:rPr lang="en-US" sz="2000" i="1" u="sng" dirty="0"/>
              <a:t>It is a philosophy </a:t>
            </a:r>
            <a:r>
              <a:rPr lang="en-US" sz="2000" dirty="0"/>
              <a:t>– it places a high value on improvement. </a:t>
            </a:r>
            <a:r>
              <a:rPr lang="en-US" sz="2000" b="1" dirty="0"/>
              <a:t>(CFSP)</a:t>
            </a:r>
          </a:p>
          <a:p>
            <a:pPr marL="685800" indent="-228600">
              <a:lnSpc>
                <a:spcPct val="90000"/>
              </a:lnSpc>
              <a:spcAft>
                <a:spcPts val="600"/>
              </a:spcAft>
              <a:buFont typeface="Arial" panose="020B0604020202020204" pitchFamily="34" charset="0"/>
              <a:buChar char="•"/>
            </a:pPr>
            <a:r>
              <a:rPr lang="en-US" sz="2000" i="1" u="sng" dirty="0"/>
              <a:t>It is a system </a:t>
            </a:r>
            <a:r>
              <a:rPr lang="en-US" sz="2000" dirty="0"/>
              <a:t>– a coherent set of components that supports the continuous improvement process. </a:t>
            </a:r>
            <a:r>
              <a:rPr lang="en-US" sz="2000" b="1" dirty="0"/>
              <a:t>(KPIs)</a:t>
            </a:r>
          </a:p>
          <a:p>
            <a:pPr marL="685800" indent="-228600">
              <a:lnSpc>
                <a:spcPct val="90000"/>
              </a:lnSpc>
              <a:spcAft>
                <a:spcPts val="600"/>
              </a:spcAft>
              <a:buFont typeface="Arial" panose="020B0604020202020204" pitchFamily="34" charset="0"/>
              <a:buChar char="•"/>
            </a:pPr>
            <a:r>
              <a:rPr lang="en-US" sz="2000" i="1" u="sng" dirty="0"/>
              <a:t>It is a cyclical process </a:t>
            </a:r>
            <a:r>
              <a:rPr lang="en-US" sz="2000" dirty="0"/>
              <a:t>– it seeks to identify, describe, and analyze strengths and problems and then test, implement, learn from, and revise solutions. </a:t>
            </a:r>
            <a:r>
              <a:rPr lang="en-US" sz="2000" b="1" dirty="0"/>
              <a:t>(APSR/CFSR)</a:t>
            </a:r>
          </a:p>
          <a:p>
            <a:pPr indent="-228600">
              <a:lnSpc>
                <a:spcPct val="90000"/>
              </a:lnSpc>
              <a:spcAft>
                <a:spcPts val="600"/>
              </a:spcAft>
              <a:buFont typeface="Arial" panose="020B0604020202020204" pitchFamily="34" charset="0"/>
              <a:buChar char="•"/>
            </a:pPr>
            <a:endParaRPr lang="en-US" sz="2000" dirty="0"/>
          </a:p>
          <a:p>
            <a:pPr marL="114300" indent="-228600">
              <a:lnSpc>
                <a:spcPct val="90000"/>
              </a:lnSpc>
              <a:spcAft>
                <a:spcPts val="600"/>
              </a:spcAft>
              <a:buFont typeface="Arial" panose="020B0604020202020204" pitchFamily="34" charset="0"/>
              <a:buChar char="•"/>
            </a:pPr>
            <a:r>
              <a:rPr lang="en-US" sz="2000" b="1" dirty="0"/>
              <a:t>Key Features of a CQI System:</a:t>
            </a:r>
            <a:endParaRPr lang="en-US" sz="2000" dirty="0"/>
          </a:p>
          <a:p>
            <a:pPr marL="685800" indent="-228600">
              <a:lnSpc>
                <a:spcPct val="90000"/>
              </a:lnSpc>
              <a:spcAft>
                <a:spcPts val="600"/>
              </a:spcAft>
              <a:buFont typeface="Arial" panose="020B0604020202020204" pitchFamily="34" charset="0"/>
              <a:buChar char="•"/>
            </a:pPr>
            <a:r>
              <a:rPr lang="en-US" sz="2000" dirty="0"/>
              <a:t>It is </a:t>
            </a:r>
            <a:r>
              <a:rPr lang="en-US" sz="2000" i="1" u="sng" dirty="0"/>
              <a:t>data-informed</a:t>
            </a:r>
            <a:r>
              <a:rPr lang="en-US" sz="2000" dirty="0"/>
              <a:t>, systematic, and proactive.</a:t>
            </a:r>
          </a:p>
          <a:p>
            <a:pPr marL="685800" indent="-228600">
              <a:lnSpc>
                <a:spcPct val="90000"/>
              </a:lnSpc>
              <a:spcAft>
                <a:spcPts val="600"/>
              </a:spcAft>
              <a:buFont typeface="Arial" panose="020B0604020202020204" pitchFamily="34" charset="0"/>
              <a:buChar char="•"/>
            </a:pPr>
            <a:r>
              <a:rPr lang="en-US" sz="2000" dirty="0"/>
              <a:t>It is </a:t>
            </a:r>
            <a:r>
              <a:rPr lang="en-US" sz="2000" i="1" u="sng" dirty="0"/>
              <a:t>inclusive</a:t>
            </a:r>
            <a:r>
              <a:rPr lang="en-US" sz="2000" dirty="0"/>
              <a:t>, involving stakeholders and staff at all levels.</a:t>
            </a:r>
          </a:p>
          <a:p>
            <a:pPr marL="685800" indent="-228600">
              <a:lnSpc>
                <a:spcPct val="90000"/>
              </a:lnSpc>
              <a:spcAft>
                <a:spcPts val="600"/>
              </a:spcAft>
              <a:buFont typeface="Arial" panose="020B0604020202020204" pitchFamily="34" charset="0"/>
              <a:buChar char="•"/>
            </a:pPr>
            <a:r>
              <a:rPr lang="en-US" sz="2000" dirty="0"/>
              <a:t>It is </a:t>
            </a:r>
            <a:r>
              <a:rPr lang="en-US" sz="2000" i="1" u="sng" dirty="0"/>
              <a:t>holistic,</a:t>
            </a:r>
            <a:r>
              <a:rPr lang="en-US" sz="2000" dirty="0"/>
              <a:t> incorporating information about multiple aspects of the system and establishing linkages</a:t>
            </a:r>
          </a:p>
        </p:txBody>
      </p:sp>
      <p:sp>
        <p:nvSpPr>
          <p:cNvPr id="5" name="TextBox 4">
            <a:extLst>
              <a:ext uri="{FF2B5EF4-FFF2-40B4-BE49-F238E27FC236}">
                <a16:creationId xmlns:a16="http://schemas.microsoft.com/office/drawing/2014/main" id="{57075E44-2E8D-38AC-8C94-538528E55931}"/>
              </a:ext>
            </a:extLst>
          </p:cNvPr>
          <p:cNvSpPr txBox="1"/>
          <p:nvPr/>
        </p:nvSpPr>
        <p:spPr>
          <a:xfrm>
            <a:off x="1" y="246580"/>
            <a:ext cx="5589142" cy="1952090"/>
          </a:xfrm>
          <a:prstGeom prst="rect">
            <a:avLst/>
          </a:prstGeom>
          <a:pattFill prst="pct50">
            <a:fgClr>
              <a:srgbClr val="ADC084"/>
            </a:fgClr>
            <a:bgClr>
              <a:schemeClr val="bg1"/>
            </a:bgClr>
          </a:pattFill>
          <a:ln w="66675">
            <a:solidFill>
              <a:srgbClr val="003865">
                <a:alpha val="70000"/>
              </a:srgbClr>
            </a:solidFill>
          </a:ln>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n-US" sz="4800" b="1" kern="1200" dirty="0">
                <a:ln>
                  <a:solidFill>
                    <a:schemeClr val="accent1"/>
                  </a:solidFill>
                </a:ln>
                <a:solidFill>
                  <a:schemeClr val="accent1">
                    <a:lumMod val="50000"/>
                  </a:schemeClr>
                </a:solidFill>
                <a:latin typeface="+mj-lt"/>
                <a:ea typeface="+mj-ea"/>
                <a:cs typeface="+mj-cs"/>
              </a:rPr>
              <a:t>Embed CWT into </a:t>
            </a:r>
          </a:p>
          <a:p>
            <a:pPr algn="ctr">
              <a:lnSpc>
                <a:spcPct val="90000"/>
              </a:lnSpc>
              <a:spcBef>
                <a:spcPct val="0"/>
              </a:spcBef>
              <a:spcAft>
                <a:spcPts val="600"/>
              </a:spcAft>
            </a:pPr>
            <a:r>
              <a:rPr lang="en-US" sz="4800" b="1" kern="1200" dirty="0">
                <a:ln>
                  <a:solidFill>
                    <a:schemeClr val="accent1"/>
                  </a:solidFill>
                </a:ln>
                <a:solidFill>
                  <a:schemeClr val="accent1">
                    <a:lumMod val="50000"/>
                  </a:schemeClr>
                </a:solidFill>
                <a:latin typeface="+mj-lt"/>
                <a:ea typeface="+mj-ea"/>
                <a:cs typeface="+mj-cs"/>
              </a:rPr>
              <a:t>everyday operations; changing the </a:t>
            </a:r>
          </a:p>
          <a:p>
            <a:pPr algn="ctr">
              <a:lnSpc>
                <a:spcPct val="90000"/>
              </a:lnSpc>
              <a:spcBef>
                <a:spcPct val="0"/>
              </a:spcBef>
              <a:spcAft>
                <a:spcPts val="600"/>
              </a:spcAft>
            </a:pPr>
            <a:r>
              <a:rPr lang="en-US" sz="4800" b="1" u="sng" kern="1200" dirty="0">
                <a:ln>
                  <a:solidFill>
                    <a:schemeClr val="accent1"/>
                  </a:solidFill>
                </a:ln>
                <a:solidFill>
                  <a:schemeClr val="accent1">
                    <a:lumMod val="50000"/>
                  </a:schemeClr>
                </a:solidFill>
                <a:latin typeface="+mj-lt"/>
                <a:ea typeface="+mj-ea"/>
                <a:cs typeface="+mj-cs"/>
              </a:rPr>
              <a:t>CULTURE</a:t>
            </a:r>
            <a:r>
              <a:rPr lang="en-US" sz="4800" b="1" kern="1200" dirty="0">
                <a:ln>
                  <a:solidFill>
                    <a:schemeClr val="accent1"/>
                  </a:solidFill>
                </a:ln>
                <a:solidFill>
                  <a:schemeClr val="accent1">
                    <a:lumMod val="50000"/>
                  </a:schemeClr>
                </a:solidFill>
                <a:latin typeface="+mj-lt"/>
                <a:ea typeface="+mj-ea"/>
                <a:cs typeface="+mj-cs"/>
              </a:rPr>
              <a:t> of CQI</a:t>
            </a:r>
          </a:p>
        </p:txBody>
      </p:sp>
      <p:sp>
        <p:nvSpPr>
          <p:cNvPr id="2" name="Content Placeholder 2">
            <a:extLst>
              <a:ext uri="{FF2B5EF4-FFF2-40B4-BE49-F238E27FC236}">
                <a16:creationId xmlns:a16="http://schemas.microsoft.com/office/drawing/2014/main" id="{6D494E73-8D53-CECA-BB1B-50D544275554}"/>
              </a:ext>
            </a:extLst>
          </p:cNvPr>
          <p:cNvSpPr txBox="1">
            <a:spLocks/>
          </p:cNvSpPr>
          <p:nvPr/>
        </p:nvSpPr>
        <p:spPr>
          <a:xfrm>
            <a:off x="-150687" y="2296160"/>
            <a:ext cx="6001385" cy="409575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Font typeface="Arial" panose="020B0604020202020204" pitchFamily="34" charset="0"/>
              <a:buBlip>
                <a:blip r:embed="rId3"/>
              </a:buBlip>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Data: Key Performance Measures (</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or KPI’s</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lvl="1">
              <a:buFont typeface="Arial" panose="020B0604020202020204" pitchFamily="34" charset="0"/>
              <a:buBlip>
                <a:blip r:embed="rId3"/>
              </a:buBlip>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Aligned with Safety, Permanency, and Well-Being</a:t>
            </a:r>
          </a:p>
          <a:p>
            <a:pPr marL="457200" lvl="1" indent="0">
              <a:buNone/>
            </a:pP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Arial" panose="020B0604020202020204" pitchFamily="34" charset="0"/>
              <a:buBlip>
                <a:blip r:embed="rId3"/>
              </a:buBlip>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Will be re-evaluated and changed as necessary.</a:t>
            </a:r>
          </a:p>
          <a:p>
            <a:pPr marL="457200" lvl="1" indent="0">
              <a:buNone/>
            </a:pP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Arial" panose="020B0604020202020204" pitchFamily="34" charset="0"/>
              <a:buBlip>
                <a:blip r:embed="rId3"/>
              </a:buBlip>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Regions will be able to include other performance measures specific to their needs.</a:t>
            </a:r>
          </a:p>
          <a:p>
            <a:pPr marL="457200" lvl="1" indent="0">
              <a:buNone/>
            </a:pP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Arial" panose="020B0604020202020204" pitchFamily="34" charset="0"/>
              <a:buBlip>
                <a:blip r:embed="rId3"/>
              </a:buBlip>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Inclusion of racial equity and disparity outcomes. </a:t>
            </a:r>
          </a:p>
          <a:p>
            <a:endParaRPr lang="en-US" dirty="0"/>
          </a:p>
        </p:txBody>
      </p:sp>
    </p:spTree>
    <p:extLst>
      <p:ext uri="{BB962C8B-B14F-4D97-AF65-F5344CB8AC3E}">
        <p14:creationId xmlns:p14="http://schemas.microsoft.com/office/powerpoint/2010/main" val="236105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099AD-E238-BF09-1DA1-416A64ABCBFD}"/>
              </a:ext>
            </a:extLst>
          </p:cNvPr>
          <p:cNvSpPr>
            <a:spLocks noGrp="1"/>
          </p:cNvSpPr>
          <p:nvPr>
            <p:ph type="title"/>
          </p:nvPr>
        </p:nvSpPr>
        <p:spPr>
          <a:xfrm>
            <a:off x="0" y="314960"/>
            <a:ext cx="4922046" cy="5807544"/>
          </a:xfrm>
          <a:solidFill>
            <a:schemeClr val="accent1">
              <a:lumMod val="50000"/>
            </a:schemeClr>
          </a:solidFill>
        </p:spPr>
        <p:txBody>
          <a:bodyPr>
            <a:normAutofit/>
          </a:bodyPr>
          <a:lstStyle/>
          <a:p>
            <a:pPr algn="ctr"/>
            <a:r>
              <a:rPr lang="en-US" b="1" dirty="0">
                <a:solidFill>
                  <a:schemeClr val="bg1"/>
                </a:solidFill>
              </a:rPr>
              <a:t>Foster </a:t>
            </a:r>
            <a:br>
              <a:rPr lang="en-US" b="1" dirty="0">
                <a:solidFill>
                  <a:schemeClr val="bg1"/>
                </a:solidFill>
              </a:rPr>
            </a:br>
            <a:r>
              <a:rPr lang="en-US" b="1" dirty="0">
                <a:solidFill>
                  <a:schemeClr val="bg1"/>
                </a:solidFill>
              </a:rPr>
              <a:t>a Culture of Learning</a:t>
            </a:r>
            <a:endParaRPr lang="en-US" dirty="0">
              <a:solidFill>
                <a:schemeClr val="bg1"/>
              </a:solidFill>
            </a:endParaRPr>
          </a:p>
        </p:txBody>
      </p:sp>
      <p:sp>
        <p:nvSpPr>
          <p:cNvPr id="7" name="TextBox 6">
            <a:extLst>
              <a:ext uri="{FF2B5EF4-FFF2-40B4-BE49-F238E27FC236}">
                <a16:creationId xmlns:a16="http://schemas.microsoft.com/office/drawing/2014/main" id="{0E6D55E9-354D-0E9D-7977-A56EDC9F419C}"/>
              </a:ext>
            </a:extLst>
          </p:cNvPr>
          <p:cNvSpPr txBox="1"/>
          <p:nvPr/>
        </p:nvSpPr>
        <p:spPr>
          <a:xfrm>
            <a:off x="4922046" y="1031965"/>
            <a:ext cx="7269954" cy="4570482"/>
          </a:xfrm>
          <a:prstGeom prst="rect">
            <a:avLst/>
          </a:prstGeom>
          <a:noFill/>
        </p:spPr>
        <p:txBody>
          <a:bodyPr wrap="square" rtlCol="0">
            <a:spAutoFit/>
          </a:bodyPr>
          <a:lstStyle/>
          <a:p>
            <a:pPr>
              <a:spcAft>
                <a:spcPts val="1200"/>
              </a:spcAft>
            </a:pPr>
            <a:r>
              <a:rPr lang="en-US" sz="3200" b="1" dirty="0"/>
              <a:t>Ongoing training for CQI Specialists</a:t>
            </a:r>
          </a:p>
          <a:p>
            <a:pPr marL="457200" indent="-457200">
              <a:spcAft>
                <a:spcPts val="600"/>
              </a:spcAft>
              <a:buFont typeface="Arial" panose="020B0604020202020204" pitchFamily="34" charset="0"/>
              <a:buChar char="•"/>
            </a:pPr>
            <a:r>
              <a:rPr lang="en-US" sz="2800" dirty="0"/>
              <a:t>Center for States CQI Training Academy and coaching sessions</a:t>
            </a:r>
          </a:p>
          <a:p>
            <a:pPr marL="457200" indent="-457200">
              <a:spcAft>
                <a:spcPts val="600"/>
              </a:spcAft>
              <a:buFont typeface="Arial" panose="020B0604020202020204" pitchFamily="34" charset="0"/>
              <a:buChar char="•"/>
            </a:pPr>
            <a:r>
              <a:rPr lang="en-US" sz="2800" dirty="0"/>
              <a:t>My Purpose online trainings</a:t>
            </a:r>
          </a:p>
          <a:p>
            <a:pPr marL="457200" indent="-457200">
              <a:spcAft>
                <a:spcPts val="600"/>
              </a:spcAft>
              <a:buFont typeface="Arial" panose="020B0604020202020204" pitchFamily="34" charset="0"/>
              <a:buChar char="•"/>
            </a:pPr>
            <a:r>
              <a:rPr lang="en-US" sz="2800" dirty="0"/>
              <a:t>Subject matter experts informing the work</a:t>
            </a:r>
          </a:p>
          <a:p>
            <a:pPr marL="457200" indent="-457200">
              <a:spcAft>
                <a:spcPts val="600"/>
              </a:spcAft>
              <a:buFont typeface="Arial" panose="020B0604020202020204" pitchFamily="34" charset="0"/>
              <a:buChar char="•"/>
            </a:pPr>
            <a:r>
              <a:rPr lang="en-US" sz="2800" dirty="0"/>
              <a:t>Ongoing forums and department wide CQI orientation training</a:t>
            </a:r>
          </a:p>
          <a:p>
            <a:pPr marL="457200" indent="-457200">
              <a:spcAft>
                <a:spcPts val="600"/>
              </a:spcAft>
              <a:buFont typeface="Arial" panose="020B0604020202020204" pitchFamily="34" charset="0"/>
              <a:buChar char="•"/>
            </a:pPr>
            <a:r>
              <a:rPr lang="en-US" sz="2800" dirty="0"/>
              <a:t>CQI Specialists  facilitating and coaching local teams </a:t>
            </a:r>
          </a:p>
        </p:txBody>
      </p:sp>
      <p:pic>
        <p:nvPicPr>
          <p:cNvPr id="5" name="Picture 4">
            <a:extLst>
              <a:ext uri="{FF2B5EF4-FFF2-40B4-BE49-F238E27FC236}">
                <a16:creationId xmlns:a16="http://schemas.microsoft.com/office/drawing/2014/main" id="{A0A1C3F1-2CD9-0FD6-970E-A9EF5B68B85E}"/>
              </a:ext>
            </a:extLst>
          </p:cNvPr>
          <p:cNvPicPr>
            <a:picLocks noChangeAspect="1"/>
          </p:cNvPicPr>
          <p:nvPr/>
        </p:nvPicPr>
        <p:blipFill>
          <a:blip r:embed="rId3"/>
          <a:stretch>
            <a:fillRect/>
          </a:stretch>
        </p:blipFill>
        <p:spPr>
          <a:xfrm>
            <a:off x="1579069" y="3900228"/>
            <a:ext cx="1667108" cy="1867161"/>
          </a:xfrm>
          <a:prstGeom prst="rect">
            <a:avLst/>
          </a:prstGeom>
        </p:spPr>
      </p:pic>
    </p:spTree>
    <p:extLst>
      <p:ext uri="{BB962C8B-B14F-4D97-AF65-F5344CB8AC3E}">
        <p14:creationId xmlns:p14="http://schemas.microsoft.com/office/powerpoint/2010/main" val="80900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BBCD046-1210-804C-6F2C-9BCCE1FAB117}"/>
              </a:ext>
            </a:extLst>
          </p:cNvPr>
          <p:cNvGraphicFramePr/>
          <p:nvPr>
            <p:extLst>
              <p:ext uri="{D42A27DB-BD31-4B8C-83A1-F6EECF244321}">
                <p14:modId xmlns:p14="http://schemas.microsoft.com/office/powerpoint/2010/main" val="3822251465"/>
              </p:ext>
            </p:extLst>
          </p:nvPr>
        </p:nvGraphicFramePr>
        <p:xfrm>
          <a:off x="2233766" y="399011"/>
          <a:ext cx="8334375" cy="5795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5790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5CB-F748-1544-8A99-93D34513393E}"/>
              </a:ext>
            </a:extLst>
          </p:cNvPr>
          <p:cNvSpPr>
            <a:spLocks noGrp="1"/>
          </p:cNvSpPr>
          <p:nvPr>
            <p:ph type="title"/>
          </p:nvPr>
        </p:nvSpPr>
        <p:spPr>
          <a:xfrm>
            <a:off x="177281" y="225166"/>
            <a:ext cx="11635273" cy="1325563"/>
          </a:xfrm>
        </p:spPr>
        <p:txBody>
          <a:bodyPr/>
          <a:lstStyle/>
          <a:p>
            <a:r>
              <a:rPr lang="en-US" sz="4400" b="1" dirty="0">
                <a:latin typeface="Avenir Next LT Pro Demi" panose="020B0704020202020204" pitchFamily="34" charset="0"/>
              </a:rPr>
              <a:t>SOP 30.6 CQI and the Case Review Process</a:t>
            </a:r>
            <a:endParaRPr lang="en-US" dirty="0">
              <a:latin typeface="Avenir Next LT Pro Demi" panose="020B0704020202020204" pitchFamily="34" charset="0"/>
            </a:endParaRPr>
          </a:p>
        </p:txBody>
      </p:sp>
      <p:sp>
        <p:nvSpPr>
          <p:cNvPr id="4" name="Text Placeholder 4">
            <a:extLst>
              <a:ext uri="{FF2B5EF4-FFF2-40B4-BE49-F238E27FC236}">
                <a16:creationId xmlns:a16="http://schemas.microsoft.com/office/drawing/2014/main" id="{E1386EBB-6C8F-B8E4-ED18-1ADDCB2454DA}"/>
              </a:ext>
            </a:extLst>
          </p:cNvPr>
          <p:cNvSpPr txBox="1">
            <a:spLocks/>
          </p:cNvSpPr>
          <p:nvPr/>
        </p:nvSpPr>
        <p:spPr>
          <a:xfrm>
            <a:off x="0" y="2179638"/>
            <a:ext cx="7364413" cy="39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CQI Case Review process</a:t>
            </a:r>
          </a:p>
          <a:p>
            <a:pPr lvl="1"/>
            <a:r>
              <a:rPr lang="en-US" dirty="0"/>
              <a:t>Debriefing</a:t>
            </a:r>
          </a:p>
          <a:p>
            <a:pPr lvl="2"/>
            <a:r>
              <a:rPr lang="en-US" dirty="0"/>
              <a:t>Regional Action Planning</a:t>
            </a:r>
          </a:p>
          <a:p>
            <a:r>
              <a:rPr lang="en-US" dirty="0"/>
              <a:t>CQI State Plan and Procedures Manual</a:t>
            </a:r>
          </a:p>
          <a:p>
            <a:pPr lvl="1"/>
            <a:r>
              <a:rPr lang="en-US" dirty="0"/>
              <a:t>Available in SOP for access</a:t>
            </a:r>
          </a:p>
          <a:p>
            <a:pPr lvl="2"/>
            <a:r>
              <a:rPr lang="en-US" dirty="0"/>
              <a:t>Conducting annual review and eval of State Plan</a:t>
            </a:r>
          </a:p>
          <a:p>
            <a:pPr lvl="2"/>
            <a:r>
              <a:rPr lang="en-US" dirty="0"/>
              <a:t> (CQI-</a:t>
            </a:r>
            <a:r>
              <a:rPr lang="en-US" dirty="0" err="1"/>
              <a:t>ing</a:t>
            </a:r>
            <a:r>
              <a:rPr lang="en-US" dirty="0"/>
              <a:t> our own CQI plan) </a:t>
            </a:r>
          </a:p>
        </p:txBody>
      </p:sp>
      <p:pic>
        <p:nvPicPr>
          <p:cNvPr id="5" name="Picture 4">
            <a:extLst>
              <a:ext uri="{FF2B5EF4-FFF2-40B4-BE49-F238E27FC236}">
                <a16:creationId xmlns:a16="http://schemas.microsoft.com/office/drawing/2014/main" id="{FFB9809E-9D66-F1E2-E7C7-5AD7070D571A}"/>
              </a:ext>
            </a:extLst>
          </p:cNvPr>
          <p:cNvPicPr>
            <a:picLocks noChangeAspect="1"/>
          </p:cNvPicPr>
          <p:nvPr/>
        </p:nvPicPr>
        <p:blipFill>
          <a:blip r:embed="rId3"/>
          <a:stretch>
            <a:fillRect/>
          </a:stretch>
        </p:blipFill>
        <p:spPr>
          <a:xfrm>
            <a:off x="7061423" y="1690688"/>
            <a:ext cx="5130577" cy="4403050"/>
          </a:xfrm>
          <a:prstGeom prst="rect">
            <a:avLst/>
          </a:prstGeom>
        </p:spPr>
      </p:pic>
    </p:spTree>
    <p:extLst>
      <p:ext uri="{BB962C8B-B14F-4D97-AF65-F5344CB8AC3E}">
        <p14:creationId xmlns:p14="http://schemas.microsoft.com/office/powerpoint/2010/main" val="4291898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ABD5126-2716-96DB-59BA-A02111F1C6D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74064" y="203836"/>
            <a:ext cx="6917936" cy="5813660"/>
          </a:xfrm>
          <a:prstGeom prst="rect">
            <a:avLst/>
          </a:prstGeom>
          <a:solidFill>
            <a:srgbClr val="92D050"/>
          </a:solidFill>
        </p:spPr>
      </p:pic>
      <p:sp>
        <p:nvSpPr>
          <p:cNvPr id="4" name="TextBox 3">
            <a:extLst>
              <a:ext uri="{FF2B5EF4-FFF2-40B4-BE49-F238E27FC236}">
                <a16:creationId xmlns:a16="http://schemas.microsoft.com/office/drawing/2014/main" id="{1290CC54-C5B1-44E5-9EBD-BC965739FA5D}"/>
              </a:ext>
            </a:extLst>
          </p:cNvPr>
          <p:cNvSpPr txBox="1"/>
          <p:nvPr/>
        </p:nvSpPr>
        <p:spPr>
          <a:xfrm>
            <a:off x="0" y="317634"/>
            <a:ext cx="5173822" cy="5813659"/>
          </a:xfrm>
          <a:prstGeom prst="rect">
            <a:avLst/>
          </a:prstGeom>
          <a:ln w="66675">
            <a:solidFill>
              <a:srgbClr val="003865"/>
            </a:solidFill>
          </a:ln>
        </p:spPr>
        <p:txBody>
          <a:bodyPr vert="horz" lIns="91440" tIns="45720" rIns="91440" bIns="45720" rtlCol="0" anchor="ctr">
            <a:normAutofit/>
          </a:bodyPr>
          <a:lstStyle/>
          <a:p>
            <a:pPr marL="114300" algn="ctr">
              <a:lnSpc>
                <a:spcPct val="90000"/>
              </a:lnSpc>
              <a:spcAft>
                <a:spcPts val="600"/>
              </a:spcAft>
            </a:pPr>
            <a:r>
              <a:rPr lang="en-US" sz="4000" b="1" dirty="0">
                <a:solidFill>
                  <a:schemeClr val="tx2"/>
                </a:solidFill>
              </a:rPr>
              <a:t>A systematic structure for </a:t>
            </a:r>
          </a:p>
          <a:p>
            <a:pPr marL="114300" algn="ctr">
              <a:lnSpc>
                <a:spcPct val="90000"/>
              </a:lnSpc>
              <a:spcAft>
                <a:spcPts val="600"/>
              </a:spcAft>
            </a:pPr>
            <a:r>
              <a:rPr lang="en-US" sz="4000" b="1" dirty="0">
                <a:solidFill>
                  <a:schemeClr val="tx2"/>
                </a:solidFill>
              </a:rPr>
              <a:t>responding to agency’s </a:t>
            </a:r>
          </a:p>
          <a:p>
            <a:pPr marL="114300" algn="ctr">
              <a:lnSpc>
                <a:spcPct val="90000"/>
              </a:lnSpc>
              <a:spcAft>
                <a:spcPts val="600"/>
              </a:spcAft>
            </a:pPr>
            <a:r>
              <a:rPr lang="en-US" sz="4000" b="1" dirty="0">
                <a:solidFill>
                  <a:schemeClr val="tx2"/>
                </a:solidFill>
              </a:rPr>
              <a:t>changing needs.</a:t>
            </a:r>
          </a:p>
        </p:txBody>
      </p:sp>
      <p:sp>
        <p:nvSpPr>
          <p:cNvPr id="5" name="TextBox 4">
            <a:extLst>
              <a:ext uri="{FF2B5EF4-FFF2-40B4-BE49-F238E27FC236}">
                <a16:creationId xmlns:a16="http://schemas.microsoft.com/office/drawing/2014/main" id="{CE21E1B2-EEC1-7998-A08D-15AF218E82D1}"/>
              </a:ext>
            </a:extLst>
          </p:cNvPr>
          <p:cNvSpPr txBox="1"/>
          <p:nvPr/>
        </p:nvSpPr>
        <p:spPr>
          <a:xfrm rot="16200000">
            <a:off x="2651713" y="2839741"/>
            <a:ext cx="5813660" cy="769441"/>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400" b="1" dirty="0">
                <a:solidFill>
                  <a:srgbClr val="0070C0"/>
                </a:solidFill>
                <a:latin typeface="Arial Rounded MT Bold" panose="020F0704030504030204" pitchFamily="34" charset="0"/>
              </a:rPr>
              <a:t>Teaming Structure</a:t>
            </a:r>
          </a:p>
        </p:txBody>
      </p:sp>
    </p:spTree>
    <p:extLst>
      <p:ext uri="{BB962C8B-B14F-4D97-AF65-F5344CB8AC3E}">
        <p14:creationId xmlns:p14="http://schemas.microsoft.com/office/powerpoint/2010/main" val="203975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EFA8897-EFDF-E1D5-01DA-3A7B6D0472D6}"/>
              </a:ext>
            </a:extLst>
          </p:cNvPr>
          <p:cNvSpPr>
            <a:spLocks noGrp="1"/>
          </p:cNvSpPr>
          <p:nvPr>
            <p:ph idx="1"/>
          </p:nvPr>
        </p:nvSpPr>
        <p:spPr>
          <a:xfrm>
            <a:off x="0" y="926440"/>
            <a:ext cx="9093200" cy="3560614"/>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Strengths:</a:t>
            </a:r>
          </a:p>
          <a:p>
            <a:pPr lvl="1">
              <a:spcAft>
                <a:spcPts val="600"/>
              </a:spcAft>
            </a:pPr>
            <a:r>
              <a:rPr lang="en-US" sz="1800" dirty="0">
                <a:latin typeface="Times New Roman" panose="02020603050405020304" pitchFamily="18" charset="0"/>
                <a:cs typeface="Times New Roman" panose="02020603050405020304" pitchFamily="18" charset="0"/>
              </a:rPr>
              <a:t>Collaboration with Voices of the Commonwealth, Murray State and SKY </a:t>
            </a:r>
          </a:p>
          <a:p>
            <a:pPr lvl="1">
              <a:spcAft>
                <a:spcPts val="600"/>
              </a:spcAft>
            </a:pPr>
            <a:r>
              <a:rPr lang="en-US" sz="1800" dirty="0">
                <a:latin typeface="Times New Roman" panose="02020603050405020304" pitchFamily="18" charset="0"/>
                <a:cs typeface="Times New Roman" panose="02020603050405020304" pitchFamily="18" charset="0"/>
              </a:rPr>
              <a:t>Virtual platforms allowed more participation statewide</a:t>
            </a:r>
          </a:p>
          <a:p>
            <a:pPr lvl="1">
              <a:spcAft>
                <a:spcPts val="600"/>
              </a:spcAft>
            </a:pPr>
            <a:r>
              <a:rPr lang="en-US" sz="1800" dirty="0">
                <a:latin typeface="Times New Roman" panose="02020603050405020304" pitchFamily="18" charset="0"/>
                <a:cs typeface="Times New Roman" panose="02020603050405020304" pitchFamily="18" charset="0"/>
              </a:rPr>
              <a:t>Feedback loop  (TEAMS channel for feedback from agency, follow-up with VOC/youth)</a:t>
            </a:r>
          </a:p>
          <a:p>
            <a:pPr lvl="1">
              <a:spcAft>
                <a:spcPts val="600"/>
              </a:spcAft>
            </a:pPr>
            <a:r>
              <a:rPr lang="en-US" sz="1800" dirty="0">
                <a:latin typeface="Times New Roman" panose="02020603050405020304" pitchFamily="18" charset="0"/>
                <a:cs typeface="Times New Roman" panose="02020603050405020304" pitchFamily="18" charset="0"/>
              </a:rPr>
              <a:t>CQI Youth FAQ brochure</a:t>
            </a:r>
          </a:p>
          <a:p>
            <a:pPr lvl="1">
              <a:spcAft>
                <a:spcPts val="600"/>
              </a:spcAft>
            </a:pPr>
            <a:r>
              <a:rPr lang="en-US" sz="1800" dirty="0">
                <a:latin typeface="Times New Roman" panose="02020603050405020304" pitchFamily="18" charset="0"/>
                <a:cs typeface="Times New Roman" panose="02020603050405020304" pitchFamily="18" charset="0"/>
              </a:rPr>
              <a:t>Surveys-ongoing</a:t>
            </a:r>
            <a:endParaRPr lang="en-US" dirty="0">
              <a:latin typeface="Times New Roman" panose="02020603050405020304" pitchFamily="18" charset="0"/>
              <a:cs typeface="Times New Roman" panose="02020603050405020304" pitchFamily="18" charset="0"/>
            </a:endParaRPr>
          </a:p>
          <a:p>
            <a:pPr marL="457200" lvl="1" indent="0">
              <a:spcBef>
                <a:spcPts val="1800"/>
              </a:spcBef>
              <a:buNone/>
            </a:pPr>
            <a:r>
              <a:rPr lang="en-US"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Barriers:</a:t>
            </a:r>
          </a:p>
          <a:p>
            <a:pPr lvl="1">
              <a:spcAft>
                <a:spcPts val="600"/>
              </a:spcAft>
            </a:pPr>
            <a:r>
              <a:rPr lang="en-US" sz="1800" dirty="0">
                <a:latin typeface="Times New Roman" panose="02020603050405020304" pitchFamily="18" charset="0"/>
                <a:cs typeface="Times New Roman" panose="02020603050405020304" pitchFamily="18" charset="0"/>
              </a:rPr>
              <a:t>Lack of participation/engagement (virtual fatigue)</a:t>
            </a:r>
          </a:p>
          <a:p>
            <a:pPr lvl="1">
              <a:spcAft>
                <a:spcPts val="600"/>
              </a:spcAft>
            </a:pPr>
            <a:r>
              <a:rPr lang="en-US" sz="1800" dirty="0">
                <a:latin typeface="Times New Roman" panose="02020603050405020304" pitchFamily="18" charset="0"/>
                <a:cs typeface="Times New Roman" panose="02020603050405020304" pitchFamily="18" charset="0"/>
              </a:rPr>
              <a:t>Feedback doesn’t always reach same youth </a:t>
            </a:r>
          </a:p>
          <a:p>
            <a:pPr lvl="1">
              <a:spcAft>
                <a:spcPts val="600"/>
              </a:spcAft>
            </a:pPr>
            <a:endParaRPr lang="en-US" sz="1800" dirty="0">
              <a:latin typeface="Times New Roman" panose="02020603050405020304" pitchFamily="18" charset="0"/>
              <a:cs typeface="Times New Roman" panose="02020603050405020304" pitchFamily="18" charset="0"/>
            </a:endParaRPr>
          </a:p>
          <a:p>
            <a:pPr lvl="1"/>
            <a:endParaRPr lang="en-US" dirty="0"/>
          </a:p>
        </p:txBody>
      </p:sp>
      <p:pic>
        <p:nvPicPr>
          <p:cNvPr id="5" name="Picture 3">
            <a:extLst>
              <a:ext uri="{FF2B5EF4-FFF2-40B4-BE49-F238E27FC236}">
                <a16:creationId xmlns:a16="http://schemas.microsoft.com/office/drawing/2014/main" id="{2BFB2CB3-2DF6-C853-561E-540FFCF0D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457" y="773319"/>
            <a:ext cx="3121805" cy="3252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itle 1">
            <a:extLst>
              <a:ext uri="{FF2B5EF4-FFF2-40B4-BE49-F238E27FC236}">
                <a16:creationId xmlns:a16="http://schemas.microsoft.com/office/drawing/2014/main" id="{6FE1FC24-D32A-D6B6-CEC9-B6652317F571}"/>
              </a:ext>
            </a:extLst>
          </p:cNvPr>
          <p:cNvSpPr>
            <a:spLocks noGrp="1"/>
          </p:cNvSpPr>
          <p:nvPr>
            <p:ph type="title"/>
          </p:nvPr>
        </p:nvSpPr>
        <p:spPr>
          <a:xfrm>
            <a:off x="1732240" y="341285"/>
            <a:ext cx="8095593" cy="744147"/>
          </a:xfrm>
        </p:spPr>
        <p:txBody>
          <a:bodyPr/>
          <a:lstStyle/>
          <a:p>
            <a:pPr algn="ctr"/>
            <a:r>
              <a:rPr lang="en-US" b="1" dirty="0">
                <a:latin typeface="Avenir Next LT Pro Demi" panose="020B0704020202020204" pitchFamily="34" charset="0"/>
              </a:rPr>
              <a:t>CQI Youth Engagement</a:t>
            </a:r>
          </a:p>
        </p:txBody>
      </p:sp>
      <p:sp>
        <p:nvSpPr>
          <p:cNvPr id="3" name="TextBox 2">
            <a:extLst>
              <a:ext uri="{FF2B5EF4-FFF2-40B4-BE49-F238E27FC236}">
                <a16:creationId xmlns:a16="http://schemas.microsoft.com/office/drawing/2014/main" id="{6CF9F466-7FEC-C6C7-4B2C-06CFAEB7C06F}"/>
              </a:ext>
            </a:extLst>
          </p:cNvPr>
          <p:cNvSpPr txBox="1"/>
          <p:nvPr/>
        </p:nvSpPr>
        <p:spPr>
          <a:xfrm>
            <a:off x="-339615" y="4330355"/>
            <a:ext cx="9987195" cy="1754326"/>
          </a:xfrm>
          <a:prstGeom prst="rect">
            <a:avLst/>
          </a:prstGeom>
          <a:noFill/>
        </p:spPr>
        <p:txBody>
          <a:bodyPr wrap="square">
            <a:spAutoFit/>
          </a:bodyPr>
          <a:lstStyle/>
          <a:p>
            <a:pPr marL="457200" lvl="1" indent="0">
              <a:buNone/>
            </a:pPr>
            <a:endParaRPr lang="en-US" sz="1800" b="1" dirty="0"/>
          </a:p>
          <a:p>
            <a:pPr marL="457200" lvl="1" indent="0" algn="ctr">
              <a:buNone/>
            </a:pPr>
            <a:r>
              <a:rPr lang="en-US" b="1" dirty="0"/>
              <a:t>Youth Feedback example: </a:t>
            </a:r>
            <a:r>
              <a:rPr lang="en-US" sz="1800" b="1" dirty="0"/>
              <a:t>Goal 3: Increase the timeliness to appropriate permanency for all children in OOHC</a:t>
            </a:r>
          </a:p>
          <a:p>
            <a:pPr lvl="1">
              <a:buFont typeface="Wingdings" panose="05000000000000000000" pitchFamily="2" charset="2"/>
              <a:buChar char="Ø"/>
            </a:pPr>
            <a:r>
              <a:rPr lang="en-US" sz="1800" dirty="0"/>
              <a:t>	feedback: ensure youth are engaged in decision making around permanency </a:t>
            </a:r>
          </a:p>
          <a:p>
            <a:pPr marL="457200" lvl="1" indent="0">
              <a:buNone/>
            </a:pPr>
            <a:r>
              <a:rPr lang="en-US" sz="1800" dirty="0"/>
              <a:t>                           obtain ongoing surveys from youth to inform practice</a:t>
            </a:r>
          </a:p>
          <a:p>
            <a:pPr marL="457200" lvl="1" indent="0">
              <a:buNone/>
            </a:pPr>
            <a:r>
              <a:rPr lang="en-US" sz="1800" dirty="0"/>
              <a:t>                           joint training/team building between foster youth/foster parents</a:t>
            </a:r>
          </a:p>
        </p:txBody>
      </p:sp>
      <p:sp>
        <p:nvSpPr>
          <p:cNvPr id="8" name="TextBox 7">
            <a:extLst>
              <a:ext uri="{FF2B5EF4-FFF2-40B4-BE49-F238E27FC236}">
                <a16:creationId xmlns:a16="http://schemas.microsoft.com/office/drawing/2014/main" id="{54D33572-2806-2F07-4B54-7954D64374E1}"/>
              </a:ext>
            </a:extLst>
          </p:cNvPr>
          <p:cNvSpPr txBox="1"/>
          <p:nvPr/>
        </p:nvSpPr>
        <p:spPr>
          <a:xfrm>
            <a:off x="9720797" y="4145310"/>
            <a:ext cx="2338465" cy="923330"/>
          </a:xfrm>
          <a:prstGeom prst="rect">
            <a:avLst/>
          </a:prstGeom>
          <a:noFill/>
        </p:spPr>
        <p:txBody>
          <a:bodyPr wrap="square" rtlCol="0">
            <a:spAutoFit/>
          </a:bodyPr>
          <a:lstStyle/>
          <a:p>
            <a:pPr algn="ctr"/>
            <a:r>
              <a:rPr lang="en-US" i="1" dirty="0"/>
              <a:t>Current Youth serving as  Voices of the Commonwealth</a:t>
            </a:r>
          </a:p>
        </p:txBody>
      </p:sp>
    </p:spTree>
    <p:extLst>
      <p:ext uri="{BB962C8B-B14F-4D97-AF65-F5344CB8AC3E}">
        <p14:creationId xmlns:p14="http://schemas.microsoft.com/office/powerpoint/2010/main" val="4223429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12EA8-B353-E811-343C-7C6B66E8988E}"/>
              </a:ext>
            </a:extLst>
          </p:cNvPr>
          <p:cNvPicPr>
            <a:picLocks noChangeAspect="1"/>
          </p:cNvPicPr>
          <p:nvPr/>
        </p:nvPicPr>
        <p:blipFill>
          <a:blip r:embed="rId3"/>
          <a:stretch>
            <a:fillRect/>
          </a:stretch>
        </p:blipFill>
        <p:spPr>
          <a:xfrm>
            <a:off x="5756223" y="376533"/>
            <a:ext cx="6518318" cy="4825054"/>
          </a:xfrm>
          <a:prstGeom prst="rect">
            <a:avLst/>
          </a:prstGeom>
        </p:spPr>
      </p:pic>
      <p:sp>
        <p:nvSpPr>
          <p:cNvPr id="4" name="Content Placeholder 2">
            <a:extLst>
              <a:ext uri="{FF2B5EF4-FFF2-40B4-BE49-F238E27FC236}">
                <a16:creationId xmlns:a16="http://schemas.microsoft.com/office/drawing/2014/main" id="{D537C801-82BD-FF14-0E83-3C34E7E5AE14}"/>
              </a:ext>
            </a:extLst>
          </p:cNvPr>
          <p:cNvSpPr>
            <a:spLocks noGrp="1"/>
          </p:cNvSpPr>
          <p:nvPr>
            <p:ph sz="half" idx="1"/>
          </p:nvPr>
        </p:nvSpPr>
        <p:spPr>
          <a:xfrm>
            <a:off x="212280" y="1081407"/>
            <a:ext cx="5181600" cy="4351338"/>
          </a:xfrm>
        </p:spPr>
        <p:txBody>
          <a:bodyPr/>
          <a:lstStyle/>
          <a:p>
            <a:r>
              <a:rPr lang="en-US" dirty="0"/>
              <a:t>CQI training-partnership with stakeholders bi-annually</a:t>
            </a:r>
          </a:p>
          <a:p>
            <a:r>
              <a:rPr lang="en-US" dirty="0"/>
              <a:t>Foster/Adoptive Parent survey</a:t>
            </a:r>
          </a:p>
          <a:p>
            <a:r>
              <a:rPr lang="en-US" dirty="0"/>
              <a:t>Polls during CQI overview </a:t>
            </a:r>
          </a:p>
          <a:p>
            <a:r>
              <a:rPr lang="en-US" dirty="0"/>
              <a:t>Identified training needs/barriers</a:t>
            </a:r>
          </a:p>
          <a:p>
            <a:r>
              <a:rPr lang="en-US" dirty="0"/>
              <a:t>Regional Foster/Adoptive Parent CQI teams</a:t>
            </a:r>
          </a:p>
        </p:txBody>
      </p:sp>
      <p:pic>
        <p:nvPicPr>
          <p:cNvPr id="5" name="Content Placeholder 7">
            <a:extLst>
              <a:ext uri="{FF2B5EF4-FFF2-40B4-BE49-F238E27FC236}">
                <a16:creationId xmlns:a16="http://schemas.microsoft.com/office/drawing/2014/main" id="{CF12B037-1437-26EF-CEE7-AF3C6E98D105}"/>
              </a:ext>
            </a:extLst>
          </p:cNvPr>
          <p:cNvPicPr>
            <a:picLocks noChangeAspect="1"/>
          </p:cNvPicPr>
          <p:nvPr/>
        </p:nvPicPr>
        <p:blipFill>
          <a:blip r:embed="rId4"/>
          <a:stretch>
            <a:fillRect/>
          </a:stretch>
        </p:blipFill>
        <p:spPr>
          <a:xfrm>
            <a:off x="2533505" y="4560308"/>
            <a:ext cx="3562495" cy="2308906"/>
          </a:xfrm>
          <a:prstGeom prst="rect">
            <a:avLst/>
          </a:prstGeom>
        </p:spPr>
      </p:pic>
      <p:sp>
        <p:nvSpPr>
          <p:cNvPr id="6" name="TextBox 5">
            <a:extLst>
              <a:ext uri="{FF2B5EF4-FFF2-40B4-BE49-F238E27FC236}">
                <a16:creationId xmlns:a16="http://schemas.microsoft.com/office/drawing/2014/main" id="{C7619B30-14C6-4F52-D66B-F4B6B72CE047}"/>
              </a:ext>
            </a:extLst>
          </p:cNvPr>
          <p:cNvSpPr txBox="1"/>
          <p:nvPr/>
        </p:nvSpPr>
        <p:spPr>
          <a:xfrm>
            <a:off x="671173" y="5000177"/>
            <a:ext cx="1958303" cy="1200329"/>
          </a:xfrm>
          <a:prstGeom prst="rect">
            <a:avLst/>
          </a:prstGeom>
          <a:noFill/>
        </p:spPr>
        <p:txBody>
          <a:bodyPr wrap="square" rtlCol="0">
            <a:spAutoFit/>
          </a:bodyPr>
          <a:lstStyle/>
          <a:p>
            <a:r>
              <a:rPr lang="en-US" i="1" dirty="0"/>
              <a:t>“In one word, identify a strength in fostering children” </a:t>
            </a:r>
          </a:p>
        </p:txBody>
      </p:sp>
      <p:sp>
        <p:nvSpPr>
          <p:cNvPr id="7" name="Title 1">
            <a:extLst>
              <a:ext uri="{FF2B5EF4-FFF2-40B4-BE49-F238E27FC236}">
                <a16:creationId xmlns:a16="http://schemas.microsoft.com/office/drawing/2014/main" id="{E53C6F0D-5737-E7C2-4CBD-AF5C897CB0DB}"/>
              </a:ext>
            </a:extLst>
          </p:cNvPr>
          <p:cNvSpPr>
            <a:spLocks noGrp="1"/>
          </p:cNvSpPr>
          <p:nvPr>
            <p:ph type="title"/>
          </p:nvPr>
        </p:nvSpPr>
        <p:spPr>
          <a:xfrm>
            <a:off x="771077" y="289643"/>
            <a:ext cx="11257280" cy="864068"/>
          </a:xfrm>
        </p:spPr>
        <p:txBody>
          <a:bodyPr>
            <a:normAutofit/>
          </a:bodyPr>
          <a:lstStyle/>
          <a:p>
            <a:pPr algn="ctr"/>
            <a:r>
              <a:rPr lang="en-US" sz="3600" b="1" dirty="0">
                <a:latin typeface="Avenir Next LT Pro Demi" panose="020B0704020202020204" pitchFamily="34" charset="0"/>
              </a:rPr>
              <a:t>Foster/Adoptive Parent Stakeholder Engagement</a:t>
            </a:r>
          </a:p>
        </p:txBody>
      </p:sp>
      <p:sp>
        <p:nvSpPr>
          <p:cNvPr id="9" name="TextBox 8">
            <a:extLst>
              <a:ext uri="{FF2B5EF4-FFF2-40B4-BE49-F238E27FC236}">
                <a16:creationId xmlns:a16="http://schemas.microsoft.com/office/drawing/2014/main" id="{314AAA43-D6F7-0766-0C48-0A41A7C23675}"/>
              </a:ext>
            </a:extLst>
          </p:cNvPr>
          <p:cNvSpPr txBox="1"/>
          <p:nvPr/>
        </p:nvSpPr>
        <p:spPr>
          <a:xfrm>
            <a:off x="6490741" y="5356833"/>
            <a:ext cx="5783800" cy="646331"/>
          </a:xfrm>
          <a:prstGeom prst="rect">
            <a:avLst/>
          </a:prstGeom>
          <a:noFill/>
        </p:spPr>
        <p:txBody>
          <a:bodyPr wrap="square" rtlCol="0">
            <a:spAutoFit/>
          </a:bodyPr>
          <a:lstStyle/>
          <a:p>
            <a:pPr algn="ctr"/>
            <a:r>
              <a:rPr lang="en-US" i="1" dirty="0"/>
              <a:t>Barriers in Achieving Permanency for Children </a:t>
            </a:r>
          </a:p>
          <a:p>
            <a:pPr algn="ctr"/>
            <a:r>
              <a:rPr lang="en-US" i="1" dirty="0"/>
              <a:t>from resource family POV</a:t>
            </a:r>
          </a:p>
        </p:txBody>
      </p:sp>
    </p:spTree>
    <p:extLst>
      <p:ext uri="{BB962C8B-B14F-4D97-AF65-F5344CB8AC3E}">
        <p14:creationId xmlns:p14="http://schemas.microsoft.com/office/powerpoint/2010/main" val="396118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D4A5B8-6043-7164-0588-9C1274770EB4}"/>
              </a:ext>
            </a:extLst>
          </p:cNvPr>
          <p:cNvSpPr/>
          <p:nvPr/>
        </p:nvSpPr>
        <p:spPr>
          <a:xfrm>
            <a:off x="0" y="0"/>
            <a:ext cx="12192000" cy="6144768"/>
          </a:xfrm>
          <a:prstGeom prst="rect">
            <a:avLst/>
          </a:prstGeom>
          <a:solidFill>
            <a:srgbClr val="ADC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D61192-90A1-BA6E-3DDB-203ACA9A64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
        <p:nvSpPr>
          <p:cNvPr id="5" name="Rectangle 4">
            <a:extLst>
              <a:ext uri="{FF2B5EF4-FFF2-40B4-BE49-F238E27FC236}">
                <a16:creationId xmlns:a16="http://schemas.microsoft.com/office/drawing/2014/main" id="{E05B8A45-B047-14E4-BF19-5ABC75324A1A}"/>
              </a:ext>
            </a:extLst>
          </p:cNvPr>
          <p:cNvSpPr/>
          <p:nvPr/>
        </p:nvSpPr>
        <p:spPr>
          <a:xfrm>
            <a:off x="1510284" y="932688"/>
            <a:ext cx="9171432" cy="4279392"/>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953340-81EC-7660-417B-41560140E63E}"/>
              </a:ext>
            </a:extLst>
          </p:cNvPr>
          <p:cNvSpPr txBox="1">
            <a:spLocks/>
          </p:cNvSpPr>
          <p:nvPr/>
        </p:nvSpPr>
        <p:spPr>
          <a:xfrm>
            <a:off x="1623060" y="2163595"/>
            <a:ext cx="8945880" cy="1762714"/>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b="1" dirty="0">
                <a:solidFill>
                  <a:schemeClr val="bg1"/>
                </a:solidFill>
                <a:latin typeface="Avenir Next LT Pro Demi" panose="020B0704020202020204" pitchFamily="34" charset="0"/>
              </a:rPr>
              <a:t>What is the status of your Title IV-E Prevention Program</a:t>
            </a:r>
          </a:p>
          <a:p>
            <a:pPr algn="ctr"/>
            <a:r>
              <a:rPr lang="en-US" b="1" dirty="0">
                <a:solidFill>
                  <a:schemeClr val="bg1"/>
                </a:solidFill>
                <a:latin typeface="Avenir Next LT Pro Demi" panose="020B0704020202020204" pitchFamily="34" charset="0"/>
              </a:rPr>
              <a:t>Five-Year Plan? </a:t>
            </a:r>
          </a:p>
        </p:txBody>
      </p:sp>
      <p:pic>
        <p:nvPicPr>
          <p:cNvPr id="6" name="Picture 5" descr="Text&#10;&#10;Description automatically generated with medium confidence">
            <a:extLst>
              <a:ext uri="{FF2B5EF4-FFF2-40B4-BE49-F238E27FC236}">
                <a16:creationId xmlns:a16="http://schemas.microsoft.com/office/drawing/2014/main" id="{F88704D7-0E7D-AF8D-7712-1467567468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2678" y="6210025"/>
            <a:ext cx="1182013" cy="619150"/>
          </a:xfrm>
          <a:prstGeom prst="rect">
            <a:avLst/>
          </a:prstGeom>
        </p:spPr>
      </p:pic>
    </p:spTree>
    <p:extLst>
      <p:ext uri="{BB962C8B-B14F-4D97-AF65-F5344CB8AC3E}">
        <p14:creationId xmlns:p14="http://schemas.microsoft.com/office/powerpoint/2010/main" val="4150756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rass knucks, weapon, scissors&#10;&#10;Description automatically generated">
            <a:extLst>
              <a:ext uri="{FF2B5EF4-FFF2-40B4-BE49-F238E27FC236}">
                <a16:creationId xmlns:a16="http://schemas.microsoft.com/office/drawing/2014/main" id="{C368D308-891D-E80D-8355-1C1C828A5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668" y="-507385"/>
            <a:ext cx="11458573" cy="8257592"/>
          </a:xfrm>
          <a:prstGeom prst="rect">
            <a:avLst/>
          </a:prstGeom>
        </p:spPr>
      </p:pic>
      <p:sp>
        <p:nvSpPr>
          <p:cNvPr id="9" name="TextBox 8">
            <a:extLst>
              <a:ext uri="{FF2B5EF4-FFF2-40B4-BE49-F238E27FC236}">
                <a16:creationId xmlns:a16="http://schemas.microsoft.com/office/drawing/2014/main" id="{BE58FF72-F4A1-F37D-0B9D-C24FFF5E6493}"/>
              </a:ext>
            </a:extLst>
          </p:cNvPr>
          <p:cNvSpPr txBox="1"/>
          <p:nvPr/>
        </p:nvSpPr>
        <p:spPr>
          <a:xfrm>
            <a:off x="213826" y="540997"/>
            <a:ext cx="5882174" cy="1938992"/>
          </a:xfrm>
          <a:prstGeom prst="rect">
            <a:avLst/>
          </a:prstGeom>
          <a:noFill/>
        </p:spPr>
        <p:txBody>
          <a:bodyPr wrap="square">
            <a:spAutoFit/>
          </a:bodyPr>
          <a:lstStyle/>
          <a:p>
            <a:r>
              <a:rPr lang="en-US" sz="4000" b="1" dirty="0">
                <a:latin typeface="Avenir Next LT Pro Demi" panose="020B0704020202020204" pitchFamily="34" charset="0"/>
              </a:rPr>
              <a:t>Consistent stakeholder engagement at all levels of the agency</a:t>
            </a:r>
            <a:endParaRPr lang="en-US" sz="4000" dirty="0">
              <a:latin typeface="Avenir Next LT Pro Demi" panose="020B0704020202020204" pitchFamily="34" charset="0"/>
            </a:endParaRPr>
          </a:p>
        </p:txBody>
      </p:sp>
      <p:sp>
        <p:nvSpPr>
          <p:cNvPr id="11" name="TextBox 10">
            <a:extLst>
              <a:ext uri="{FF2B5EF4-FFF2-40B4-BE49-F238E27FC236}">
                <a16:creationId xmlns:a16="http://schemas.microsoft.com/office/drawing/2014/main" id="{1042FE38-7BA1-C90B-39F1-59DC1B84042E}"/>
              </a:ext>
            </a:extLst>
          </p:cNvPr>
          <p:cNvSpPr txBox="1"/>
          <p:nvPr/>
        </p:nvSpPr>
        <p:spPr>
          <a:xfrm>
            <a:off x="8605093" y="4100322"/>
            <a:ext cx="2502365" cy="1785104"/>
          </a:xfrm>
          <a:prstGeom prst="rect">
            <a:avLst/>
          </a:prstGeom>
          <a:noFill/>
        </p:spPr>
        <p:txBody>
          <a:bodyPr wrap="square" rtlCol="0">
            <a:spAutoFit/>
          </a:bodyPr>
          <a:lstStyle/>
          <a:p>
            <a:pPr algn="ctr"/>
            <a:r>
              <a:rPr lang="en-US" sz="1400" dirty="0"/>
              <a:t>KY began with a hand count and collecting localized community partner meeting notes, barrier is workload and human resource burden, despite multiple connections  occurring. </a:t>
            </a:r>
          </a:p>
          <a:p>
            <a:pPr algn="ctr"/>
            <a:endParaRPr lang="en-US" sz="1200" dirty="0"/>
          </a:p>
        </p:txBody>
      </p:sp>
      <p:sp>
        <p:nvSpPr>
          <p:cNvPr id="12" name="TextBox 11">
            <a:extLst>
              <a:ext uri="{FF2B5EF4-FFF2-40B4-BE49-F238E27FC236}">
                <a16:creationId xmlns:a16="http://schemas.microsoft.com/office/drawing/2014/main" id="{83893456-A15F-00B6-2DA9-247E0EAD19AF}"/>
              </a:ext>
            </a:extLst>
          </p:cNvPr>
          <p:cNvSpPr txBox="1"/>
          <p:nvPr/>
        </p:nvSpPr>
        <p:spPr>
          <a:xfrm>
            <a:off x="6328891" y="819885"/>
            <a:ext cx="2362175" cy="1754326"/>
          </a:xfrm>
          <a:prstGeom prst="rect">
            <a:avLst/>
          </a:prstGeom>
          <a:noFill/>
        </p:spPr>
        <p:txBody>
          <a:bodyPr wrap="square" rtlCol="0">
            <a:spAutoFit/>
          </a:bodyPr>
          <a:lstStyle/>
          <a:p>
            <a:pPr lvl="0" algn="ctr"/>
            <a:r>
              <a:rPr lang="en-US" sz="1600" dirty="0"/>
              <a:t>Decision point to collect focused community partner meeting minutes from our identified community partner gaps from the PIP</a:t>
            </a:r>
          </a:p>
          <a:p>
            <a:pPr algn="ctr"/>
            <a:endParaRPr lang="en-US" sz="1200" dirty="0"/>
          </a:p>
        </p:txBody>
      </p:sp>
      <p:sp>
        <p:nvSpPr>
          <p:cNvPr id="13" name="TextBox 12">
            <a:extLst>
              <a:ext uri="{FF2B5EF4-FFF2-40B4-BE49-F238E27FC236}">
                <a16:creationId xmlns:a16="http://schemas.microsoft.com/office/drawing/2014/main" id="{E9478D64-9CDF-397B-5828-85E56A80359C}"/>
              </a:ext>
            </a:extLst>
          </p:cNvPr>
          <p:cNvSpPr txBox="1"/>
          <p:nvPr/>
        </p:nvSpPr>
        <p:spPr>
          <a:xfrm>
            <a:off x="3855124" y="3865593"/>
            <a:ext cx="2790321" cy="2172522"/>
          </a:xfrm>
          <a:prstGeom prst="rect">
            <a:avLst/>
          </a:prstGeom>
          <a:noFill/>
        </p:spPr>
        <p:txBody>
          <a:bodyPr wrap="square">
            <a:spAutoFit/>
          </a:bodyPr>
          <a:lstStyle/>
          <a:p>
            <a:pPr marL="171450" lvl="0" indent="-171450" algn="ctr">
              <a:buFont typeface="Arial" panose="020B0604020202020204" pitchFamily="34" charset="0"/>
              <a:buChar char="•"/>
            </a:pPr>
            <a:r>
              <a:rPr lang="en-US" sz="1200" b="1" dirty="0">
                <a:solidFill>
                  <a:schemeClr val="tx1">
                    <a:lumMod val="95000"/>
                    <a:lumOff val="5000"/>
                  </a:schemeClr>
                </a:solidFill>
              </a:rPr>
              <a:t>Youth: </a:t>
            </a:r>
            <a:r>
              <a:rPr lang="en-US" sz="1200" dirty="0"/>
              <a:t>Meet with Voices of Commonwealth quarterly, residential meetings at facilities with youth rep</a:t>
            </a:r>
          </a:p>
          <a:p>
            <a:pPr marL="171450" lvl="0" indent="-171450" algn="ctr">
              <a:buFont typeface="Arial" panose="020B0604020202020204" pitchFamily="34" charset="0"/>
              <a:buChar char="•"/>
            </a:pPr>
            <a:r>
              <a:rPr lang="en-US" sz="1200" b="1" dirty="0">
                <a:solidFill>
                  <a:schemeClr val="tx1">
                    <a:lumMod val="95000"/>
                    <a:lumOff val="5000"/>
                  </a:schemeClr>
                </a:solidFill>
              </a:rPr>
              <a:t>Foster/Adoptive Families</a:t>
            </a:r>
            <a:r>
              <a:rPr lang="en-US" sz="1200" dirty="0"/>
              <a:t>: Support networks monthly meetings</a:t>
            </a:r>
          </a:p>
          <a:p>
            <a:pPr marL="171450" lvl="0" indent="-171450" algn="ctr">
              <a:buFont typeface="Arial" panose="020B0604020202020204" pitchFamily="34" charset="0"/>
              <a:buChar char="•"/>
            </a:pPr>
            <a:r>
              <a:rPr lang="en-US" sz="1200" b="1" dirty="0"/>
              <a:t>PCC/PCP </a:t>
            </a:r>
            <a:r>
              <a:rPr lang="en-US" sz="1200" dirty="0"/>
              <a:t>regional</a:t>
            </a:r>
            <a:r>
              <a:rPr lang="en-US" sz="1200" b="1" dirty="0"/>
              <a:t> </a:t>
            </a:r>
            <a:r>
              <a:rPr lang="en-US" sz="1200" dirty="0"/>
              <a:t>quarterly meetings </a:t>
            </a:r>
          </a:p>
          <a:p>
            <a:pPr marL="171450" lvl="0" indent="-171450" algn="ctr">
              <a:buFont typeface="Arial" panose="020B0604020202020204" pitchFamily="34" charset="0"/>
              <a:buChar char="•"/>
            </a:pPr>
            <a:r>
              <a:rPr lang="en-US" sz="1200" b="1" dirty="0">
                <a:solidFill>
                  <a:srgbClr val="002060"/>
                </a:solidFill>
              </a:rPr>
              <a:t>CCC: </a:t>
            </a:r>
            <a:r>
              <a:rPr lang="en-US" sz="1200" dirty="0"/>
              <a:t>monthly</a:t>
            </a:r>
          </a:p>
          <a:p>
            <a:pPr marL="171450" lvl="0" indent="-171450" algn="ctr">
              <a:buFont typeface="Arial" panose="020B0604020202020204" pitchFamily="34" charset="0"/>
              <a:buChar char="•"/>
            </a:pPr>
            <a:r>
              <a:rPr lang="en-US" sz="1200" b="1" dirty="0">
                <a:solidFill>
                  <a:schemeClr val="tx1">
                    <a:lumMod val="95000"/>
                    <a:lumOff val="5000"/>
                  </a:schemeClr>
                </a:solidFill>
              </a:rPr>
              <a:t>Court/Judges</a:t>
            </a:r>
            <a:r>
              <a:rPr lang="en-US" sz="1200" dirty="0"/>
              <a:t>: Reviewing permanency data, way for courts to vet CQI </a:t>
            </a:r>
          </a:p>
          <a:p>
            <a:pPr marL="171450" lvl="0" indent="-171450" algn="ctr">
              <a:buFont typeface="Arial" panose="020B0604020202020204" pitchFamily="34" charset="0"/>
              <a:buChar char="•"/>
            </a:pPr>
            <a:r>
              <a:rPr lang="en-US" sz="1200" b="1" dirty="0">
                <a:solidFill>
                  <a:schemeClr val="tx1">
                    <a:lumMod val="95000"/>
                    <a:lumOff val="5000"/>
                  </a:schemeClr>
                </a:solidFill>
              </a:rPr>
              <a:t>RIAC-</a:t>
            </a:r>
            <a:r>
              <a:rPr lang="en-US" sz="1200" dirty="0"/>
              <a:t>--Monthly meetings—regional level</a:t>
            </a:r>
          </a:p>
        </p:txBody>
      </p:sp>
      <p:sp>
        <p:nvSpPr>
          <p:cNvPr id="5" name="TextBox 4">
            <a:extLst>
              <a:ext uri="{FF2B5EF4-FFF2-40B4-BE49-F238E27FC236}">
                <a16:creationId xmlns:a16="http://schemas.microsoft.com/office/drawing/2014/main" id="{F301B5DD-0F73-DDA4-5B12-7A3F2CE850E5}"/>
              </a:ext>
            </a:extLst>
          </p:cNvPr>
          <p:cNvSpPr txBox="1"/>
          <p:nvPr/>
        </p:nvSpPr>
        <p:spPr>
          <a:xfrm>
            <a:off x="6096000" y="2749435"/>
            <a:ext cx="910768" cy="703385"/>
          </a:xfrm>
          <a:prstGeom prst="rect">
            <a:avLst/>
          </a:prstGeom>
          <a:solidFill>
            <a:srgbClr val="ADC084"/>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82F5948-689F-6F9D-CF1A-4F4C399C1FFC}"/>
              </a:ext>
            </a:extLst>
          </p:cNvPr>
          <p:cNvSpPr txBox="1"/>
          <p:nvPr/>
        </p:nvSpPr>
        <p:spPr>
          <a:xfrm>
            <a:off x="8357050" y="2857112"/>
            <a:ext cx="861962" cy="784159"/>
          </a:xfrm>
          <a:prstGeom prst="rect">
            <a:avLst/>
          </a:prstGeom>
          <a:solidFill>
            <a:schemeClr val="accent1">
              <a:lumMod val="75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809C4C1-61D2-CFA4-9D58-3121BD4E988A}"/>
              </a:ext>
            </a:extLst>
          </p:cNvPr>
          <p:cNvSpPr txBox="1"/>
          <p:nvPr/>
        </p:nvSpPr>
        <p:spPr>
          <a:xfrm>
            <a:off x="7116417" y="4468753"/>
            <a:ext cx="951627" cy="703385"/>
          </a:xfrm>
          <a:prstGeom prst="rect">
            <a:avLst/>
          </a:prstGeom>
          <a:solidFill>
            <a:srgbClr val="62B5E5"/>
          </a:solidFill>
        </p:spPr>
        <p:txBody>
          <a:bodyPr wrap="square" rtlCol="0">
            <a:spAutoFit/>
          </a:bodyPr>
          <a:lstStyle/>
          <a:p>
            <a:endParaRPr lang="en-US" dirty="0"/>
          </a:p>
        </p:txBody>
      </p:sp>
      <p:sp>
        <p:nvSpPr>
          <p:cNvPr id="4" name="Arrow: Right 3">
            <a:extLst>
              <a:ext uri="{FF2B5EF4-FFF2-40B4-BE49-F238E27FC236}">
                <a16:creationId xmlns:a16="http://schemas.microsoft.com/office/drawing/2014/main" id="{658731E8-F7D7-027A-FE9E-518FB34CAFEF}"/>
              </a:ext>
            </a:extLst>
          </p:cNvPr>
          <p:cNvSpPr/>
          <p:nvPr/>
        </p:nvSpPr>
        <p:spPr>
          <a:xfrm rot="18220501">
            <a:off x="5951924" y="2867632"/>
            <a:ext cx="951626" cy="460358"/>
          </a:xfrm>
          <a:prstGeom prst="rightArrow">
            <a:avLst/>
          </a:prstGeom>
          <a:solidFill>
            <a:srgbClr val="62B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6D70855-4927-CD7F-0380-3E411AEAFDEC}"/>
              </a:ext>
            </a:extLst>
          </p:cNvPr>
          <p:cNvSpPr/>
          <p:nvPr/>
        </p:nvSpPr>
        <p:spPr>
          <a:xfrm rot="3671449">
            <a:off x="8289471" y="3020927"/>
            <a:ext cx="1039437" cy="460358"/>
          </a:xfrm>
          <a:prstGeom prst="rightArrow">
            <a:avLst/>
          </a:prstGeom>
          <a:solidFill>
            <a:srgbClr val="ADC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E27CAFA-3801-359D-7DD2-6770A5B41BD7}"/>
              </a:ext>
            </a:extLst>
          </p:cNvPr>
          <p:cNvSpPr/>
          <p:nvPr/>
        </p:nvSpPr>
        <p:spPr>
          <a:xfrm rot="10800000">
            <a:off x="7076332" y="4590266"/>
            <a:ext cx="951626" cy="460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62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6B23-190E-4914-3964-82C04EDDD807}"/>
              </a:ext>
            </a:extLst>
          </p:cNvPr>
          <p:cNvPicPr>
            <a:picLocks noChangeAspect="1"/>
          </p:cNvPicPr>
          <p:nvPr/>
        </p:nvPicPr>
        <p:blipFill>
          <a:blip r:embed="rId3"/>
          <a:stretch>
            <a:fillRect/>
          </a:stretch>
        </p:blipFill>
        <p:spPr>
          <a:xfrm>
            <a:off x="7589520" y="321962"/>
            <a:ext cx="4602480" cy="5784198"/>
          </a:xfrm>
          <a:prstGeom prst="rect">
            <a:avLst/>
          </a:prstGeom>
        </p:spPr>
      </p:pic>
      <p:sp>
        <p:nvSpPr>
          <p:cNvPr id="6" name="Oval 5">
            <a:extLst>
              <a:ext uri="{FF2B5EF4-FFF2-40B4-BE49-F238E27FC236}">
                <a16:creationId xmlns:a16="http://schemas.microsoft.com/office/drawing/2014/main" id="{C12A6652-D7BA-34D5-4C0D-81CD056B851E}"/>
              </a:ext>
            </a:extLst>
          </p:cNvPr>
          <p:cNvSpPr/>
          <p:nvPr/>
        </p:nvSpPr>
        <p:spPr>
          <a:xfrm rot="20517354">
            <a:off x="-44311" y="537500"/>
            <a:ext cx="3371887" cy="3080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20000"/>
                    <a:lumOff val="80000"/>
                  </a:schemeClr>
                </a:solidFill>
                <a:latin typeface="Century Schoolbook" panose="02040604050505020304" pitchFamily="18" charset="0"/>
              </a:rPr>
              <a:t>Agency </a:t>
            </a:r>
          </a:p>
          <a:p>
            <a:pPr algn="ctr"/>
            <a:r>
              <a:rPr lang="en-US" sz="2800" dirty="0">
                <a:solidFill>
                  <a:schemeClr val="accent1">
                    <a:lumMod val="20000"/>
                    <a:lumOff val="80000"/>
                  </a:schemeClr>
                </a:solidFill>
                <a:latin typeface="Century Schoolbook" panose="02040604050505020304" pitchFamily="18" charset="0"/>
              </a:rPr>
              <a:t>feedback loop:</a:t>
            </a:r>
          </a:p>
          <a:p>
            <a:pPr algn="ctr"/>
            <a:r>
              <a:rPr lang="en-US" sz="2800" dirty="0">
                <a:solidFill>
                  <a:schemeClr val="accent1">
                    <a:lumMod val="20000"/>
                    <a:lumOff val="80000"/>
                  </a:schemeClr>
                </a:solidFill>
                <a:latin typeface="Century Schoolbook" panose="02040604050505020304" pitchFamily="18" charset="0"/>
              </a:rPr>
              <a:t>making the conversation tangible</a:t>
            </a:r>
          </a:p>
        </p:txBody>
      </p:sp>
      <p:pic>
        <p:nvPicPr>
          <p:cNvPr id="5" name="Content Placeholder 4">
            <a:extLst>
              <a:ext uri="{FF2B5EF4-FFF2-40B4-BE49-F238E27FC236}">
                <a16:creationId xmlns:a16="http://schemas.microsoft.com/office/drawing/2014/main" id="{046FA2E6-7715-7C8A-E5AC-2F4E0875B357}"/>
              </a:ext>
            </a:extLst>
          </p:cNvPr>
          <p:cNvPicPr>
            <a:picLocks noGrp="1" noChangeAspect="1"/>
          </p:cNvPicPr>
          <p:nvPr>
            <p:ph idx="1"/>
          </p:nvPr>
        </p:nvPicPr>
        <p:blipFill>
          <a:blip r:embed="rId4"/>
          <a:stretch>
            <a:fillRect/>
          </a:stretch>
        </p:blipFill>
        <p:spPr>
          <a:xfrm>
            <a:off x="3721708" y="465781"/>
            <a:ext cx="3786599" cy="5496560"/>
          </a:xfrm>
        </p:spPr>
      </p:pic>
    </p:spTree>
    <p:extLst>
      <p:ext uri="{BB962C8B-B14F-4D97-AF65-F5344CB8AC3E}">
        <p14:creationId xmlns:p14="http://schemas.microsoft.com/office/powerpoint/2010/main" val="781098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B725-9616-4A1C-DDC1-AB7849A9A03B}"/>
              </a:ext>
            </a:extLst>
          </p:cNvPr>
          <p:cNvSpPr>
            <a:spLocks noGrp="1"/>
          </p:cNvSpPr>
          <p:nvPr>
            <p:ph type="title"/>
          </p:nvPr>
        </p:nvSpPr>
        <p:spPr>
          <a:xfrm>
            <a:off x="1051560" y="456565"/>
            <a:ext cx="10515600" cy="661035"/>
          </a:xfrm>
        </p:spPr>
        <p:txBody>
          <a:bodyPr>
            <a:normAutofit fontScale="90000"/>
          </a:bodyPr>
          <a:lstStyle/>
          <a:p>
            <a:pPr algn="ctr"/>
            <a:r>
              <a:rPr lang="en-US" sz="3600" dirty="0">
                <a:solidFill>
                  <a:srgbClr val="002060"/>
                </a:solidFill>
                <a:latin typeface="Arial Rounded MT Bold" panose="020F0704030504030204" pitchFamily="34" charset="0"/>
              </a:rPr>
              <a:t>Use of Surveys and Polling</a:t>
            </a:r>
            <a:br>
              <a:rPr lang="en-US" sz="4400" dirty="0">
                <a:solidFill>
                  <a:srgbClr val="002060"/>
                </a:solidFill>
                <a:latin typeface="Arial Rounded MT Bold" panose="020F0704030504030204" pitchFamily="34" charset="0"/>
              </a:rPr>
            </a:br>
            <a:endParaRPr lang="en-US" dirty="0"/>
          </a:p>
        </p:txBody>
      </p:sp>
      <p:pic>
        <p:nvPicPr>
          <p:cNvPr id="4" name="Picture 3">
            <a:extLst>
              <a:ext uri="{FF2B5EF4-FFF2-40B4-BE49-F238E27FC236}">
                <a16:creationId xmlns:a16="http://schemas.microsoft.com/office/drawing/2014/main" id="{AB0098ED-82D6-BE0F-9BD9-53AD41BA6688}"/>
              </a:ext>
            </a:extLst>
          </p:cNvPr>
          <p:cNvPicPr>
            <a:picLocks noChangeAspect="1"/>
          </p:cNvPicPr>
          <p:nvPr/>
        </p:nvPicPr>
        <p:blipFill>
          <a:blip r:embed="rId3"/>
          <a:stretch>
            <a:fillRect/>
          </a:stretch>
        </p:blipFill>
        <p:spPr>
          <a:xfrm>
            <a:off x="294641" y="709782"/>
            <a:ext cx="11364734" cy="2463684"/>
          </a:xfrm>
          <a:prstGeom prst="rect">
            <a:avLst/>
          </a:prstGeom>
        </p:spPr>
      </p:pic>
      <p:pic>
        <p:nvPicPr>
          <p:cNvPr id="5" name="Picture 4">
            <a:extLst>
              <a:ext uri="{FF2B5EF4-FFF2-40B4-BE49-F238E27FC236}">
                <a16:creationId xmlns:a16="http://schemas.microsoft.com/office/drawing/2014/main" id="{C49E574E-505E-45F1-F147-4A8C7EE10EC6}"/>
              </a:ext>
            </a:extLst>
          </p:cNvPr>
          <p:cNvPicPr>
            <a:picLocks noChangeAspect="1"/>
          </p:cNvPicPr>
          <p:nvPr/>
        </p:nvPicPr>
        <p:blipFill rotWithShape="1">
          <a:blip r:embed="rId4"/>
          <a:srcRect t="54559"/>
          <a:stretch/>
        </p:blipFill>
        <p:spPr>
          <a:xfrm>
            <a:off x="111761" y="3173467"/>
            <a:ext cx="9926319" cy="2914178"/>
          </a:xfrm>
          <a:prstGeom prst="rect">
            <a:avLst/>
          </a:prstGeom>
        </p:spPr>
      </p:pic>
    </p:spTree>
    <p:extLst>
      <p:ext uri="{BB962C8B-B14F-4D97-AF65-F5344CB8AC3E}">
        <p14:creationId xmlns:p14="http://schemas.microsoft.com/office/powerpoint/2010/main" val="431866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588519-03B1-8C89-F078-EC7BF2464146}"/>
              </a:ext>
            </a:extLst>
          </p:cNvPr>
          <p:cNvSpPr>
            <a:spLocks noGrp="1"/>
          </p:cNvSpPr>
          <p:nvPr>
            <p:ph type="title"/>
          </p:nvPr>
        </p:nvSpPr>
        <p:spPr>
          <a:xfrm>
            <a:off x="111760" y="378229"/>
            <a:ext cx="7091300" cy="898581"/>
          </a:xfrm>
        </p:spPr>
        <p:txBody>
          <a:bodyPr vert="horz" lIns="91440" tIns="45720" rIns="91440" bIns="45720" rtlCol="0" anchor="ctr">
            <a:normAutofit fontScale="90000"/>
          </a:bodyPr>
          <a:lstStyle/>
          <a:p>
            <a:pPr algn="ctr"/>
            <a:r>
              <a:rPr lang="en-US" sz="4000" dirty="0">
                <a:solidFill>
                  <a:schemeClr val="accent1">
                    <a:lumMod val="50000"/>
                  </a:schemeClr>
                </a:solidFill>
                <a:latin typeface="Avenir Next LT Pro Demi" panose="020B0704020202020204" pitchFamily="34" charset="0"/>
              </a:rPr>
              <a:t>Evaluation &amp; Monitoring Phase</a:t>
            </a:r>
          </a:p>
        </p:txBody>
      </p:sp>
      <p:pic>
        <p:nvPicPr>
          <p:cNvPr id="12" name="Picture 11">
            <a:extLst>
              <a:ext uri="{FF2B5EF4-FFF2-40B4-BE49-F238E27FC236}">
                <a16:creationId xmlns:a16="http://schemas.microsoft.com/office/drawing/2014/main" id="{7E8FA79F-E08E-16B3-9B8E-5855FA37A693}"/>
              </a:ext>
            </a:extLst>
          </p:cNvPr>
          <p:cNvPicPr>
            <a:picLocks noChangeAspect="1"/>
          </p:cNvPicPr>
          <p:nvPr/>
        </p:nvPicPr>
        <p:blipFill>
          <a:blip r:embed="rId3"/>
          <a:stretch>
            <a:fillRect/>
          </a:stretch>
        </p:blipFill>
        <p:spPr>
          <a:xfrm>
            <a:off x="529453" y="1688642"/>
            <a:ext cx="7292065" cy="3627802"/>
          </a:xfrm>
          <a:prstGeom prst="rect">
            <a:avLst/>
          </a:prstGeom>
        </p:spPr>
      </p:pic>
      <p:graphicFrame>
        <p:nvGraphicFramePr>
          <p:cNvPr id="3" name="Table 3">
            <a:extLst>
              <a:ext uri="{FF2B5EF4-FFF2-40B4-BE49-F238E27FC236}">
                <a16:creationId xmlns:a16="http://schemas.microsoft.com/office/drawing/2014/main" id="{A3939418-AC92-5940-931F-F0E7E5DEF7DC}"/>
              </a:ext>
            </a:extLst>
          </p:cNvPr>
          <p:cNvGraphicFramePr>
            <a:graphicFrameLocks noGrp="1"/>
          </p:cNvGraphicFramePr>
          <p:nvPr>
            <p:extLst>
              <p:ext uri="{D42A27DB-BD31-4B8C-83A1-F6EECF244321}">
                <p14:modId xmlns:p14="http://schemas.microsoft.com/office/powerpoint/2010/main" val="714719562"/>
              </p:ext>
            </p:extLst>
          </p:nvPr>
        </p:nvGraphicFramePr>
        <p:xfrm>
          <a:off x="8250322" y="1164564"/>
          <a:ext cx="3498856" cy="4528872"/>
        </p:xfrm>
        <a:graphic>
          <a:graphicData uri="http://schemas.openxmlformats.org/drawingml/2006/table">
            <a:tbl>
              <a:tblPr firstRow="1" bandRow="1">
                <a:tableStyleId>{5C22544A-7EE6-4342-B048-85BDC9FD1C3A}</a:tableStyleId>
              </a:tblPr>
              <a:tblGrid>
                <a:gridCol w="3498856">
                  <a:extLst>
                    <a:ext uri="{9D8B030D-6E8A-4147-A177-3AD203B41FA5}">
                      <a16:colId xmlns:a16="http://schemas.microsoft.com/office/drawing/2014/main" val="2841145672"/>
                    </a:ext>
                  </a:extLst>
                </a:gridCol>
              </a:tblGrid>
              <a:tr h="503208">
                <a:tc>
                  <a:txBody>
                    <a:bodyPr/>
                    <a:lstStyle/>
                    <a:p>
                      <a:pPr algn="ctr"/>
                      <a:r>
                        <a:rPr lang="en-US" dirty="0"/>
                        <a:t>CQI Plan Component</a:t>
                      </a:r>
                    </a:p>
                  </a:txBody>
                  <a:tcPr/>
                </a:tc>
                <a:extLst>
                  <a:ext uri="{0D108BD9-81ED-4DB2-BD59-A6C34878D82A}">
                    <a16:rowId xmlns:a16="http://schemas.microsoft.com/office/drawing/2014/main" val="4266602874"/>
                  </a:ext>
                </a:extLst>
              </a:tr>
              <a:tr h="503208">
                <a:tc>
                  <a:txBody>
                    <a:bodyPr/>
                    <a:lstStyle/>
                    <a:p>
                      <a:pPr marL="285750" indent="-285750">
                        <a:buFont typeface="Arial" panose="020B0604020202020204" pitchFamily="34" charset="0"/>
                        <a:buChar char="•"/>
                      </a:pPr>
                      <a:r>
                        <a:rPr lang="en-US" dirty="0"/>
                        <a:t>CQI Vision</a:t>
                      </a:r>
                    </a:p>
                  </a:txBody>
                  <a:tcPr/>
                </a:tc>
                <a:extLst>
                  <a:ext uri="{0D108BD9-81ED-4DB2-BD59-A6C34878D82A}">
                    <a16:rowId xmlns:a16="http://schemas.microsoft.com/office/drawing/2014/main" val="995253764"/>
                  </a:ext>
                </a:extLst>
              </a:tr>
              <a:tr h="503208">
                <a:tc>
                  <a:txBody>
                    <a:bodyPr/>
                    <a:lstStyle/>
                    <a:p>
                      <a:pPr marL="285750" indent="-285750">
                        <a:buFont typeface="Arial" panose="020B0604020202020204" pitchFamily="34" charset="0"/>
                        <a:buChar char="•"/>
                      </a:pPr>
                      <a:r>
                        <a:rPr lang="en-US" dirty="0"/>
                        <a:t>Teaming Structure</a:t>
                      </a:r>
                    </a:p>
                  </a:txBody>
                  <a:tcPr/>
                </a:tc>
                <a:extLst>
                  <a:ext uri="{0D108BD9-81ED-4DB2-BD59-A6C34878D82A}">
                    <a16:rowId xmlns:a16="http://schemas.microsoft.com/office/drawing/2014/main" val="1593706864"/>
                  </a:ext>
                </a:extLst>
              </a:tr>
              <a:tr h="503208">
                <a:tc>
                  <a:txBody>
                    <a:bodyPr/>
                    <a:lstStyle/>
                    <a:p>
                      <a:pPr marL="285750" indent="-285750">
                        <a:buFont typeface="Arial" panose="020B0604020202020204" pitchFamily="34" charset="0"/>
                        <a:buChar char="•"/>
                      </a:pPr>
                      <a:r>
                        <a:rPr lang="en-US" dirty="0"/>
                        <a:t>Agency Feedback Loop</a:t>
                      </a:r>
                    </a:p>
                  </a:txBody>
                  <a:tcPr/>
                </a:tc>
                <a:extLst>
                  <a:ext uri="{0D108BD9-81ED-4DB2-BD59-A6C34878D82A}">
                    <a16:rowId xmlns:a16="http://schemas.microsoft.com/office/drawing/2014/main" val="636007683"/>
                  </a:ext>
                </a:extLst>
              </a:tr>
              <a:tr h="503208">
                <a:tc>
                  <a:txBody>
                    <a:bodyPr/>
                    <a:lstStyle/>
                    <a:p>
                      <a:pPr marL="285750" indent="-285750">
                        <a:buFont typeface="Arial" panose="020B0604020202020204" pitchFamily="34" charset="0"/>
                        <a:buChar char="•"/>
                      </a:pPr>
                      <a:r>
                        <a:rPr lang="en-US" dirty="0"/>
                        <a:t>Infrastructure Supports</a:t>
                      </a:r>
                    </a:p>
                  </a:txBody>
                  <a:tcPr/>
                </a:tc>
                <a:extLst>
                  <a:ext uri="{0D108BD9-81ED-4DB2-BD59-A6C34878D82A}">
                    <a16:rowId xmlns:a16="http://schemas.microsoft.com/office/drawing/2014/main" val="476526891"/>
                  </a:ext>
                </a:extLst>
              </a:tr>
              <a:tr h="503208">
                <a:tc>
                  <a:txBody>
                    <a:bodyPr/>
                    <a:lstStyle/>
                    <a:p>
                      <a:pPr marL="285750" indent="-285750">
                        <a:buFont typeface="Arial" panose="020B0604020202020204" pitchFamily="34" charset="0"/>
                        <a:buChar char="•"/>
                      </a:pPr>
                      <a:r>
                        <a:rPr lang="en-US" dirty="0"/>
                        <a:t>Core Data Set</a:t>
                      </a:r>
                    </a:p>
                  </a:txBody>
                  <a:tcPr/>
                </a:tc>
                <a:extLst>
                  <a:ext uri="{0D108BD9-81ED-4DB2-BD59-A6C34878D82A}">
                    <a16:rowId xmlns:a16="http://schemas.microsoft.com/office/drawing/2014/main" val="3757308917"/>
                  </a:ext>
                </a:extLst>
              </a:tr>
              <a:tr h="503208">
                <a:tc>
                  <a:txBody>
                    <a:bodyPr/>
                    <a:lstStyle/>
                    <a:p>
                      <a:pPr marL="285750" indent="-285750">
                        <a:buFont typeface="Arial" panose="020B0604020202020204" pitchFamily="34" charset="0"/>
                        <a:buChar char="•"/>
                      </a:pPr>
                      <a:r>
                        <a:rPr lang="en-US" dirty="0"/>
                        <a:t>Case Record Review Process</a:t>
                      </a:r>
                    </a:p>
                  </a:txBody>
                  <a:tcPr/>
                </a:tc>
                <a:extLst>
                  <a:ext uri="{0D108BD9-81ED-4DB2-BD59-A6C34878D82A}">
                    <a16:rowId xmlns:a16="http://schemas.microsoft.com/office/drawing/2014/main" val="3152090830"/>
                  </a:ext>
                </a:extLst>
              </a:tr>
              <a:tr h="503208">
                <a:tc>
                  <a:txBody>
                    <a:bodyPr/>
                    <a:lstStyle/>
                    <a:p>
                      <a:pPr marL="285750" indent="-285750">
                        <a:buFont typeface="Arial" panose="020B0604020202020204" pitchFamily="34" charset="0"/>
                        <a:buChar char="•"/>
                      </a:pPr>
                      <a:r>
                        <a:rPr lang="en-US" dirty="0"/>
                        <a:t>Training Requirements</a:t>
                      </a:r>
                    </a:p>
                  </a:txBody>
                  <a:tcPr/>
                </a:tc>
                <a:extLst>
                  <a:ext uri="{0D108BD9-81ED-4DB2-BD59-A6C34878D82A}">
                    <a16:rowId xmlns:a16="http://schemas.microsoft.com/office/drawing/2014/main" val="3924983256"/>
                  </a:ext>
                </a:extLst>
              </a:tr>
              <a:tr h="503208">
                <a:tc>
                  <a:txBody>
                    <a:bodyPr/>
                    <a:lstStyle/>
                    <a:p>
                      <a:pPr marL="285750" indent="-285750">
                        <a:buFont typeface="Arial" panose="020B0604020202020204" pitchFamily="34" charset="0"/>
                        <a:buChar char="•"/>
                      </a:pPr>
                      <a:r>
                        <a:rPr lang="en-US" dirty="0"/>
                        <a:t>Communication Plan</a:t>
                      </a:r>
                    </a:p>
                  </a:txBody>
                  <a:tcPr/>
                </a:tc>
                <a:extLst>
                  <a:ext uri="{0D108BD9-81ED-4DB2-BD59-A6C34878D82A}">
                    <a16:rowId xmlns:a16="http://schemas.microsoft.com/office/drawing/2014/main" val="3343419735"/>
                  </a:ext>
                </a:extLst>
              </a:tr>
            </a:tbl>
          </a:graphicData>
        </a:graphic>
      </p:graphicFrame>
    </p:spTree>
    <p:extLst>
      <p:ext uri="{BB962C8B-B14F-4D97-AF65-F5344CB8AC3E}">
        <p14:creationId xmlns:p14="http://schemas.microsoft.com/office/powerpoint/2010/main" val="2255541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352550"/>
            <a:ext cx="10515600" cy="4572000"/>
          </a:xfrm>
        </p:spPr>
        <p:txBody>
          <a:bodyPr>
            <a:normAutofit/>
          </a:bodyPr>
          <a:lstStyle/>
          <a:p>
            <a:r>
              <a:rPr lang="en-US" sz="5400" dirty="0">
                <a:latin typeface="Avenir Next LT Pro Demi" panose="020B0704020202020204" pitchFamily="34" charset="0"/>
              </a:rPr>
              <a:t>Has your state begun Family First CQI integration into broader agency CQI? </a:t>
            </a:r>
            <a:br>
              <a:rPr lang="en-US" sz="5400" dirty="0">
                <a:latin typeface="Avenir Next LT Pro Demi" panose="020B0704020202020204" pitchFamily="34" charset="0"/>
              </a:rPr>
            </a:br>
            <a:br>
              <a:rPr lang="en-US" dirty="0"/>
            </a:br>
            <a:endParaRPr lang="en-US" dirty="0"/>
          </a:p>
        </p:txBody>
      </p:sp>
      <p:pic>
        <p:nvPicPr>
          <p:cNvPr id="2" name="Picture 1">
            <a:extLst>
              <a:ext uri="{FF2B5EF4-FFF2-40B4-BE49-F238E27FC236}">
                <a16:creationId xmlns:a16="http://schemas.microsoft.com/office/drawing/2014/main" id="{E81C42C0-C8B0-B602-7A4E-8CE4B7888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3079442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4368105"/>
              </p:ext>
            </p:extLst>
          </p:nvPr>
        </p:nvGraphicFramePr>
        <p:xfrm>
          <a:off x="812075" y="109004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flipH="1">
            <a:off x="5394960" y="2388552"/>
            <a:ext cx="1483360" cy="1754326"/>
          </a:xfrm>
          <a:prstGeom prst="rect">
            <a:avLst/>
          </a:prstGeom>
          <a:noFill/>
        </p:spPr>
        <p:txBody>
          <a:bodyPr wrap="square" rtlCol="0">
            <a:spAutoFit/>
          </a:bodyPr>
          <a:lstStyle/>
          <a:p>
            <a:r>
              <a:rPr lang="en-US" b="1" dirty="0">
                <a:solidFill>
                  <a:schemeClr val="bg1"/>
                </a:solidFill>
              </a:rPr>
              <a:t>Collaboration</a:t>
            </a:r>
          </a:p>
          <a:p>
            <a:endParaRPr lang="en-US" b="1" dirty="0">
              <a:solidFill>
                <a:schemeClr val="bg1"/>
              </a:solidFill>
            </a:endParaRPr>
          </a:p>
          <a:p>
            <a:r>
              <a:rPr lang="en-US" b="1" dirty="0">
                <a:solidFill>
                  <a:schemeClr val="bg1"/>
                </a:solidFill>
              </a:rPr>
              <a:t>Stakeholder Involvement</a:t>
            </a:r>
          </a:p>
          <a:p>
            <a:endParaRPr lang="en-US" b="1" dirty="0">
              <a:solidFill>
                <a:schemeClr val="bg1"/>
              </a:solidFill>
            </a:endParaRPr>
          </a:p>
          <a:p>
            <a:r>
              <a:rPr lang="en-US" b="1" dirty="0">
                <a:solidFill>
                  <a:schemeClr val="bg1"/>
                </a:solidFill>
              </a:rPr>
              <a:t>Integration</a:t>
            </a:r>
          </a:p>
        </p:txBody>
      </p:sp>
      <p:pic>
        <p:nvPicPr>
          <p:cNvPr id="2" name="Picture 1">
            <a:extLst>
              <a:ext uri="{FF2B5EF4-FFF2-40B4-BE49-F238E27FC236}">
                <a16:creationId xmlns:a16="http://schemas.microsoft.com/office/drawing/2014/main" id="{C49014EF-CF3A-7989-593B-102FBB76F99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2117777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10515600" cy="1325563"/>
          </a:xfrm>
        </p:spPr>
        <p:txBody>
          <a:bodyPr>
            <a:normAutofit/>
          </a:bodyPr>
          <a:lstStyle/>
          <a:p>
            <a:r>
              <a:rPr lang="en-US" sz="4000" dirty="0">
                <a:latin typeface="Avenir Next LT Pro Demi" panose="020B0704020202020204" pitchFamily="34" charset="0"/>
              </a:rPr>
              <a:t>Integration: Collaboration and Stakeholder Involvement</a:t>
            </a:r>
          </a:p>
        </p:txBody>
      </p:sp>
      <p:sp>
        <p:nvSpPr>
          <p:cNvPr id="3" name="Content Placeholder 2"/>
          <p:cNvSpPr>
            <a:spLocks noGrp="1"/>
          </p:cNvSpPr>
          <p:nvPr>
            <p:ph idx="1"/>
          </p:nvPr>
        </p:nvSpPr>
        <p:spPr>
          <a:xfrm>
            <a:off x="726440" y="1826353"/>
            <a:ext cx="11140440" cy="4351338"/>
          </a:xfrm>
        </p:spPr>
        <p:txBody>
          <a:bodyPr numCol="2">
            <a:normAutofit/>
          </a:bodyPr>
          <a:lstStyle/>
          <a:p>
            <a:r>
              <a:rPr lang="en-US" b="1" dirty="0"/>
              <a:t>Agency CQI monthly collaborative</a:t>
            </a:r>
          </a:p>
          <a:p>
            <a:pPr lvl="1">
              <a:spcAft>
                <a:spcPts val="600"/>
              </a:spcAft>
            </a:pPr>
            <a:r>
              <a:rPr lang="en-US" dirty="0"/>
              <a:t>Feedback loop for Family First</a:t>
            </a:r>
          </a:p>
          <a:p>
            <a:pPr lvl="1">
              <a:spcAft>
                <a:spcPts val="600"/>
              </a:spcAft>
            </a:pPr>
            <a:r>
              <a:rPr lang="en-US" dirty="0"/>
              <a:t>Data sharing, issue identification agency wide, integration of CFSR/PIP</a:t>
            </a:r>
          </a:p>
          <a:p>
            <a:pPr>
              <a:spcBef>
                <a:spcPts val="1800"/>
              </a:spcBef>
            </a:pPr>
            <a:r>
              <a:rPr lang="en-US" b="1" dirty="0"/>
              <a:t>Quarterly Family First CQI meetings</a:t>
            </a:r>
          </a:p>
          <a:p>
            <a:pPr lvl="1">
              <a:spcAft>
                <a:spcPts val="600"/>
              </a:spcAft>
            </a:pPr>
            <a:r>
              <a:rPr lang="en-US" dirty="0"/>
              <a:t> Robust stakeholder participation</a:t>
            </a:r>
          </a:p>
          <a:p>
            <a:pPr lvl="1">
              <a:spcAft>
                <a:spcPts val="600"/>
              </a:spcAft>
            </a:pPr>
            <a:r>
              <a:rPr lang="en-US" dirty="0"/>
              <a:t> Feedback loop for outcomes</a:t>
            </a:r>
          </a:p>
          <a:p>
            <a:pPr lvl="1">
              <a:spcAft>
                <a:spcPts val="600"/>
              </a:spcAft>
            </a:pPr>
            <a:r>
              <a:rPr lang="en-US" dirty="0"/>
              <a:t> Aligned with measurement  framework</a:t>
            </a:r>
          </a:p>
          <a:p>
            <a:endParaRPr lang="en-US" dirty="0"/>
          </a:p>
          <a:p>
            <a:pPr marL="457200" lvl="1" indent="0">
              <a:buNone/>
            </a:pPr>
            <a:endParaRPr lang="en-US" dirty="0"/>
          </a:p>
          <a:p>
            <a:pPr lvl="1"/>
            <a:endParaRPr lang="en-US" dirty="0"/>
          </a:p>
        </p:txBody>
      </p:sp>
      <p:pic>
        <p:nvPicPr>
          <p:cNvPr id="5" name="Picture 4" descr="Creativity Flows with a Mastermind Group - Nancy N. Wils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44756" y="2017680"/>
            <a:ext cx="3133576" cy="2832651"/>
          </a:xfrm>
          <a:prstGeom prst="rect">
            <a:avLst/>
          </a:prstGeom>
        </p:spPr>
      </p:pic>
      <p:pic>
        <p:nvPicPr>
          <p:cNvPr id="7" name="Picture 6">
            <a:extLst>
              <a:ext uri="{FF2B5EF4-FFF2-40B4-BE49-F238E27FC236}">
                <a16:creationId xmlns:a16="http://schemas.microsoft.com/office/drawing/2014/main" id="{4AF7E2A0-B288-5F8C-C964-688A1BAA7A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2712" y="6313357"/>
            <a:ext cx="2082554" cy="359036"/>
          </a:xfrm>
          <a:prstGeom prst="rect">
            <a:avLst/>
          </a:prstGeom>
        </p:spPr>
      </p:pic>
    </p:spTree>
    <p:extLst>
      <p:ext uri="{BB962C8B-B14F-4D97-AF65-F5344CB8AC3E}">
        <p14:creationId xmlns:p14="http://schemas.microsoft.com/office/powerpoint/2010/main" val="1325136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Reach of Services</a:t>
            </a:r>
          </a:p>
        </p:txBody>
      </p:sp>
      <p:pic>
        <p:nvPicPr>
          <p:cNvPr id="4" name="Content Placeholder 3"/>
          <p:cNvPicPr>
            <a:picLocks noGrp="1" noChangeAspect="1"/>
          </p:cNvPicPr>
          <p:nvPr>
            <p:ph idx="1"/>
          </p:nvPr>
        </p:nvPicPr>
        <p:blipFill>
          <a:blip r:embed="rId3"/>
          <a:stretch>
            <a:fillRect/>
          </a:stretch>
        </p:blipFill>
        <p:spPr>
          <a:xfrm>
            <a:off x="143691" y="1407653"/>
            <a:ext cx="9372268" cy="4743186"/>
          </a:xfrm>
          <a:prstGeom prst="rect">
            <a:avLst/>
          </a:prstGeom>
        </p:spPr>
      </p:pic>
      <p:pic>
        <p:nvPicPr>
          <p:cNvPr id="3" name="Picture 2">
            <a:extLst>
              <a:ext uri="{FF2B5EF4-FFF2-40B4-BE49-F238E27FC236}">
                <a16:creationId xmlns:a16="http://schemas.microsoft.com/office/drawing/2014/main" id="{46C67E61-27AC-9DDD-61B2-770233DDE3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1301096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20DB9-3470-62F9-D6EE-F21B5CD90933}"/>
              </a:ext>
            </a:extLst>
          </p:cNvPr>
          <p:cNvPicPr>
            <a:picLocks noChangeAspect="1"/>
          </p:cNvPicPr>
          <p:nvPr/>
        </p:nvPicPr>
        <p:blipFill>
          <a:blip r:embed="rId3"/>
          <a:stretch>
            <a:fillRect/>
          </a:stretch>
        </p:blipFill>
        <p:spPr>
          <a:xfrm>
            <a:off x="135898" y="1419497"/>
            <a:ext cx="11920203" cy="4678680"/>
          </a:xfrm>
          <a:prstGeom prst="rect">
            <a:avLst/>
          </a:prstGeom>
        </p:spPr>
      </p:pic>
      <p:sp>
        <p:nvSpPr>
          <p:cNvPr id="11" name="TextBox 10">
            <a:extLst>
              <a:ext uri="{FF2B5EF4-FFF2-40B4-BE49-F238E27FC236}">
                <a16:creationId xmlns:a16="http://schemas.microsoft.com/office/drawing/2014/main" id="{B52007F3-3047-AB6A-E852-8007913FA414}"/>
              </a:ext>
            </a:extLst>
          </p:cNvPr>
          <p:cNvSpPr txBox="1"/>
          <p:nvPr/>
        </p:nvSpPr>
        <p:spPr>
          <a:xfrm>
            <a:off x="457200" y="314571"/>
            <a:ext cx="11404259" cy="110492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2800" b="1" kern="1200" dirty="0">
                <a:solidFill>
                  <a:schemeClr val="accent1">
                    <a:lumMod val="50000"/>
                  </a:schemeClr>
                </a:solidFill>
                <a:latin typeface="Aharoni" panose="02010803020104030203" pitchFamily="2" charset="-79"/>
                <a:ea typeface="+mj-ea"/>
                <a:cs typeface="Aharoni" panose="02010803020104030203" pitchFamily="2" charset="-79"/>
              </a:rPr>
              <a:t>Reports Directory:</a:t>
            </a:r>
          </a:p>
          <a:p>
            <a:pPr algn="ctr">
              <a:lnSpc>
                <a:spcPct val="90000"/>
              </a:lnSpc>
              <a:spcBef>
                <a:spcPct val="0"/>
              </a:spcBef>
              <a:spcAft>
                <a:spcPts val="600"/>
              </a:spcAft>
            </a:pPr>
            <a:r>
              <a:rPr lang="en-US" sz="2800" b="1" kern="1200" dirty="0">
                <a:solidFill>
                  <a:schemeClr val="accent1">
                    <a:lumMod val="50000"/>
                  </a:schemeClr>
                </a:solidFill>
                <a:latin typeface="Aharoni" panose="02010803020104030203" pitchFamily="2" charset="-79"/>
                <a:ea typeface="+mj-ea"/>
                <a:cs typeface="Aharoni" panose="02010803020104030203" pitchFamily="2" charset="-79"/>
              </a:rPr>
              <a:t>Access and User Friendly to connect data and reports to the work</a:t>
            </a:r>
          </a:p>
        </p:txBody>
      </p:sp>
      <p:pic>
        <p:nvPicPr>
          <p:cNvPr id="2" name="Picture 1">
            <a:extLst>
              <a:ext uri="{FF2B5EF4-FFF2-40B4-BE49-F238E27FC236}">
                <a16:creationId xmlns:a16="http://schemas.microsoft.com/office/drawing/2014/main" id="{43FCE5E3-EA9F-775A-F0BB-236C2269B2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2362628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LT Pro Demi" panose="020B0704020202020204" pitchFamily="34" charset="0"/>
              </a:rPr>
              <a:t>Integration: Race Equity</a:t>
            </a:r>
          </a:p>
        </p:txBody>
      </p:sp>
      <p:sp>
        <p:nvSpPr>
          <p:cNvPr id="3" name="Content Placeholder 2"/>
          <p:cNvSpPr>
            <a:spLocks noGrp="1"/>
          </p:cNvSpPr>
          <p:nvPr>
            <p:ph idx="1"/>
          </p:nvPr>
        </p:nvSpPr>
        <p:spPr/>
        <p:txBody>
          <a:bodyPr numCol="2">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Implementation of a race equity assessment</a:t>
            </a:r>
          </a:p>
          <a:p>
            <a:pPr lvl="1"/>
            <a:r>
              <a:rPr lang="en-US" dirty="0"/>
              <a:t>Assess design and implementation of Family First</a:t>
            </a:r>
          </a:p>
          <a:p>
            <a:pPr lvl="1"/>
            <a:r>
              <a:rPr lang="en-US" dirty="0"/>
              <a:t>Ensure cultural responsiveness</a:t>
            </a:r>
          </a:p>
          <a:p>
            <a:pPr lvl="1"/>
            <a:r>
              <a:rPr lang="en-US" dirty="0"/>
              <a:t>Avoid disproportionality/disparity in services</a:t>
            </a:r>
          </a:p>
          <a:p>
            <a:r>
              <a:rPr lang="en-US" dirty="0"/>
              <a:t>Current scope of work to integrate findings in Family First and broader agency CQI </a:t>
            </a:r>
          </a:p>
        </p:txBody>
      </p:sp>
      <p:pic>
        <p:nvPicPr>
          <p:cNvPr id="5" name="Picture 4"/>
          <p:cNvPicPr>
            <a:picLocks noChangeAspect="1"/>
          </p:cNvPicPr>
          <p:nvPr/>
        </p:nvPicPr>
        <p:blipFill>
          <a:blip r:embed="rId3"/>
          <a:stretch>
            <a:fillRect/>
          </a:stretch>
        </p:blipFill>
        <p:spPr>
          <a:xfrm>
            <a:off x="1311088" y="2095500"/>
            <a:ext cx="4003862" cy="2686049"/>
          </a:xfrm>
          <a:prstGeom prst="rect">
            <a:avLst/>
          </a:prstGeom>
        </p:spPr>
      </p:pic>
      <p:pic>
        <p:nvPicPr>
          <p:cNvPr id="8" name="Picture 7">
            <a:extLst>
              <a:ext uri="{FF2B5EF4-FFF2-40B4-BE49-F238E27FC236}">
                <a16:creationId xmlns:a16="http://schemas.microsoft.com/office/drawing/2014/main" id="{E7A0CA6F-6646-733A-0914-4628BAF067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111929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eam flowing through the grassland">
            <a:extLst>
              <a:ext uri="{FF2B5EF4-FFF2-40B4-BE49-F238E27FC236}">
                <a16:creationId xmlns:a16="http://schemas.microsoft.com/office/drawing/2014/main" id="{3F25B24B-E46F-9C8C-88CF-7155E0E0F67A}"/>
              </a:ext>
            </a:extLst>
          </p:cNvPr>
          <p:cNvPicPr>
            <a:picLocks noChangeAspect="1"/>
          </p:cNvPicPr>
          <p:nvPr/>
        </p:nvPicPr>
        <p:blipFill rotWithShape="1">
          <a:blip r:embed="rId3">
            <a:extLst>
              <a:ext uri="{28A0092B-C50C-407E-A947-70E740481C1C}">
                <a14:useLocalDpi xmlns:a14="http://schemas.microsoft.com/office/drawing/2010/main" val="0"/>
              </a:ext>
            </a:extLst>
          </a:blip>
          <a:srcRect l="7078" r="27473"/>
          <a:stretch/>
        </p:blipFill>
        <p:spPr>
          <a:xfrm>
            <a:off x="4086209" y="10"/>
            <a:ext cx="8311896" cy="6857990"/>
          </a:xfrm>
          <a:prstGeom prst="rect">
            <a:avLst/>
          </a:prstGeom>
        </p:spPr>
      </p:pic>
      <p:sp>
        <p:nvSpPr>
          <p:cNvPr id="3" name="Rectangle 2">
            <a:extLst>
              <a:ext uri="{FF2B5EF4-FFF2-40B4-BE49-F238E27FC236}">
                <a16:creationId xmlns:a16="http://schemas.microsoft.com/office/drawing/2014/main" id="{345B6612-F736-1524-8BF5-C7EE2EC32F8C}"/>
              </a:ext>
            </a:extLst>
          </p:cNvPr>
          <p:cNvSpPr/>
          <p:nvPr/>
        </p:nvSpPr>
        <p:spPr>
          <a:xfrm>
            <a:off x="3049" y="0"/>
            <a:ext cx="4083160" cy="6857990"/>
          </a:xfrm>
          <a:prstGeom prst="rect">
            <a:avLst/>
          </a:prstGeom>
          <a:solidFill>
            <a:srgbClr val="ADC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363" y="572948"/>
            <a:ext cx="4387230" cy="4066184"/>
          </a:xfrm>
          <a:noFill/>
        </p:spPr>
        <p:txBody>
          <a:bodyPr vert="horz" lIns="91440" tIns="45720" rIns="91440" bIns="45720" rtlCol="0" anchor="b">
            <a:normAutofit/>
          </a:bodyPr>
          <a:lstStyle/>
          <a:p>
            <a:r>
              <a:rPr lang="en-US" sz="4400" b="1" dirty="0">
                <a:solidFill>
                  <a:schemeClr val="bg1"/>
                </a:solidFill>
                <a:latin typeface="Avenir Next LT Pro Demi" panose="020B0704020202020204" pitchFamily="34" charset="0"/>
              </a:rPr>
              <a:t>Historical Context and </a:t>
            </a:r>
            <a:br>
              <a:rPr lang="en-US" sz="4400" b="1" dirty="0">
                <a:solidFill>
                  <a:schemeClr val="bg1"/>
                </a:solidFill>
                <a:latin typeface="Avenir Next LT Pro Demi" panose="020B0704020202020204" pitchFamily="34" charset="0"/>
              </a:rPr>
            </a:br>
            <a:r>
              <a:rPr lang="en-US" sz="4400" b="1" dirty="0">
                <a:solidFill>
                  <a:schemeClr val="bg1"/>
                </a:solidFill>
                <a:latin typeface="Avenir Next LT Pro Demi" panose="020B0704020202020204" pitchFamily="34" charset="0"/>
              </a:rPr>
              <a:t>Preparing for Family First</a:t>
            </a:r>
          </a:p>
        </p:txBody>
      </p:sp>
    </p:spTree>
    <p:extLst>
      <p:ext uri="{BB962C8B-B14F-4D97-AF65-F5344CB8AC3E}">
        <p14:creationId xmlns:p14="http://schemas.microsoft.com/office/powerpoint/2010/main" val="1617709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35107" y="806824"/>
            <a:ext cx="10237694" cy="5145741"/>
          </a:xfrm>
          <a:prstGeom prst="rect">
            <a:avLst/>
          </a:prstGeom>
        </p:spPr>
      </p:pic>
      <p:pic>
        <p:nvPicPr>
          <p:cNvPr id="3" name="Picture 2">
            <a:extLst>
              <a:ext uri="{FF2B5EF4-FFF2-40B4-BE49-F238E27FC236}">
                <a16:creationId xmlns:a16="http://schemas.microsoft.com/office/drawing/2014/main" id="{FA8ADF8F-0232-2086-724C-10FC8333E8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355631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LT Pro Demi" panose="020B0704020202020204" pitchFamily="34" charset="0"/>
              </a:rPr>
              <a:t>Discussion</a:t>
            </a:r>
          </a:p>
        </p:txBody>
      </p:sp>
      <p:sp>
        <p:nvSpPr>
          <p:cNvPr id="3" name="Content Placeholder 2"/>
          <p:cNvSpPr>
            <a:spLocks noGrp="1"/>
          </p:cNvSpPr>
          <p:nvPr>
            <p:ph idx="1"/>
          </p:nvPr>
        </p:nvSpPr>
        <p:spPr/>
        <p:txBody>
          <a:bodyPr>
            <a:normAutofit/>
          </a:bodyPr>
          <a:lstStyle/>
          <a:p>
            <a:pPr lvl="1"/>
            <a:r>
              <a:rPr lang="en-US" sz="3200" dirty="0"/>
              <a:t>If you are currently building or have already integrated Family First CQI into broader agency CQI, what successes have you experienced?</a:t>
            </a:r>
          </a:p>
          <a:p>
            <a:pPr lvl="1"/>
            <a:endParaRPr lang="en-US" sz="3200" dirty="0"/>
          </a:p>
          <a:p>
            <a:pPr lvl="1"/>
            <a:r>
              <a:rPr lang="en-US" sz="3200" dirty="0"/>
              <a:t>If you have not started or are in the planning process now, what challenges do you anticipate?</a:t>
            </a:r>
          </a:p>
        </p:txBody>
      </p:sp>
      <p:pic>
        <p:nvPicPr>
          <p:cNvPr id="4" name="Picture 3">
            <a:extLst>
              <a:ext uri="{FF2B5EF4-FFF2-40B4-BE49-F238E27FC236}">
                <a16:creationId xmlns:a16="http://schemas.microsoft.com/office/drawing/2014/main" id="{DAE6D03C-F989-F96C-D903-2A90CE7BEF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579545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LT Pro Demi" panose="020B0704020202020204" pitchFamily="34" charset="0"/>
              </a:rPr>
              <a:t>Additional Questions and Discussion</a:t>
            </a:r>
          </a:p>
        </p:txBody>
      </p:sp>
      <p:pic>
        <p:nvPicPr>
          <p:cNvPr id="4" name="Content Placeholder 3" descr="Questions And Answers Free Stock Photo - Public Domain Pictures"/>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880231" y="1422669"/>
            <a:ext cx="6431538" cy="4351338"/>
          </a:xfrm>
        </p:spPr>
      </p:pic>
      <p:pic>
        <p:nvPicPr>
          <p:cNvPr id="3" name="Picture 2">
            <a:extLst>
              <a:ext uri="{FF2B5EF4-FFF2-40B4-BE49-F238E27FC236}">
                <a16:creationId xmlns:a16="http://schemas.microsoft.com/office/drawing/2014/main" id="{0580F86B-625E-22D7-F11C-24164D79B2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0312" y="6297796"/>
            <a:ext cx="2082554" cy="359036"/>
          </a:xfrm>
          <a:prstGeom prst="rect">
            <a:avLst/>
          </a:prstGeom>
        </p:spPr>
      </p:pic>
    </p:spTree>
    <p:extLst>
      <p:ext uri="{BB962C8B-B14F-4D97-AF65-F5344CB8AC3E}">
        <p14:creationId xmlns:p14="http://schemas.microsoft.com/office/powerpoint/2010/main" val="330303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63" y="358893"/>
            <a:ext cx="10515600" cy="1325563"/>
          </a:xfrm>
        </p:spPr>
        <p:txBody>
          <a:bodyPr/>
          <a:lstStyle/>
          <a:p>
            <a:r>
              <a:rPr lang="en-US" b="1" dirty="0">
                <a:latin typeface="Avenir Next LT Pro Demi" panose="020B0704020202020204" pitchFamily="34" charset="0"/>
              </a:rPr>
              <a:t>Practice Transformation in Kentucky</a:t>
            </a:r>
          </a:p>
        </p:txBody>
      </p:sp>
      <p:sp>
        <p:nvSpPr>
          <p:cNvPr id="3" name="Content Placeholder 2"/>
          <p:cNvSpPr>
            <a:spLocks noGrp="1"/>
          </p:cNvSpPr>
          <p:nvPr>
            <p:ph idx="1"/>
          </p:nvPr>
        </p:nvSpPr>
        <p:spPr>
          <a:xfrm>
            <a:off x="482063" y="1726717"/>
            <a:ext cx="11376259" cy="3894437"/>
          </a:xfrm>
        </p:spPr>
        <p:txBody>
          <a:bodyPr>
            <a:normAutofit/>
          </a:bodyPr>
          <a:lstStyle/>
          <a:p>
            <a:pPr>
              <a:spcAft>
                <a:spcPts val="1200"/>
              </a:spcAft>
            </a:pPr>
            <a:r>
              <a:rPr lang="en-US" sz="3000" dirty="0"/>
              <a:t>Child Welfare Transformation launched in Kentucky in April 2018</a:t>
            </a:r>
          </a:p>
          <a:p>
            <a:pPr>
              <a:spcAft>
                <a:spcPts val="1200"/>
              </a:spcAft>
            </a:pPr>
            <a:r>
              <a:rPr lang="en-US" sz="3000" dirty="0"/>
              <a:t>Phase one began in May 2019</a:t>
            </a:r>
          </a:p>
          <a:p>
            <a:r>
              <a:rPr lang="en-US" sz="3000" dirty="0"/>
              <a:t>Reform goals:</a:t>
            </a:r>
          </a:p>
          <a:p>
            <a:pPr lvl="1">
              <a:spcAft>
                <a:spcPts val="600"/>
              </a:spcAft>
            </a:pPr>
            <a:r>
              <a:rPr lang="en-US" b="1" i="1" dirty="0">
                <a:solidFill>
                  <a:schemeClr val="accent6">
                    <a:lumMod val="50000"/>
                  </a:schemeClr>
                </a:solidFill>
                <a:latin typeface="Garamond" panose="02020404030301010803" pitchFamily="18" charset="0"/>
              </a:rPr>
              <a:t>Reduce case loads</a:t>
            </a:r>
          </a:p>
          <a:p>
            <a:pPr lvl="1">
              <a:spcAft>
                <a:spcPts val="600"/>
              </a:spcAft>
            </a:pPr>
            <a:r>
              <a:rPr lang="en-US" b="1" i="1" dirty="0">
                <a:solidFill>
                  <a:schemeClr val="accent6">
                    <a:lumMod val="50000"/>
                  </a:schemeClr>
                </a:solidFill>
                <a:latin typeface="Garamond" panose="02020404030301010803" pitchFamily="18" charset="0"/>
              </a:rPr>
              <a:t>Improve timeliness to permanency</a:t>
            </a:r>
          </a:p>
          <a:p>
            <a:pPr lvl="1">
              <a:spcAft>
                <a:spcPts val="600"/>
              </a:spcAft>
            </a:pPr>
            <a:r>
              <a:rPr lang="en-US" b="1" i="1" dirty="0">
                <a:solidFill>
                  <a:schemeClr val="accent6">
                    <a:lumMod val="50000"/>
                  </a:schemeClr>
                </a:solidFill>
                <a:latin typeface="Garamond" panose="02020404030301010803" pitchFamily="18" charset="0"/>
              </a:rPr>
              <a:t>Safely reduce the number of children </a:t>
            </a:r>
          </a:p>
          <a:p>
            <a:pPr marL="457200" lvl="1" indent="0">
              <a:spcAft>
                <a:spcPts val="600"/>
              </a:spcAft>
              <a:buNone/>
            </a:pPr>
            <a:r>
              <a:rPr lang="en-US" b="1" i="1" dirty="0">
                <a:solidFill>
                  <a:schemeClr val="accent6">
                    <a:lumMod val="50000"/>
                  </a:schemeClr>
                </a:solidFill>
                <a:latin typeface="Garamond" panose="02020404030301010803" pitchFamily="18" charset="0"/>
              </a:rPr>
              <a:t>  entering into OOHC</a:t>
            </a:r>
          </a:p>
          <a:p>
            <a:endParaRPr lang="en-US" dirty="0"/>
          </a:p>
          <a:p>
            <a:pPr marL="0" indent="0">
              <a:buNone/>
            </a:pPr>
            <a:endParaRPr lang="en-US" dirty="0"/>
          </a:p>
          <a:p>
            <a:pPr marL="0" indent="0">
              <a:buNone/>
            </a:pPr>
            <a:endParaRPr lang="en-US" dirty="0"/>
          </a:p>
          <a:p>
            <a:pPr marL="0" indent="0">
              <a:buNone/>
            </a:pPr>
            <a:endParaRPr lang="en-US" dirty="0"/>
          </a:p>
        </p:txBody>
      </p:sp>
      <p:pic>
        <p:nvPicPr>
          <p:cNvPr id="4"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0973" y="2766301"/>
            <a:ext cx="3164475" cy="3164475"/>
          </a:xfrm>
          <a:prstGeom prst="rect">
            <a:avLst/>
          </a:prstGeom>
        </p:spPr>
      </p:pic>
    </p:spTree>
    <p:extLst>
      <p:ext uri="{BB962C8B-B14F-4D97-AF65-F5344CB8AC3E}">
        <p14:creationId xmlns:p14="http://schemas.microsoft.com/office/powerpoint/2010/main" val="120893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E534-608D-51DE-D294-25AB71C1A39B}"/>
              </a:ext>
            </a:extLst>
          </p:cNvPr>
          <p:cNvSpPr>
            <a:spLocks noGrp="1"/>
          </p:cNvSpPr>
          <p:nvPr>
            <p:ph type="title"/>
          </p:nvPr>
        </p:nvSpPr>
        <p:spPr>
          <a:xfrm>
            <a:off x="648077" y="177846"/>
            <a:ext cx="10515600" cy="820879"/>
          </a:xfrm>
        </p:spPr>
        <p:txBody>
          <a:bodyPr/>
          <a:lstStyle/>
          <a:p>
            <a:r>
              <a:rPr lang="en-US" dirty="0">
                <a:latin typeface="Avenir Next LT Pro Demi" panose="020B0704020202020204" pitchFamily="34" charset="0"/>
              </a:rPr>
              <a:t>Project Management</a:t>
            </a:r>
          </a:p>
        </p:txBody>
      </p:sp>
      <p:graphicFrame>
        <p:nvGraphicFramePr>
          <p:cNvPr id="4" name="Content Placeholder 3">
            <a:extLst>
              <a:ext uri="{FF2B5EF4-FFF2-40B4-BE49-F238E27FC236}">
                <a16:creationId xmlns:a16="http://schemas.microsoft.com/office/drawing/2014/main" id="{1D1B73DA-9413-D635-3158-E542CBB93283}"/>
              </a:ext>
            </a:extLst>
          </p:cNvPr>
          <p:cNvGraphicFramePr>
            <a:graphicFrameLocks noGrp="1"/>
          </p:cNvGraphicFramePr>
          <p:nvPr>
            <p:ph idx="1"/>
            <p:extLst>
              <p:ext uri="{D42A27DB-BD31-4B8C-83A1-F6EECF244321}">
                <p14:modId xmlns:p14="http://schemas.microsoft.com/office/powerpoint/2010/main" val="3157672483"/>
              </p:ext>
            </p:extLst>
          </p:nvPr>
        </p:nvGraphicFramePr>
        <p:xfrm>
          <a:off x="24142" y="0"/>
          <a:ext cx="11139535" cy="4139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37C62B-CB7C-64E4-1CFF-B83D01F719D3}"/>
              </a:ext>
            </a:extLst>
          </p:cNvPr>
          <p:cNvSpPr txBox="1"/>
          <p:nvPr/>
        </p:nvSpPr>
        <p:spPr>
          <a:xfrm>
            <a:off x="2441501" y="3330165"/>
            <a:ext cx="235111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ea typeface="+mn-ea"/>
                <a:cs typeface="+mn-cs"/>
              </a:rPr>
              <a:t>9 Workgroups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Workforce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Permanency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Prevention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Fiscal Mod.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Trans. Aged Youth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Foster Parent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Relative Pl.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Service Regions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ea typeface="+mn-ea"/>
                <a:cs typeface="+mn-cs"/>
              </a:rPr>
              <a:t>	</a:t>
            </a:r>
          </a:p>
        </p:txBody>
      </p:sp>
      <p:cxnSp>
        <p:nvCxnSpPr>
          <p:cNvPr id="6" name="Straight Connector 5">
            <a:extLst>
              <a:ext uri="{FF2B5EF4-FFF2-40B4-BE49-F238E27FC236}">
                <a16:creationId xmlns:a16="http://schemas.microsoft.com/office/drawing/2014/main" id="{9D9EF16A-5346-157C-ABFE-81F7B4A11C64}"/>
              </a:ext>
            </a:extLst>
          </p:cNvPr>
          <p:cNvCxnSpPr>
            <a:cxnSpLocks/>
          </p:cNvCxnSpPr>
          <p:nvPr/>
        </p:nvCxnSpPr>
        <p:spPr>
          <a:xfrm>
            <a:off x="4717184" y="3353554"/>
            <a:ext cx="0" cy="2741743"/>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38707B7-86DF-1AF4-A28A-CDBEE6D85FAE}"/>
              </a:ext>
            </a:extLst>
          </p:cNvPr>
          <p:cNvCxnSpPr>
            <a:cxnSpLocks/>
          </p:cNvCxnSpPr>
          <p:nvPr/>
        </p:nvCxnSpPr>
        <p:spPr>
          <a:xfrm>
            <a:off x="7306475" y="3353554"/>
            <a:ext cx="0" cy="2741743"/>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131F08A1-D7D5-79B3-AC42-E78F1C1E759B}"/>
              </a:ext>
            </a:extLst>
          </p:cNvPr>
          <p:cNvSpPr txBox="1"/>
          <p:nvPr/>
        </p:nvSpPr>
        <p:spPr>
          <a:xfrm>
            <a:off x="4792612" y="3353554"/>
            <a:ext cx="2351112" cy="276998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Requirements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Scope of Work</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Key Themes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Risk Assessment</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Communications</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Project Monitoring</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Stakeholder Engagement</a:t>
            </a:r>
          </a:p>
        </p:txBody>
      </p:sp>
      <p:sp>
        <p:nvSpPr>
          <p:cNvPr id="9" name="TextBox 8">
            <a:extLst>
              <a:ext uri="{FF2B5EF4-FFF2-40B4-BE49-F238E27FC236}">
                <a16:creationId xmlns:a16="http://schemas.microsoft.com/office/drawing/2014/main" id="{6273E823-4335-293A-56F2-DB72E03AC235}"/>
              </a:ext>
            </a:extLst>
          </p:cNvPr>
          <p:cNvSpPr txBox="1"/>
          <p:nvPr/>
        </p:nvSpPr>
        <p:spPr>
          <a:xfrm>
            <a:off x="7465158" y="3353554"/>
            <a:ext cx="3370778"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Strategy implementation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Deliverables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Early evaluation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Course correction as needed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ea typeface="+mn-ea"/>
                <a:cs typeface="+mn-cs"/>
              </a:rPr>
              <a:t>Embed into ongoing practice </a:t>
            </a:r>
          </a:p>
        </p:txBody>
      </p:sp>
    </p:spTree>
    <p:extLst>
      <p:ext uri="{BB962C8B-B14F-4D97-AF65-F5344CB8AC3E}">
        <p14:creationId xmlns:p14="http://schemas.microsoft.com/office/powerpoint/2010/main" val="2295204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1680754" y="326571"/>
            <a:ext cx="8987246" cy="5799909"/>
          </a:xfrm>
          <a:prstGeom prst="rect">
            <a:avLst/>
          </a:prstGeom>
        </p:spPr>
      </p:pic>
    </p:spTree>
    <p:extLst>
      <p:ext uri="{BB962C8B-B14F-4D97-AF65-F5344CB8AC3E}">
        <p14:creationId xmlns:p14="http://schemas.microsoft.com/office/powerpoint/2010/main" val="421874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956362" y="1075844"/>
            <a:ext cx="2882770" cy="5605891"/>
            <a:chOff x="956846" y="1075844"/>
            <a:chExt cx="2222704" cy="5605891"/>
          </a:xfrm>
        </p:grpSpPr>
        <p:sp>
          <p:nvSpPr>
            <p:cNvPr id="4" name="Rounded Rectangle 3"/>
            <p:cNvSpPr/>
            <p:nvPr/>
          </p:nvSpPr>
          <p:spPr>
            <a:xfrm>
              <a:off x="958478" y="1075844"/>
              <a:ext cx="2212433" cy="1084650"/>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TWIST enhancements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Title IV-E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CQI/Evaluation 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Evaluation plan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CQI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Provider agency and child welfare and workforce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Provider Readiness findings</a:t>
              </a:r>
            </a:p>
          </p:txBody>
        </p:sp>
        <p:sp>
          <p:nvSpPr>
            <p:cNvPr id="5" name="Rounded Rectangle 4"/>
            <p:cNvSpPr/>
            <p:nvPr/>
          </p:nvSpPr>
          <p:spPr>
            <a:xfrm>
              <a:off x="958476" y="2249006"/>
              <a:ext cx="2212433" cy="1126799"/>
            </a:xfrm>
            <a:prstGeom prst="roundRect">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Child and Adolescent Needs and Strengths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Structured Decision-Making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Training and Coaching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Family First Prevention Services Act liaisons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Prevention Plan</a:t>
              </a:r>
            </a:p>
          </p:txBody>
        </p:sp>
        <p:sp>
          <p:nvSpPr>
            <p:cNvPr id="6" name="Rounded Rectangle 5"/>
            <p:cNvSpPr/>
            <p:nvPr/>
          </p:nvSpPr>
          <p:spPr>
            <a:xfrm>
              <a:off x="967117" y="3464317"/>
              <a:ext cx="2212433" cy="993282"/>
            </a:xfrm>
            <a:prstGeom prst="round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Culture of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Public/private partnerships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Legislative commitment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Stakeholder engagement</a:t>
              </a:r>
            </a:p>
          </p:txBody>
        </p:sp>
        <p:sp>
          <p:nvSpPr>
            <p:cNvPr id="7" name="Rounded Rectangle 6"/>
            <p:cNvSpPr/>
            <p:nvPr/>
          </p:nvSpPr>
          <p:spPr>
            <a:xfrm>
              <a:off x="956846" y="4546111"/>
              <a:ext cx="2212433" cy="2135624"/>
            </a:xfrm>
            <a:prstGeom prst="roundRect">
              <a:avLst/>
            </a:prstGeom>
            <a:solidFill>
              <a:srgbClr val="CCCC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Expanded business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Well-supported evidence-based practices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Functional Family Therapy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Homebuilders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Motivational Interviewing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Multisystemic</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Therapy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Parent-Child Interaction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Promising evidence-based practices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High-Fidelity Wraparound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Sobriety Treatment and Recovery Teams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Trauma Focused-Cognitive Behavioral Therapy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TextBox 21"/>
          <p:cNvSpPr txBox="1"/>
          <p:nvPr/>
        </p:nvSpPr>
        <p:spPr>
          <a:xfrm>
            <a:off x="958474" y="647260"/>
            <a:ext cx="2869450" cy="307777"/>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Inputs</a:t>
            </a:r>
          </a:p>
        </p:txBody>
      </p:sp>
      <p:grpSp>
        <p:nvGrpSpPr>
          <p:cNvPr id="50" name="Group 49"/>
          <p:cNvGrpSpPr/>
          <p:nvPr/>
        </p:nvGrpSpPr>
        <p:grpSpPr>
          <a:xfrm>
            <a:off x="3977865" y="1069338"/>
            <a:ext cx="2665994" cy="5612397"/>
            <a:chOff x="3195599" y="1069338"/>
            <a:chExt cx="2214094" cy="5612397"/>
          </a:xfrm>
        </p:grpSpPr>
        <p:sp>
          <p:nvSpPr>
            <p:cNvPr id="21" name="Rounded Rectangle 20"/>
            <p:cNvSpPr/>
            <p:nvPr/>
          </p:nvSpPr>
          <p:spPr>
            <a:xfrm>
              <a:off x="3197260" y="1069338"/>
              <a:ext cx="2204793" cy="1091156"/>
            </a:xfrm>
            <a:prstGeom prst="round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Intentional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Monitoring for effectiveness and appropriateness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Access to accurate and comprehensive data</a:t>
              </a:r>
            </a:p>
          </p:txBody>
        </p:sp>
        <p:sp>
          <p:nvSpPr>
            <p:cNvPr id="25" name="Rounded Rectangle 24"/>
            <p:cNvSpPr/>
            <p:nvPr/>
          </p:nvSpPr>
          <p:spPr>
            <a:xfrm>
              <a:off x="3197260" y="2249003"/>
              <a:ext cx="2212433" cy="1141796"/>
            </a:xfrm>
            <a:prstGeom prst="roundRect">
              <a:avLst/>
            </a:prstGeom>
            <a:solidFill>
              <a:srgbClr val="FFCCCC"/>
            </a:solid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Quality assessments of risk, safety, and protective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Quality strengths and needs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Appropriate evidence-based practice identification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Greater evidence-based practice linkage and family participation in service</a:t>
              </a:r>
            </a:p>
          </p:txBody>
        </p:sp>
        <p:sp>
          <p:nvSpPr>
            <p:cNvPr id="26" name="Rounded Rectangle 25"/>
            <p:cNvSpPr/>
            <p:nvPr/>
          </p:nvSpPr>
          <p:spPr>
            <a:xfrm>
              <a:off x="3195599" y="3476522"/>
              <a:ext cx="2203223" cy="981077"/>
            </a:xfrm>
            <a:prstGeom prst="roundRect">
              <a:avLst/>
            </a:prstGeom>
            <a:solidFill>
              <a:srgbClr val="FFFF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workforce that feels safe and supported with the right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Greater workforce retention</a:t>
              </a:r>
            </a:p>
          </p:txBody>
        </p:sp>
        <p:sp>
          <p:nvSpPr>
            <p:cNvPr id="27" name="Rounded Rectangle 26"/>
            <p:cNvSpPr/>
            <p:nvPr/>
          </p:nvSpPr>
          <p:spPr>
            <a:xfrm>
              <a:off x="3195599" y="4543935"/>
              <a:ext cx="2203223" cy="2137800"/>
            </a:xfrm>
            <a:prstGeom prst="roundRect">
              <a:avLst/>
            </a:prstGeom>
            <a:solidFill>
              <a:srgbClr val="CCCCFF"/>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Greater service capacity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Aligned service array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Fidelity monitoring</a:t>
              </a:r>
            </a:p>
          </p:txBody>
        </p:sp>
      </p:grpSp>
      <p:grpSp>
        <p:nvGrpSpPr>
          <p:cNvPr id="55" name="Group 54"/>
          <p:cNvGrpSpPr/>
          <p:nvPr/>
        </p:nvGrpSpPr>
        <p:grpSpPr>
          <a:xfrm>
            <a:off x="6811933" y="1502322"/>
            <a:ext cx="5047130" cy="2955277"/>
            <a:chOff x="6669741" y="1500225"/>
            <a:chExt cx="5047130" cy="2955277"/>
          </a:xfrm>
        </p:grpSpPr>
        <p:sp>
          <p:nvSpPr>
            <p:cNvPr id="29" name="Rounded Rectangle 28"/>
            <p:cNvSpPr/>
            <p:nvPr/>
          </p:nvSpPr>
          <p:spPr>
            <a:xfrm>
              <a:off x="6669741" y="1505188"/>
              <a:ext cx="2504752" cy="2950314"/>
            </a:xfrm>
            <a:prstGeom prst="roundRect">
              <a:avLst/>
            </a:prstGeom>
            <a:solidFill>
              <a:srgbClr val="FFCCFF"/>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Parent Capabilities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Improved problem-solving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Improved family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Changes are maintained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empowered ability to access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ability to independently address issues as they arise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confidence to parent and manage behaviors</a:t>
              </a:r>
            </a:p>
          </p:txBody>
        </p:sp>
        <p:sp>
          <p:nvSpPr>
            <p:cNvPr id="33" name="Rounded Rectangle 32"/>
            <p:cNvSpPr/>
            <p:nvPr/>
          </p:nvSpPr>
          <p:spPr>
            <a:xfrm>
              <a:off x="9210353" y="1500225"/>
              <a:ext cx="2506518" cy="2950314"/>
            </a:xfrm>
            <a:prstGeom prst="roundRect">
              <a:avLst/>
            </a:prstGeom>
            <a:solidFill>
              <a:srgbClr val="CCFFCC"/>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Child and Family Outcomes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Entries into Out of Home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Re-entries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Maltreatment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Repeat maltreatment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Caseloads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Child and family well-being</a:t>
              </a:r>
            </a:p>
          </p:txBody>
        </p:sp>
      </p:grpSp>
      <p:sp>
        <p:nvSpPr>
          <p:cNvPr id="115" name="TextBox 114"/>
          <p:cNvSpPr txBox="1"/>
          <p:nvPr/>
        </p:nvSpPr>
        <p:spPr>
          <a:xfrm>
            <a:off x="719457" y="23076"/>
            <a:ext cx="111128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venir Next LT Pro Demi" panose="020B0704020202020204" pitchFamily="34" charset="0"/>
                <a:ea typeface="Calibri" panose="020F0502020204030204" pitchFamily="34" charset="0"/>
                <a:cs typeface="Calibri" panose="020F0502020204030204" pitchFamily="34" charset="0"/>
              </a:rPr>
              <a:t>Kentucky – Family First Theory of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3999524" y="647260"/>
            <a:ext cx="2635135" cy="307777"/>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Outputs</a:t>
            </a:r>
          </a:p>
        </p:txBody>
      </p:sp>
      <p:sp>
        <p:nvSpPr>
          <p:cNvPr id="43" name="TextBox 42"/>
          <p:cNvSpPr txBox="1"/>
          <p:nvPr/>
        </p:nvSpPr>
        <p:spPr>
          <a:xfrm>
            <a:off x="6811933" y="641631"/>
            <a:ext cx="5047130" cy="307777"/>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Impact</a:t>
            </a:r>
          </a:p>
        </p:txBody>
      </p:sp>
      <p:sp>
        <p:nvSpPr>
          <p:cNvPr id="47" name="TextBox 46"/>
          <p:cNvSpPr txBox="1"/>
          <p:nvPr/>
        </p:nvSpPr>
        <p:spPr>
          <a:xfrm rot="5400000">
            <a:off x="38433" y="1433327"/>
            <a:ext cx="1120835" cy="415498"/>
          </a:xfrm>
          <a:prstGeom prst="rect">
            <a:avLst/>
          </a:prstGeom>
          <a:solidFill>
            <a:srgbClr val="DEEBF7"/>
          </a:solidFill>
          <a:ln>
            <a:solidFill>
              <a:schemeClr val="accent1">
                <a:lumMod val="75000"/>
              </a:schemeClr>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p:nvPr/>
        </p:nvSpPr>
        <p:spPr>
          <a:xfrm rot="5400000">
            <a:off x="38703" y="2601402"/>
            <a:ext cx="1120295" cy="415498"/>
          </a:xfrm>
          <a:prstGeom prst="rect">
            <a:avLst/>
          </a:prstGeom>
          <a:solidFill>
            <a:srgbClr val="FFCCCC"/>
          </a:solidFill>
          <a:ln>
            <a:solidFill>
              <a:srgbClr val="FF7C8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PRACTICE INVESTMENTS</a:t>
            </a:r>
          </a:p>
        </p:txBody>
      </p:sp>
      <p:sp>
        <p:nvSpPr>
          <p:cNvPr id="53" name="TextBox 52"/>
          <p:cNvSpPr txBox="1"/>
          <p:nvPr/>
        </p:nvSpPr>
        <p:spPr>
          <a:xfrm rot="5400000">
            <a:off x="102211" y="3753213"/>
            <a:ext cx="993281" cy="415498"/>
          </a:xfrm>
          <a:prstGeom prst="rect">
            <a:avLst/>
          </a:prstGeom>
          <a:solidFill>
            <a:srgbClr val="FFFFCC"/>
          </a:solidFill>
          <a:ln>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CULTURE CHANGE</a:t>
            </a:r>
          </a:p>
        </p:txBody>
      </p:sp>
      <p:sp>
        <p:nvSpPr>
          <p:cNvPr id="54" name="TextBox 53"/>
          <p:cNvSpPr txBox="1"/>
          <p:nvPr/>
        </p:nvSpPr>
        <p:spPr>
          <a:xfrm rot="5400000">
            <a:off x="-468960" y="5406174"/>
            <a:ext cx="2135624" cy="415498"/>
          </a:xfrm>
          <a:prstGeom prst="rect">
            <a:avLst/>
          </a:prstGeom>
          <a:solidFill>
            <a:srgbClr val="CCCCFF"/>
          </a:solidFill>
          <a:ln>
            <a:solidFill>
              <a:srgbClr val="7030A0"/>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Down Arrow 47"/>
          <p:cNvSpPr/>
          <p:nvPr/>
        </p:nvSpPr>
        <p:spPr>
          <a:xfrm>
            <a:off x="9473561" y="2809151"/>
            <a:ext cx="359696" cy="439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Down Arrow 58"/>
          <p:cNvSpPr/>
          <p:nvPr/>
        </p:nvSpPr>
        <p:spPr>
          <a:xfrm rot="10800000">
            <a:off x="9493958" y="3839381"/>
            <a:ext cx="359696" cy="439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9352545" y="4543935"/>
            <a:ext cx="2513614" cy="2016939"/>
          </a:xfrm>
          <a:prstGeom prst="roundRect">
            <a:avLst/>
          </a:prstGeom>
          <a:solidFill>
            <a:srgbClr val="CCFFCC"/>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Child Welfare Agency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Increased investments in preventative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Decreased foster care expenditures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Decreased child welfare caseloads</a:t>
            </a:r>
          </a:p>
        </p:txBody>
      </p:sp>
    </p:spTree>
    <p:extLst>
      <p:ext uri="{BB962C8B-B14F-4D97-AF65-F5344CB8AC3E}">
        <p14:creationId xmlns:p14="http://schemas.microsoft.com/office/powerpoint/2010/main" val="4251525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06">
      <a:dk1>
        <a:srgbClr val="000000"/>
      </a:dk1>
      <a:lt1>
        <a:srgbClr val="FFFFFF"/>
      </a:lt1>
      <a:dk2>
        <a:srgbClr val="000000"/>
      </a:dk2>
      <a:lt2>
        <a:srgbClr val="FFFFFF"/>
      </a:lt2>
      <a:accent1>
        <a:srgbClr val="C9482B"/>
      </a:accent1>
      <a:accent2>
        <a:srgbClr val="2F78A3"/>
      </a:accent2>
      <a:accent3>
        <a:srgbClr val="E0AA2E"/>
      </a:accent3>
      <a:accent4>
        <a:srgbClr val="A42921"/>
      </a:accent4>
      <a:accent5>
        <a:srgbClr val="849918"/>
      </a:accent5>
      <a:accent6>
        <a:srgbClr val="2C2C2C"/>
      </a:accent6>
      <a:hlink>
        <a:srgbClr val="000000"/>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AC6A23A77D5F46A826583C49B527F1" ma:contentTypeVersion="4" ma:contentTypeDescription="Create a new document." ma:contentTypeScope="" ma:versionID="dc6e65970d2b8b3de3736e9d749fe35e">
  <xsd:schema xmlns:xsd="http://www.w3.org/2001/XMLSchema" xmlns:xs="http://www.w3.org/2001/XMLSchema" xmlns:p="http://schemas.microsoft.com/office/2006/metadata/properties" xmlns:ns2="6766d0a9-0824-47f7-9f66-d3de3a4c49a2" xmlns:ns3="fa5d4fd8-1639-4dc7-b726-61eff950cd22" targetNamespace="http://schemas.microsoft.com/office/2006/metadata/properties" ma:root="true" ma:fieldsID="061ee1f80dd29b669dfd9b7057f15315" ns2:_="" ns3:_="">
    <xsd:import namespace="6766d0a9-0824-47f7-9f66-d3de3a4c49a2"/>
    <xsd:import namespace="fa5d4fd8-1639-4dc7-b726-61eff950cd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6d0a9-0824-47f7-9f66-d3de3a4c4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5d4fd8-1639-4dc7-b726-61eff950cd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7D29EB-1A73-4C6F-87FC-28ACD987A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66d0a9-0824-47f7-9f66-d3de3a4c49a2"/>
    <ds:schemaRef ds:uri="fa5d4fd8-1639-4dc7-b726-61eff950c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E50B44-D1EC-4C42-820A-5529E39C6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31978</TotalTime>
  <Words>5767</Words>
  <Application>Microsoft Office PowerPoint</Application>
  <PresentationFormat>Widescreen</PresentationFormat>
  <Paragraphs>679</Paragraphs>
  <Slides>52</Slides>
  <Notes>52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52</vt:i4>
      </vt:variant>
    </vt:vector>
  </HeadingPairs>
  <TitlesOfParts>
    <vt:vector size="71" baseType="lpstr">
      <vt:lpstr>Aharoni</vt:lpstr>
      <vt:lpstr>Arial</vt:lpstr>
      <vt:lpstr>Arial Rounded MT Bold</vt:lpstr>
      <vt:lpstr>Avenir Next LT Pro Demi</vt:lpstr>
      <vt:lpstr>Calibri</vt:lpstr>
      <vt:lpstr>Calibri Light</vt:lpstr>
      <vt:lpstr>Century Gothic</vt:lpstr>
      <vt:lpstr>Century Schoolbook</vt:lpstr>
      <vt:lpstr>Franklin Gothic Book</vt:lpstr>
      <vt:lpstr>Franklin Gothic Medium</vt:lpstr>
      <vt:lpstr>Garamond</vt:lpstr>
      <vt:lpstr>Helvetica</vt:lpstr>
      <vt:lpstr>Lato</vt:lpstr>
      <vt:lpstr>Times New Roman</vt:lpstr>
      <vt:lpstr>Wingdings</vt:lpstr>
      <vt:lpstr>Office Theme</vt:lpstr>
      <vt:lpstr>1_Office Theme</vt:lpstr>
      <vt:lpstr>2_Office Theme</vt:lpstr>
      <vt:lpstr>3_Office Theme</vt:lpstr>
      <vt:lpstr>PowerPoint Presentation</vt:lpstr>
      <vt:lpstr>Presenters</vt:lpstr>
      <vt:lpstr>Objectives</vt:lpstr>
      <vt:lpstr>PowerPoint Presentation</vt:lpstr>
      <vt:lpstr>Historical Context and  Preparing for Family First</vt:lpstr>
      <vt:lpstr>Practice Transformation in Kentucky</vt:lpstr>
      <vt:lpstr>Project Management</vt:lpstr>
      <vt:lpstr>PowerPoint Presentation</vt:lpstr>
      <vt:lpstr>PowerPoint Presentation</vt:lpstr>
      <vt:lpstr>Phase One Highlights: Prevention</vt:lpstr>
      <vt:lpstr>PowerPoint Presentation</vt:lpstr>
      <vt:lpstr>Division of Prevention and Community Well-Being    Primary Prevention</vt:lpstr>
      <vt:lpstr>Division of Prevention and Community Well-Being Community Response and Well-Being </vt:lpstr>
      <vt:lpstr>Division of Prevention and Community Well-Being   Prevention Evidence Based Practices</vt:lpstr>
      <vt:lpstr>PowerPoint Presentation</vt:lpstr>
      <vt:lpstr>Measuring Performance</vt:lpstr>
      <vt:lpstr>Has your state started to build infrastructure for Family First CQI?</vt:lpstr>
      <vt:lpstr>PowerPoint Presentation</vt:lpstr>
      <vt:lpstr>Agency Capacity Measures*</vt:lpstr>
      <vt:lpstr>    Agency Capacity</vt:lpstr>
      <vt:lpstr>Reach Measures</vt:lpstr>
      <vt:lpstr>PowerPoint Presentation</vt:lpstr>
      <vt:lpstr>PowerPoint Presentation</vt:lpstr>
      <vt:lpstr>PowerPoint Presentation</vt:lpstr>
      <vt:lpstr>PowerPoint Presentation</vt:lpstr>
      <vt:lpstr>PowerPoint Presentation</vt:lpstr>
      <vt:lpstr>PowerPoint Presentation</vt:lpstr>
      <vt:lpstr>Discussion Questions</vt:lpstr>
      <vt:lpstr>Child Welfare Transformation Phase Two: CQI Re-design</vt:lpstr>
      <vt:lpstr>TIMELINE</vt:lpstr>
      <vt:lpstr>PowerPoint Presentation</vt:lpstr>
      <vt:lpstr>Finding Common Ground: “What is CQI”?</vt:lpstr>
      <vt:lpstr>PowerPoint Presentation</vt:lpstr>
      <vt:lpstr>Foster  a Culture of Learning</vt:lpstr>
      <vt:lpstr>PowerPoint Presentation</vt:lpstr>
      <vt:lpstr>SOP 30.6 CQI and the Case Review Process</vt:lpstr>
      <vt:lpstr>PowerPoint Presentation</vt:lpstr>
      <vt:lpstr>CQI Youth Engagement</vt:lpstr>
      <vt:lpstr>Foster/Adoptive Parent Stakeholder Engagement</vt:lpstr>
      <vt:lpstr>PowerPoint Presentation</vt:lpstr>
      <vt:lpstr>PowerPoint Presentation</vt:lpstr>
      <vt:lpstr>Use of Surveys and Polling </vt:lpstr>
      <vt:lpstr>Evaluation &amp; Monitoring Phase</vt:lpstr>
      <vt:lpstr>Has your state begun Family First CQI integration into broader agency CQI?   </vt:lpstr>
      <vt:lpstr>PowerPoint Presentation</vt:lpstr>
      <vt:lpstr>Integration: Collaboration and Stakeholder Involvement</vt:lpstr>
      <vt:lpstr>Integration: Reach of Services</vt:lpstr>
      <vt:lpstr>PowerPoint Presentation</vt:lpstr>
      <vt:lpstr>Integration: Race Equity</vt:lpstr>
      <vt:lpstr>PowerPoint Presentation</vt:lpstr>
      <vt:lpstr>Discussion</vt:lpstr>
      <vt:lpstr>Additional Questions and Discussion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Brice J (CHFS)</dc:creator>
  <cp:lastModifiedBy>Yolanda Rogers</cp:lastModifiedBy>
  <cp:revision>172</cp:revision>
  <dcterms:created xsi:type="dcterms:W3CDTF">2022-07-12T13:08:44Z</dcterms:created>
  <dcterms:modified xsi:type="dcterms:W3CDTF">2023-04-06T19:20:53Z</dcterms:modified>
</cp:coreProperties>
</file>