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7" r:id="rId4"/>
    <p:sldMasterId id="2147484317" r:id="rId5"/>
    <p:sldMasterId id="2147483648" r:id="rId6"/>
  </p:sldMasterIdLst>
  <p:notesMasterIdLst>
    <p:notesMasterId r:id="rId30"/>
  </p:notesMasterIdLst>
  <p:handoutMasterIdLst>
    <p:handoutMasterId r:id="rId31"/>
  </p:handoutMasterIdLst>
  <p:sldIdLst>
    <p:sldId id="287" r:id="rId7"/>
    <p:sldId id="292" r:id="rId8"/>
    <p:sldId id="308" r:id="rId9"/>
    <p:sldId id="304" r:id="rId10"/>
    <p:sldId id="309" r:id="rId11"/>
    <p:sldId id="298" r:id="rId12"/>
    <p:sldId id="342" r:id="rId13"/>
    <p:sldId id="319" r:id="rId14"/>
    <p:sldId id="306" r:id="rId15"/>
    <p:sldId id="343" r:id="rId16"/>
    <p:sldId id="336" r:id="rId17"/>
    <p:sldId id="338" r:id="rId18"/>
    <p:sldId id="346" r:id="rId19"/>
    <p:sldId id="347" r:id="rId20"/>
    <p:sldId id="345" r:id="rId21"/>
    <p:sldId id="320" r:id="rId22"/>
    <p:sldId id="330" r:id="rId23"/>
    <p:sldId id="311" r:id="rId24"/>
    <p:sldId id="313" r:id="rId25"/>
    <p:sldId id="312" r:id="rId26"/>
    <p:sldId id="340" r:id="rId27"/>
    <p:sldId id="348" r:id="rId28"/>
    <p:sldId id="297"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779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82779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82779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82779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82779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82779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82779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82779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82779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9pPr>
  </p:defaultTextStyle>
  <p:extLst>
    <p:ext uri="{521415D9-36F7-43E2-AB2F-B90AF26B5E84}">
      <p14:sectionLst xmlns:p14="http://schemas.microsoft.com/office/powerpoint/2010/main">
        <p14:section name="Basic Offering Template" id="{C1F4ECF2-927B-412E-B570-1A088EC4918A}">
          <p14:sldIdLst>
            <p14:sldId id="287"/>
            <p14:sldId id="292"/>
            <p14:sldId id="308"/>
            <p14:sldId id="304"/>
            <p14:sldId id="309"/>
            <p14:sldId id="298"/>
            <p14:sldId id="342"/>
            <p14:sldId id="319"/>
            <p14:sldId id="306"/>
            <p14:sldId id="343"/>
            <p14:sldId id="336"/>
            <p14:sldId id="338"/>
            <p14:sldId id="346"/>
            <p14:sldId id="347"/>
            <p14:sldId id="345"/>
            <p14:sldId id="320"/>
            <p14:sldId id="330"/>
            <p14:sldId id="311"/>
            <p14:sldId id="313"/>
            <p14:sldId id="312"/>
            <p14:sldId id="340"/>
            <p14:sldId id="348"/>
            <p14:sldId id="297"/>
          </p14:sldIdLst>
        </p14:section>
      </p14:sectionLst>
    </p:ext>
    <p:ext uri="{EFAFB233-063F-42B5-8137-9DF3F51BA10A}">
      <p15:sldGuideLst xmlns:p15="http://schemas.microsoft.com/office/powerpoint/2012/main">
        <p15:guide id="2" pos="7680" userDrawn="1">
          <p15:clr>
            <a:srgbClr val="A4A3A4"/>
          </p15:clr>
        </p15:guide>
        <p15:guide id="3" orient="horz" pos="43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CD8159-A0A4-D574-C61C-ECB3BCCE55D3}" name="Ben Johnson" initials="BJ" userId="S::bjohnson@rightpoint.com::07b63c20-2445-4915-befc-fc8cfddd19a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icka Campbell" initials="AC" lastIdx="8" clrIdx="0">
    <p:extLst>
      <p:ext uri="{19B8F6BF-5375-455C-9EA6-DF929625EA0E}">
        <p15:presenceInfo xmlns:p15="http://schemas.microsoft.com/office/powerpoint/2012/main" userId="S::acampbell@rightpoint.com::551abd53-98fb-4f98-b7c3-580a00cfd2b5" providerId="AD"/>
      </p:ext>
    </p:extLst>
  </p:cmAuthor>
  <p:cmAuthor id="2" name="Jessica Caraciolo" initials="JC" lastIdx="4" clrIdx="1">
    <p:extLst>
      <p:ext uri="{19B8F6BF-5375-455C-9EA6-DF929625EA0E}">
        <p15:presenceInfo xmlns:p15="http://schemas.microsoft.com/office/powerpoint/2012/main" userId="S::jcaraciolo@rightpoint.com::5e594175-f5be-47c3-8c3b-58c23310cc7b" providerId="AD"/>
      </p:ext>
    </p:extLst>
  </p:cmAuthor>
  <p:cmAuthor id="3" name="Jesse Murray" initials="JM" lastIdx="1" clrIdx="2">
    <p:extLst>
      <p:ext uri="{19B8F6BF-5375-455C-9EA6-DF929625EA0E}">
        <p15:presenceInfo xmlns:p15="http://schemas.microsoft.com/office/powerpoint/2012/main" userId="Jesse Murray" providerId="None"/>
      </p:ext>
    </p:extLst>
  </p:cmAuthor>
  <p:cmAuthor id="4" name="Sarah Raphael" initials="SR" lastIdx="2" clrIdx="3">
    <p:extLst>
      <p:ext uri="{19B8F6BF-5375-455C-9EA6-DF929625EA0E}">
        <p15:presenceInfo xmlns:p15="http://schemas.microsoft.com/office/powerpoint/2012/main" userId="S::SarahRaphael@rightpoint.com::4bd37717-3a76-4e8b-b2f5-4913ce5eaedc" providerId="AD"/>
      </p:ext>
    </p:extLst>
  </p:cmAuthor>
  <p:cmAuthor id="5" name="Melinda Lis" initials="ML" lastIdx="4" clrIdx="4">
    <p:extLst>
      <p:ext uri="{19B8F6BF-5375-455C-9EA6-DF929625EA0E}">
        <p15:presenceInfo xmlns:p15="http://schemas.microsoft.com/office/powerpoint/2012/main" userId="S-1-5-21-124334859-449232091-3778215482-4118" providerId="AD"/>
      </p:ext>
    </p:extLst>
  </p:cmAuthor>
  <p:cmAuthor id="6" name="Phoenix Santiago" initials="PS" lastIdx="2" clrIdx="5">
    <p:extLst>
      <p:ext uri="{19B8F6BF-5375-455C-9EA6-DF929625EA0E}">
        <p15:presenceInfo xmlns:p15="http://schemas.microsoft.com/office/powerpoint/2012/main" userId="Phoenix Santiag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572"/>
    <a:srgbClr val="F89A21"/>
    <a:srgbClr val="E6175E"/>
    <a:srgbClr val="702B90"/>
    <a:srgbClr val="7CC243"/>
    <a:srgbClr val="F89A23"/>
    <a:srgbClr val="009DDA"/>
    <a:srgbClr val="E3AA1C"/>
    <a:srgbClr val="F7E200"/>
    <a:srgbClr val="E7A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F4CACB"/>
          </a:solidFill>
        </a:fill>
      </a:tcStyle>
    </a:wholeTbl>
    <a:band2H>
      <a:tcTxStyle/>
      <a:tcStyle>
        <a:tcBdr/>
        <a:fill>
          <a:solidFill>
            <a:srgbClr val="FAE6E7"/>
          </a:solidFill>
        </a:fill>
      </a:tcStyle>
    </a:band2H>
    <a:firstCol>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Col>
    <a:la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lastRow>
    <a:fir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FFE8CB"/>
          </a:solidFill>
        </a:fill>
      </a:tcStyle>
    </a:wholeTbl>
    <a:band2H>
      <a:tcTxStyle/>
      <a:tcStyle>
        <a:tcBdr/>
        <a:fill>
          <a:solidFill>
            <a:srgbClr val="FFF4E7"/>
          </a:solidFill>
        </a:fill>
      </a:tcStyle>
    </a:band2H>
    <a:firstCol>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Col>
    <a:la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lastRow>
    <a:fir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F1F1F2"/>
          </a:solidFill>
        </a:fill>
      </a:tcStyle>
    </a:wholeTbl>
    <a:band2H>
      <a:tcTxStyle/>
      <a:tcStyle>
        <a:tcBdr/>
        <a:fill>
          <a:solidFill>
            <a:srgbClr val="F8F8F9"/>
          </a:solidFill>
        </a:fill>
      </a:tcStyle>
    </a:band2H>
    <a:firstCol>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Col>
    <a:la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lastRow>
    <a:fir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1"/>
          </a:solidFill>
        </a:fill>
      </a:tcStyle>
    </a:band2H>
    <a:firstCol>
      <a:tcTxStyle b="on" i="off">
        <a:fontRef idx="min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lastRow>
    <a:firstRow>
      <a:tcTxStyle b="on" i="off">
        <a:fontRef idx="minor">
          <a:schemeClr val="accent1"/>
        </a:fontRef>
        <a:schemeClr val="accent1"/>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Col>
    <a:la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lastRow>
    <a:fir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6106" autoAdjust="0"/>
  </p:normalViewPr>
  <p:slideViewPr>
    <p:cSldViewPr snapToGrid="0">
      <p:cViewPr varScale="1">
        <p:scale>
          <a:sx n="26" d="100"/>
          <a:sy n="26" d="100"/>
        </p:scale>
        <p:origin x="2874" y="96"/>
      </p:cViewPr>
      <p:guideLst>
        <p:guide pos="7680"/>
        <p:guide orient="horz" pos="43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oenix Santiago" userId="d9047687-c9a0-448d-870d-0503e6c876fc" providerId="ADAL" clId="{8F0294C4-5439-43EB-9A71-CAF017993DB8}"/>
    <pc:docChg chg="delSld modSld modSection">
      <pc:chgData name="Phoenix Santiago" userId="d9047687-c9a0-448d-870d-0503e6c876fc" providerId="ADAL" clId="{8F0294C4-5439-43EB-9A71-CAF017993DB8}" dt="2023-04-07T20:06:51.482" v="34" actId="20577"/>
      <pc:docMkLst>
        <pc:docMk/>
      </pc:docMkLst>
      <pc:sldChg chg="modNotesTx">
        <pc:chgData name="Phoenix Santiago" userId="d9047687-c9a0-448d-870d-0503e6c876fc" providerId="ADAL" clId="{8F0294C4-5439-43EB-9A71-CAF017993DB8}" dt="2023-04-07T20:05:07.677" v="0" actId="20577"/>
        <pc:sldMkLst>
          <pc:docMk/>
          <pc:sldMk cId="2148414801" sldId="287"/>
        </pc:sldMkLst>
      </pc:sldChg>
      <pc:sldChg chg="modNotesTx">
        <pc:chgData name="Phoenix Santiago" userId="d9047687-c9a0-448d-870d-0503e6c876fc" providerId="ADAL" clId="{8F0294C4-5439-43EB-9A71-CAF017993DB8}" dt="2023-04-07T20:05:10.998" v="1" actId="20577"/>
        <pc:sldMkLst>
          <pc:docMk/>
          <pc:sldMk cId="3042498097" sldId="292"/>
        </pc:sldMkLst>
      </pc:sldChg>
      <pc:sldChg chg="modNotesTx">
        <pc:chgData name="Phoenix Santiago" userId="d9047687-c9a0-448d-870d-0503e6c876fc" providerId="ADAL" clId="{8F0294C4-5439-43EB-9A71-CAF017993DB8}" dt="2023-04-07T20:06:51.482" v="34" actId="20577"/>
        <pc:sldMkLst>
          <pc:docMk/>
          <pc:sldMk cId="2458673251" sldId="297"/>
        </pc:sldMkLst>
      </pc:sldChg>
      <pc:sldChg chg="modNotesTx">
        <pc:chgData name="Phoenix Santiago" userId="d9047687-c9a0-448d-870d-0503e6c876fc" providerId="ADAL" clId="{8F0294C4-5439-43EB-9A71-CAF017993DB8}" dt="2023-04-07T20:05:28.721" v="6" actId="20577"/>
        <pc:sldMkLst>
          <pc:docMk/>
          <pc:sldMk cId="2660854823" sldId="298"/>
        </pc:sldMkLst>
      </pc:sldChg>
      <pc:sldChg chg="modNotesTx">
        <pc:chgData name="Phoenix Santiago" userId="d9047687-c9a0-448d-870d-0503e6c876fc" providerId="ADAL" clId="{8F0294C4-5439-43EB-9A71-CAF017993DB8}" dt="2023-04-07T20:05:20.873" v="4" actId="20577"/>
        <pc:sldMkLst>
          <pc:docMk/>
          <pc:sldMk cId="3385436857" sldId="304"/>
        </pc:sldMkLst>
      </pc:sldChg>
      <pc:sldChg chg="modNotesTx">
        <pc:chgData name="Phoenix Santiago" userId="d9047687-c9a0-448d-870d-0503e6c876fc" providerId="ADAL" clId="{8F0294C4-5439-43EB-9A71-CAF017993DB8}" dt="2023-04-07T20:05:39.228" v="9" actId="20577"/>
        <pc:sldMkLst>
          <pc:docMk/>
          <pc:sldMk cId="1214536591" sldId="306"/>
        </pc:sldMkLst>
      </pc:sldChg>
      <pc:sldChg chg="modNotesTx">
        <pc:chgData name="Phoenix Santiago" userId="d9047687-c9a0-448d-870d-0503e6c876fc" providerId="ADAL" clId="{8F0294C4-5439-43EB-9A71-CAF017993DB8}" dt="2023-04-07T20:05:18.399" v="3" actId="20577"/>
        <pc:sldMkLst>
          <pc:docMk/>
          <pc:sldMk cId="3388857166" sldId="308"/>
        </pc:sldMkLst>
      </pc:sldChg>
      <pc:sldChg chg="modNotesTx">
        <pc:chgData name="Phoenix Santiago" userId="d9047687-c9a0-448d-870d-0503e6c876fc" providerId="ADAL" clId="{8F0294C4-5439-43EB-9A71-CAF017993DB8}" dt="2023-04-07T20:05:23.829" v="5" actId="20577"/>
        <pc:sldMkLst>
          <pc:docMk/>
          <pc:sldMk cId="4170875024" sldId="309"/>
        </pc:sldMkLst>
      </pc:sldChg>
      <pc:sldChg chg="modNotesTx">
        <pc:chgData name="Phoenix Santiago" userId="d9047687-c9a0-448d-870d-0503e6c876fc" providerId="ADAL" clId="{8F0294C4-5439-43EB-9A71-CAF017993DB8}" dt="2023-04-07T20:06:31.373" v="23" actId="20577"/>
        <pc:sldMkLst>
          <pc:docMk/>
          <pc:sldMk cId="1373489961" sldId="311"/>
        </pc:sldMkLst>
      </pc:sldChg>
      <pc:sldChg chg="modNotesTx">
        <pc:chgData name="Phoenix Santiago" userId="d9047687-c9a0-448d-870d-0503e6c876fc" providerId="ADAL" clId="{8F0294C4-5439-43EB-9A71-CAF017993DB8}" dt="2023-04-07T20:06:39.659" v="25" actId="20577"/>
        <pc:sldMkLst>
          <pc:docMk/>
          <pc:sldMk cId="3148978080" sldId="312"/>
        </pc:sldMkLst>
      </pc:sldChg>
      <pc:sldChg chg="modNotesTx">
        <pc:chgData name="Phoenix Santiago" userId="d9047687-c9a0-448d-870d-0503e6c876fc" providerId="ADAL" clId="{8F0294C4-5439-43EB-9A71-CAF017993DB8}" dt="2023-04-07T20:06:34.549" v="24" actId="20577"/>
        <pc:sldMkLst>
          <pc:docMk/>
          <pc:sldMk cId="3231124244" sldId="313"/>
        </pc:sldMkLst>
      </pc:sldChg>
      <pc:sldChg chg="modNotesTx">
        <pc:chgData name="Phoenix Santiago" userId="d9047687-c9a0-448d-870d-0503e6c876fc" providerId="ADAL" clId="{8F0294C4-5439-43EB-9A71-CAF017993DB8}" dt="2023-04-07T20:05:35.613" v="8" actId="20577"/>
        <pc:sldMkLst>
          <pc:docMk/>
          <pc:sldMk cId="3605794310" sldId="319"/>
        </pc:sldMkLst>
      </pc:sldChg>
      <pc:sldChg chg="modNotesTx">
        <pc:chgData name="Phoenix Santiago" userId="d9047687-c9a0-448d-870d-0503e6c876fc" providerId="ADAL" clId="{8F0294C4-5439-43EB-9A71-CAF017993DB8}" dt="2023-04-07T20:06:07.549" v="16" actId="20577"/>
        <pc:sldMkLst>
          <pc:docMk/>
          <pc:sldMk cId="1178122206" sldId="320"/>
        </pc:sldMkLst>
      </pc:sldChg>
      <pc:sldChg chg="del modNotesTx">
        <pc:chgData name="Phoenix Santiago" userId="d9047687-c9a0-448d-870d-0503e6c876fc" providerId="ADAL" clId="{8F0294C4-5439-43EB-9A71-CAF017993DB8}" dt="2023-04-07T20:06:19.446" v="19" actId="47"/>
        <pc:sldMkLst>
          <pc:docMk/>
          <pc:sldMk cId="2274369612" sldId="323"/>
        </pc:sldMkLst>
      </pc:sldChg>
      <pc:sldChg chg="del">
        <pc:chgData name="Phoenix Santiago" userId="d9047687-c9a0-448d-870d-0503e6c876fc" providerId="ADAL" clId="{8F0294C4-5439-43EB-9A71-CAF017993DB8}" dt="2023-04-07T20:06:21.256" v="20" actId="47"/>
        <pc:sldMkLst>
          <pc:docMk/>
          <pc:sldMk cId="2909863926" sldId="324"/>
        </pc:sldMkLst>
      </pc:sldChg>
      <pc:sldChg chg="del">
        <pc:chgData name="Phoenix Santiago" userId="d9047687-c9a0-448d-870d-0503e6c876fc" providerId="ADAL" clId="{8F0294C4-5439-43EB-9A71-CAF017993DB8}" dt="2023-04-07T20:06:22.668" v="21" actId="47"/>
        <pc:sldMkLst>
          <pc:docMk/>
          <pc:sldMk cId="1779671747" sldId="325"/>
        </pc:sldMkLst>
      </pc:sldChg>
      <pc:sldChg chg="del">
        <pc:chgData name="Phoenix Santiago" userId="d9047687-c9a0-448d-870d-0503e6c876fc" providerId="ADAL" clId="{8F0294C4-5439-43EB-9A71-CAF017993DB8}" dt="2023-04-07T20:06:24.013" v="22" actId="47"/>
        <pc:sldMkLst>
          <pc:docMk/>
          <pc:sldMk cId="2836572213" sldId="326"/>
        </pc:sldMkLst>
      </pc:sldChg>
      <pc:sldChg chg="modNotesTx">
        <pc:chgData name="Phoenix Santiago" userId="d9047687-c9a0-448d-870d-0503e6c876fc" providerId="ADAL" clId="{8F0294C4-5439-43EB-9A71-CAF017993DB8}" dt="2023-04-07T20:06:11.396" v="17" actId="20577"/>
        <pc:sldMkLst>
          <pc:docMk/>
          <pc:sldMk cId="2385190025" sldId="330"/>
        </pc:sldMkLst>
      </pc:sldChg>
      <pc:sldChg chg="modNotesTx">
        <pc:chgData name="Phoenix Santiago" userId="d9047687-c9a0-448d-870d-0503e6c876fc" providerId="ADAL" clId="{8F0294C4-5439-43EB-9A71-CAF017993DB8}" dt="2023-04-07T20:05:45.968" v="11" actId="20577"/>
        <pc:sldMkLst>
          <pc:docMk/>
          <pc:sldMk cId="3717051187" sldId="336"/>
        </pc:sldMkLst>
      </pc:sldChg>
      <pc:sldChg chg="modNotesTx">
        <pc:chgData name="Phoenix Santiago" userId="d9047687-c9a0-448d-870d-0503e6c876fc" providerId="ADAL" clId="{8F0294C4-5439-43EB-9A71-CAF017993DB8}" dt="2023-04-07T20:05:50.712" v="12" actId="20577"/>
        <pc:sldMkLst>
          <pc:docMk/>
          <pc:sldMk cId="4101514205" sldId="338"/>
        </pc:sldMkLst>
      </pc:sldChg>
      <pc:sldChg chg="modNotesTx">
        <pc:chgData name="Phoenix Santiago" userId="d9047687-c9a0-448d-870d-0503e6c876fc" providerId="ADAL" clId="{8F0294C4-5439-43EB-9A71-CAF017993DB8}" dt="2023-04-07T20:06:44.129" v="26" actId="20577"/>
        <pc:sldMkLst>
          <pc:docMk/>
          <pc:sldMk cId="3762286062" sldId="340"/>
        </pc:sldMkLst>
      </pc:sldChg>
      <pc:sldChg chg="modNotesTx">
        <pc:chgData name="Phoenix Santiago" userId="d9047687-c9a0-448d-870d-0503e6c876fc" providerId="ADAL" clId="{8F0294C4-5439-43EB-9A71-CAF017993DB8}" dt="2023-04-07T20:05:31.680" v="7" actId="20577"/>
        <pc:sldMkLst>
          <pc:docMk/>
          <pc:sldMk cId="851325609" sldId="342"/>
        </pc:sldMkLst>
      </pc:sldChg>
      <pc:sldChg chg="modNotesTx">
        <pc:chgData name="Phoenix Santiago" userId="d9047687-c9a0-448d-870d-0503e6c876fc" providerId="ADAL" clId="{8F0294C4-5439-43EB-9A71-CAF017993DB8}" dt="2023-04-07T20:05:43.383" v="10" actId="20577"/>
        <pc:sldMkLst>
          <pc:docMk/>
          <pc:sldMk cId="443921578" sldId="343"/>
        </pc:sldMkLst>
      </pc:sldChg>
      <pc:sldChg chg="modNotesTx">
        <pc:chgData name="Phoenix Santiago" userId="d9047687-c9a0-448d-870d-0503e6c876fc" providerId="ADAL" clId="{8F0294C4-5439-43EB-9A71-CAF017993DB8}" dt="2023-04-07T20:06:04.573" v="15" actId="20577"/>
        <pc:sldMkLst>
          <pc:docMk/>
          <pc:sldMk cId="3695857598" sldId="345"/>
        </pc:sldMkLst>
      </pc:sldChg>
      <pc:sldChg chg="modNotesTx">
        <pc:chgData name="Phoenix Santiago" userId="d9047687-c9a0-448d-870d-0503e6c876fc" providerId="ADAL" clId="{8F0294C4-5439-43EB-9A71-CAF017993DB8}" dt="2023-04-07T20:05:54.149" v="13" actId="20577"/>
        <pc:sldMkLst>
          <pc:docMk/>
          <pc:sldMk cId="2323709780" sldId="346"/>
        </pc:sldMkLst>
      </pc:sldChg>
      <pc:sldChg chg="modNotesTx">
        <pc:chgData name="Phoenix Santiago" userId="d9047687-c9a0-448d-870d-0503e6c876fc" providerId="ADAL" clId="{8F0294C4-5439-43EB-9A71-CAF017993DB8}" dt="2023-04-07T20:05:58.729" v="14" actId="20577"/>
        <pc:sldMkLst>
          <pc:docMk/>
          <pc:sldMk cId="1407600816" sldId="347"/>
        </pc:sldMkLst>
      </pc:sldChg>
      <pc:sldChg chg="modNotesTx">
        <pc:chgData name="Phoenix Santiago" userId="d9047687-c9a0-448d-870d-0503e6c876fc" providerId="ADAL" clId="{8F0294C4-5439-43EB-9A71-CAF017993DB8}" dt="2023-04-07T20:06:47.410" v="33" actId="20577"/>
        <pc:sldMkLst>
          <pc:docMk/>
          <pc:sldMk cId="1832447962" sldId="348"/>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qic-ey.org/products/barriers-to-authentic-youth-engagement/" TargetMode="External"/></Relationships>
</file>

<file path=ppt/diagrams/_rels/data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rawing1.xml.rels><?xml version="1.0" encoding="UTF-8" standalone="yes"?>
<Relationships xmlns="http://schemas.openxmlformats.org/package/2006/relationships"><Relationship Id="rId1" Type="http://schemas.openxmlformats.org/officeDocument/2006/relationships/hyperlink" Target="https://qic-ey.org/products/barriers-to-authentic-youth-engagement/"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0DD9D0-98BA-40DD-8DF1-A09CBF2083F2}" type="doc">
      <dgm:prSet loTypeId="urn:microsoft.com/office/officeart/2005/8/layout/process4" loCatId="process" qsTypeId="urn:microsoft.com/office/officeart/2005/8/quickstyle/simple2" qsCatId="simple" csTypeId="urn:microsoft.com/office/officeart/2005/8/colors/accent2_2" csCatId="accent2" phldr="1"/>
      <dgm:spPr/>
      <dgm:t>
        <a:bodyPr/>
        <a:lstStyle/>
        <a:p>
          <a:endParaRPr lang="en-US"/>
        </a:p>
      </dgm:t>
    </dgm:pt>
    <dgm:pt modelId="{FFE6CB94-4ABA-49C2-B641-4CBB4A1D0780}">
      <dgm:prSet/>
      <dgm:spPr/>
      <dgm:t>
        <a:bodyPr/>
        <a:lstStyle/>
        <a:p>
          <a:r>
            <a:rPr lang="en-US" dirty="0">
              <a:solidFill>
                <a:schemeClr val="bg1"/>
              </a:solidFill>
            </a:rPr>
            <a:t>Actively participated in an </a:t>
          </a:r>
          <a:r>
            <a:rPr lang="en-US" b="1"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environmental scan </a:t>
          </a:r>
          <a:r>
            <a:rPr lang="en-US" dirty="0">
              <a:solidFill>
                <a:schemeClr val="bg1"/>
              </a:solidFill>
            </a:rPr>
            <a:t>to identify promising child and youth engagement </a:t>
          </a:r>
          <a:r>
            <a:rPr lang="en-US" dirty="0"/>
            <a:t>practices and programs</a:t>
          </a:r>
        </a:p>
      </dgm:t>
    </dgm:pt>
    <dgm:pt modelId="{B2F15A9E-FCE6-4CCD-88B5-B88DCF7290B9}" type="parTrans" cxnId="{1FCA390E-D153-4D17-81FF-54608BFD69EA}">
      <dgm:prSet/>
      <dgm:spPr/>
      <dgm:t>
        <a:bodyPr/>
        <a:lstStyle/>
        <a:p>
          <a:endParaRPr lang="en-US"/>
        </a:p>
      </dgm:t>
    </dgm:pt>
    <dgm:pt modelId="{0E3EB4C8-DC1A-4DAA-AF48-5411A9D6EC52}" type="sibTrans" cxnId="{1FCA390E-D153-4D17-81FF-54608BFD69EA}">
      <dgm:prSet/>
      <dgm:spPr/>
      <dgm:t>
        <a:bodyPr/>
        <a:lstStyle/>
        <a:p>
          <a:endParaRPr lang="en-US"/>
        </a:p>
      </dgm:t>
    </dgm:pt>
    <dgm:pt modelId="{B8E0CF9C-A78B-49F0-9586-9453F90EBFED}">
      <dgm:prSet/>
      <dgm:spPr/>
      <dgm:t>
        <a:bodyPr/>
        <a:lstStyle/>
        <a:p>
          <a:r>
            <a:rPr lang="en-US" dirty="0">
              <a:solidFill>
                <a:schemeClr val="bg1"/>
              </a:solidFill>
            </a:rPr>
            <a:t>Identified </a:t>
          </a:r>
          <a:r>
            <a:rPr lang="en-US" b="1"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barriers</a:t>
          </a:r>
          <a:r>
            <a:rPr lang="en-US" dirty="0">
              <a:solidFill>
                <a:schemeClr val="bg1"/>
              </a:solidFill>
            </a:rPr>
            <a:t> to authentic engagement </a:t>
          </a:r>
          <a:r>
            <a:rPr lang="en-US" dirty="0"/>
            <a:t>of children and youth and generate strategies to increase engagement</a:t>
          </a:r>
        </a:p>
      </dgm:t>
    </dgm:pt>
    <dgm:pt modelId="{1BB94D65-42AA-4D33-AD03-9076BC76AD29}" type="parTrans" cxnId="{D019874B-F24D-48CF-858C-FD28FA61F55E}">
      <dgm:prSet/>
      <dgm:spPr/>
      <dgm:t>
        <a:bodyPr/>
        <a:lstStyle/>
        <a:p>
          <a:endParaRPr lang="en-US"/>
        </a:p>
      </dgm:t>
    </dgm:pt>
    <dgm:pt modelId="{5E040FC8-9AFD-410D-A1A1-F0EA036127E2}" type="sibTrans" cxnId="{D019874B-F24D-48CF-858C-FD28FA61F55E}">
      <dgm:prSet/>
      <dgm:spPr/>
      <dgm:t>
        <a:bodyPr/>
        <a:lstStyle/>
        <a:p>
          <a:endParaRPr lang="en-US"/>
        </a:p>
      </dgm:t>
    </dgm:pt>
    <dgm:pt modelId="{BCBA7D16-2F45-4C43-891A-F4400C1A0C9C}">
      <dgm:prSet/>
      <dgm:spPr/>
      <dgm:t>
        <a:bodyPr/>
        <a:lstStyle/>
        <a:p>
          <a:pPr algn="ctr"/>
          <a:r>
            <a:rPr lang="en-US" i="0" dirty="0"/>
            <a:t>“Massive turn over in child welfare makes it hard for workers to really have engagement with youth. They often switch plans and start from scratch every time a new worker starts a case.  Worker turnover is a huge barrier. This impacts trust and causes many things to start again from the beginning.  Hard to engage well with youth when you don’t have a stable work force.” Council Member</a:t>
          </a:r>
        </a:p>
      </dgm:t>
    </dgm:pt>
    <dgm:pt modelId="{6A5FE3BC-3D14-4FBE-A6D9-E320198FAB6D}" type="parTrans" cxnId="{573A0311-E21E-4186-B93A-8FF5A011A906}">
      <dgm:prSet/>
      <dgm:spPr/>
      <dgm:t>
        <a:bodyPr/>
        <a:lstStyle/>
        <a:p>
          <a:endParaRPr lang="en-US"/>
        </a:p>
      </dgm:t>
    </dgm:pt>
    <dgm:pt modelId="{FC9B0F4E-C227-4E5F-868D-2CF5A312E38E}" type="sibTrans" cxnId="{573A0311-E21E-4186-B93A-8FF5A011A906}">
      <dgm:prSet/>
      <dgm:spPr/>
      <dgm:t>
        <a:bodyPr/>
        <a:lstStyle/>
        <a:p>
          <a:endParaRPr lang="en-US"/>
        </a:p>
      </dgm:t>
    </dgm:pt>
    <dgm:pt modelId="{6279F8DE-ABE6-4318-AB2F-B942C85E01E5}" type="pres">
      <dgm:prSet presAssocID="{940DD9D0-98BA-40DD-8DF1-A09CBF2083F2}" presName="Name0" presStyleCnt="0">
        <dgm:presLayoutVars>
          <dgm:dir/>
          <dgm:animLvl val="lvl"/>
          <dgm:resizeHandles val="exact"/>
        </dgm:presLayoutVars>
      </dgm:prSet>
      <dgm:spPr/>
    </dgm:pt>
    <dgm:pt modelId="{576DB85F-AB39-4601-B96E-C5A67D57ADF2}" type="pres">
      <dgm:prSet presAssocID="{BCBA7D16-2F45-4C43-891A-F4400C1A0C9C}" presName="boxAndChildren" presStyleCnt="0"/>
      <dgm:spPr/>
    </dgm:pt>
    <dgm:pt modelId="{C3F0386C-C008-442A-B6A6-745EC6339CE2}" type="pres">
      <dgm:prSet presAssocID="{BCBA7D16-2F45-4C43-891A-F4400C1A0C9C}" presName="parentTextBox" presStyleLbl="node1" presStyleIdx="0" presStyleCnt="3"/>
      <dgm:spPr/>
    </dgm:pt>
    <dgm:pt modelId="{67205B26-CC22-4BA3-B07A-1253657E7128}" type="pres">
      <dgm:prSet presAssocID="{5E040FC8-9AFD-410D-A1A1-F0EA036127E2}" presName="sp" presStyleCnt="0"/>
      <dgm:spPr/>
    </dgm:pt>
    <dgm:pt modelId="{33DA6206-D583-4B60-878F-068340F1858F}" type="pres">
      <dgm:prSet presAssocID="{B8E0CF9C-A78B-49F0-9586-9453F90EBFED}" presName="arrowAndChildren" presStyleCnt="0"/>
      <dgm:spPr/>
    </dgm:pt>
    <dgm:pt modelId="{2105D798-D38F-466F-A8BE-E68FEA3FE713}" type="pres">
      <dgm:prSet presAssocID="{B8E0CF9C-A78B-49F0-9586-9453F90EBFED}" presName="parentTextArrow" presStyleLbl="node1" presStyleIdx="1" presStyleCnt="3"/>
      <dgm:spPr/>
    </dgm:pt>
    <dgm:pt modelId="{2A650414-3D5A-4530-8018-AD99772E6477}" type="pres">
      <dgm:prSet presAssocID="{0E3EB4C8-DC1A-4DAA-AF48-5411A9D6EC52}" presName="sp" presStyleCnt="0"/>
      <dgm:spPr/>
    </dgm:pt>
    <dgm:pt modelId="{601029E0-D7BC-4951-87E8-E01E11D7AFDB}" type="pres">
      <dgm:prSet presAssocID="{FFE6CB94-4ABA-49C2-B641-4CBB4A1D0780}" presName="arrowAndChildren" presStyleCnt="0"/>
      <dgm:spPr/>
    </dgm:pt>
    <dgm:pt modelId="{F13FC61F-2268-477D-A6FC-962E646F0858}" type="pres">
      <dgm:prSet presAssocID="{FFE6CB94-4ABA-49C2-B641-4CBB4A1D0780}" presName="parentTextArrow" presStyleLbl="node1" presStyleIdx="2" presStyleCnt="3"/>
      <dgm:spPr/>
    </dgm:pt>
  </dgm:ptLst>
  <dgm:cxnLst>
    <dgm:cxn modelId="{44626D00-2CF1-4A99-9E35-F73448840EE8}" type="presOf" srcId="{940DD9D0-98BA-40DD-8DF1-A09CBF2083F2}" destId="{6279F8DE-ABE6-4318-AB2F-B942C85E01E5}" srcOrd="0" destOrd="0" presId="urn:microsoft.com/office/officeart/2005/8/layout/process4"/>
    <dgm:cxn modelId="{1FCA390E-D153-4D17-81FF-54608BFD69EA}" srcId="{940DD9D0-98BA-40DD-8DF1-A09CBF2083F2}" destId="{FFE6CB94-4ABA-49C2-B641-4CBB4A1D0780}" srcOrd="0" destOrd="0" parTransId="{B2F15A9E-FCE6-4CCD-88B5-B88DCF7290B9}" sibTransId="{0E3EB4C8-DC1A-4DAA-AF48-5411A9D6EC52}"/>
    <dgm:cxn modelId="{573A0311-E21E-4186-B93A-8FF5A011A906}" srcId="{940DD9D0-98BA-40DD-8DF1-A09CBF2083F2}" destId="{BCBA7D16-2F45-4C43-891A-F4400C1A0C9C}" srcOrd="2" destOrd="0" parTransId="{6A5FE3BC-3D14-4FBE-A6D9-E320198FAB6D}" sibTransId="{FC9B0F4E-C227-4E5F-868D-2CF5A312E38E}"/>
    <dgm:cxn modelId="{00DE1235-EBA0-404A-93A2-B770DF959DD8}" type="presOf" srcId="{B8E0CF9C-A78B-49F0-9586-9453F90EBFED}" destId="{2105D798-D38F-466F-A8BE-E68FEA3FE713}" srcOrd="0" destOrd="0" presId="urn:microsoft.com/office/officeart/2005/8/layout/process4"/>
    <dgm:cxn modelId="{D019874B-F24D-48CF-858C-FD28FA61F55E}" srcId="{940DD9D0-98BA-40DD-8DF1-A09CBF2083F2}" destId="{B8E0CF9C-A78B-49F0-9586-9453F90EBFED}" srcOrd="1" destOrd="0" parTransId="{1BB94D65-42AA-4D33-AD03-9076BC76AD29}" sibTransId="{5E040FC8-9AFD-410D-A1A1-F0EA036127E2}"/>
    <dgm:cxn modelId="{0DFDC7D5-21B2-40F4-8AF7-C0BFEDFAA9B1}" type="presOf" srcId="{FFE6CB94-4ABA-49C2-B641-4CBB4A1D0780}" destId="{F13FC61F-2268-477D-A6FC-962E646F0858}" srcOrd="0" destOrd="0" presId="urn:microsoft.com/office/officeart/2005/8/layout/process4"/>
    <dgm:cxn modelId="{211D04DA-E963-408E-B635-1F051CCB7309}" type="presOf" srcId="{BCBA7D16-2F45-4C43-891A-F4400C1A0C9C}" destId="{C3F0386C-C008-442A-B6A6-745EC6339CE2}" srcOrd="0" destOrd="0" presId="urn:microsoft.com/office/officeart/2005/8/layout/process4"/>
    <dgm:cxn modelId="{6B61EC27-72D1-4E3B-B657-4D2F1DEAD7F5}" type="presParOf" srcId="{6279F8DE-ABE6-4318-AB2F-B942C85E01E5}" destId="{576DB85F-AB39-4601-B96E-C5A67D57ADF2}" srcOrd="0" destOrd="0" presId="urn:microsoft.com/office/officeart/2005/8/layout/process4"/>
    <dgm:cxn modelId="{34A42004-D01D-43D6-B329-56A6F5B9BDCB}" type="presParOf" srcId="{576DB85F-AB39-4601-B96E-C5A67D57ADF2}" destId="{C3F0386C-C008-442A-B6A6-745EC6339CE2}" srcOrd="0" destOrd="0" presId="urn:microsoft.com/office/officeart/2005/8/layout/process4"/>
    <dgm:cxn modelId="{9AB57A3B-5F73-4581-9602-1FF1B1E8A94A}" type="presParOf" srcId="{6279F8DE-ABE6-4318-AB2F-B942C85E01E5}" destId="{67205B26-CC22-4BA3-B07A-1253657E7128}" srcOrd="1" destOrd="0" presId="urn:microsoft.com/office/officeart/2005/8/layout/process4"/>
    <dgm:cxn modelId="{6327ACD7-2816-43CE-829B-7289C7A93D00}" type="presParOf" srcId="{6279F8DE-ABE6-4318-AB2F-B942C85E01E5}" destId="{33DA6206-D583-4B60-878F-068340F1858F}" srcOrd="2" destOrd="0" presId="urn:microsoft.com/office/officeart/2005/8/layout/process4"/>
    <dgm:cxn modelId="{83C5F2A0-D7D3-4B4C-8097-FC6D8A4CD1DA}" type="presParOf" srcId="{33DA6206-D583-4B60-878F-068340F1858F}" destId="{2105D798-D38F-466F-A8BE-E68FEA3FE713}" srcOrd="0" destOrd="0" presId="urn:microsoft.com/office/officeart/2005/8/layout/process4"/>
    <dgm:cxn modelId="{1CD3D59B-7CDC-46F1-B838-07D92FC23AB7}" type="presParOf" srcId="{6279F8DE-ABE6-4318-AB2F-B942C85E01E5}" destId="{2A650414-3D5A-4530-8018-AD99772E6477}" srcOrd="3" destOrd="0" presId="urn:microsoft.com/office/officeart/2005/8/layout/process4"/>
    <dgm:cxn modelId="{1DB5CD67-F747-46C3-AA4D-8D7ED0B9CB6C}" type="presParOf" srcId="{6279F8DE-ABE6-4318-AB2F-B942C85E01E5}" destId="{601029E0-D7BC-4951-87E8-E01E11D7AFDB}" srcOrd="4" destOrd="0" presId="urn:microsoft.com/office/officeart/2005/8/layout/process4"/>
    <dgm:cxn modelId="{DF4E199D-D00F-477B-BD30-97214F6CBA72}" type="presParOf" srcId="{601029E0-D7BC-4951-87E8-E01E11D7AFDB}" destId="{F13FC61F-2268-477D-A6FC-962E646F085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57961A-0E2D-4CD4-832D-85101FB1985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0D6A19C-5750-4BF0-94FF-8123E83D56AF}">
      <dgm:prSet/>
      <dgm:spPr/>
      <dgm:t>
        <a:bodyPr/>
        <a:lstStyle/>
        <a:p>
          <a:r>
            <a:rPr lang="en-US" b="1"/>
            <a:t>Participate in Delphi Review to identify content for workforce training and coaching modules</a:t>
          </a:r>
          <a:endParaRPr lang="en-US"/>
        </a:p>
      </dgm:t>
    </dgm:pt>
    <dgm:pt modelId="{BF9A3F15-01BD-49DE-839A-FFE9BC212BA9}" type="parTrans" cxnId="{95842AC2-0989-498D-8919-7321759D17FA}">
      <dgm:prSet/>
      <dgm:spPr/>
      <dgm:t>
        <a:bodyPr/>
        <a:lstStyle/>
        <a:p>
          <a:endParaRPr lang="en-US"/>
        </a:p>
      </dgm:t>
    </dgm:pt>
    <dgm:pt modelId="{F3E41C4E-7180-40A0-A6B1-BA8D17576636}" type="sibTrans" cxnId="{95842AC2-0989-498D-8919-7321759D17FA}">
      <dgm:prSet/>
      <dgm:spPr/>
      <dgm:t>
        <a:bodyPr/>
        <a:lstStyle/>
        <a:p>
          <a:endParaRPr lang="en-US"/>
        </a:p>
      </dgm:t>
    </dgm:pt>
    <dgm:pt modelId="{DEDE690A-3F1E-46C3-94EB-F8AC31FA99B1}">
      <dgm:prSet/>
      <dgm:spPr/>
      <dgm:t>
        <a:bodyPr/>
        <a:lstStyle/>
        <a:p>
          <a:r>
            <a:rPr lang="en-US" b="1"/>
            <a:t>Co-develop content and participated in videos that are a part of the training for child welfare workforce </a:t>
          </a:r>
          <a:endParaRPr lang="en-US"/>
        </a:p>
      </dgm:t>
    </dgm:pt>
    <dgm:pt modelId="{97EE6E13-69E8-4A19-AC5A-25DCE276A01B}" type="parTrans" cxnId="{54AC9C66-E43C-4EB9-900A-FE456B8F64AE}">
      <dgm:prSet/>
      <dgm:spPr/>
      <dgm:t>
        <a:bodyPr/>
        <a:lstStyle/>
        <a:p>
          <a:endParaRPr lang="en-US"/>
        </a:p>
      </dgm:t>
    </dgm:pt>
    <dgm:pt modelId="{FB58B056-51C1-43EA-A075-AD3E61D92012}" type="sibTrans" cxnId="{54AC9C66-E43C-4EB9-900A-FE456B8F64AE}">
      <dgm:prSet/>
      <dgm:spPr/>
      <dgm:t>
        <a:bodyPr/>
        <a:lstStyle/>
        <a:p>
          <a:endParaRPr lang="en-US"/>
        </a:p>
      </dgm:t>
    </dgm:pt>
    <dgm:pt modelId="{17B45D0D-1CDA-42D7-BC09-82317C1ACD75}">
      <dgm:prSet/>
      <dgm:spPr/>
      <dgm:t>
        <a:bodyPr/>
        <a:lstStyle/>
        <a:p>
          <a:r>
            <a:rPr lang="en-US" b="1"/>
            <a:t>Co-develop Child and Youth Engagement Orientation Packet and Process</a:t>
          </a:r>
          <a:endParaRPr lang="en-US"/>
        </a:p>
      </dgm:t>
    </dgm:pt>
    <dgm:pt modelId="{F4B66AFB-F7B6-47F2-89C9-FF2FEFF6B40A}" type="parTrans" cxnId="{64B22ADB-D417-4C1B-A382-DF910545E402}">
      <dgm:prSet/>
      <dgm:spPr/>
      <dgm:t>
        <a:bodyPr/>
        <a:lstStyle/>
        <a:p>
          <a:endParaRPr lang="en-US"/>
        </a:p>
      </dgm:t>
    </dgm:pt>
    <dgm:pt modelId="{7280AF9A-5B6B-4215-B29D-614964A60EE7}" type="sibTrans" cxnId="{64B22ADB-D417-4C1B-A382-DF910545E402}">
      <dgm:prSet/>
      <dgm:spPr/>
      <dgm:t>
        <a:bodyPr/>
        <a:lstStyle/>
        <a:p>
          <a:endParaRPr lang="en-US"/>
        </a:p>
      </dgm:t>
    </dgm:pt>
    <dgm:pt modelId="{5C3EC15F-8B8F-46F5-9E8D-B44DC373B71E}" type="pres">
      <dgm:prSet presAssocID="{7257961A-0E2D-4CD4-832D-85101FB19859}" presName="vert0" presStyleCnt="0">
        <dgm:presLayoutVars>
          <dgm:dir/>
          <dgm:animOne val="branch"/>
          <dgm:animLvl val="lvl"/>
        </dgm:presLayoutVars>
      </dgm:prSet>
      <dgm:spPr/>
    </dgm:pt>
    <dgm:pt modelId="{2D824B8F-8394-4D05-B0A2-A48078D80464}" type="pres">
      <dgm:prSet presAssocID="{40D6A19C-5750-4BF0-94FF-8123E83D56AF}" presName="thickLine" presStyleLbl="alignNode1" presStyleIdx="0" presStyleCnt="3"/>
      <dgm:spPr/>
    </dgm:pt>
    <dgm:pt modelId="{E9D4136E-87AA-45C4-ADC3-E2941883B5ED}" type="pres">
      <dgm:prSet presAssocID="{40D6A19C-5750-4BF0-94FF-8123E83D56AF}" presName="horz1" presStyleCnt="0"/>
      <dgm:spPr/>
    </dgm:pt>
    <dgm:pt modelId="{55540585-23F0-4FE8-9338-ADCBE701C6C8}" type="pres">
      <dgm:prSet presAssocID="{40D6A19C-5750-4BF0-94FF-8123E83D56AF}" presName="tx1" presStyleLbl="revTx" presStyleIdx="0" presStyleCnt="3"/>
      <dgm:spPr/>
    </dgm:pt>
    <dgm:pt modelId="{2AF3F637-D464-4D0A-BD76-B8D069BBEF93}" type="pres">
      <dgm:prSet presAssocID="{40D6A19C-5750-4BF0-94FF-8123E83D56AF}" presName="vert1" presStyleCnt="0"/>
      <dgm:spPr/>
    </dgm:pt>
    <dgm:pt modelId="{766F5ED6-D325-4069-95A1-EBB912BB979F}" type="pres">
      <dgm:prSet presAssocID="{DEDE690A-3F1E-46C3-94EB-F8AC31FA99B1}" presName="thickLine" presStyleLbl="alignNode1" presStyleIdx="1" presStyleCnt="3"/>
      <dgm:spPr/>
    </dgm:pt>
    <dgm:pt modelId="{F1AFC3B0-3D65-4259-9280-EF5EBC4C4157}" type="pres">
      <dgm:prSet presAssocID="{DEDE690A-3F1E-46C3-94EB-F8AC31FA99B1}" presName="horz1" presStyleCnt="0"/>
      <dgm:spPr/>
    </dgm:pt>
    <dgm:pt modelId="{5DE7D1C7-3E55-4BC9-B017-6B644E91995F}" type="pres">
      <dgm:prSet presAssocID="{DEDE690A-3F1E-46C3-94EB-F8AC31FA99B1}" presName="tx1" presStyleLbl="revTx" presStyleIdx="1" presStyleCnt="3"/>
      <dgm:spPr/>
    </dgm:pt>
    <dgm:pt modelId="{9E2EC3F0-3FBF-4884-A014-D152B7E2B7D5}" type="pres">
      <dgm:prSet presAssocID="{DEDE690A-3F1E-46C3-94EB-F8AC31FA99B1}" presName="vert1" presStyleCnt="0"/>
      <dgm:spPr/>
    </dgm:pt>
    <dgm:pt modelId="{95F3B0EC-6CCA-46BB-8079-306F01260706}" type="pres">
      <dgm:prSet presAssocID="{17B45D0D-1CDA-42D7-BC09-82317C1ACD75}" presName="thickLine" presStyleLbl="alignNode1" presStyleIdx="2" presStyleCnt="3"/>
      <dgm:spPr/>
    </dgm:pt>
    <dgm:pt modelId="{9151E0F1-4BE9-4280-A890-BAF9AC56F724}" type="pres">
      <dgm:prSet presAssocID="{17B45D0D-1CDA-42D7-BC09-82317C1ACD75}" presName="horz1" presStyleCnt="0"/>
      <dgm:spPr/>
    </dgm:pt>
    <dgm:pt modelId="{2B085FDF-D09E-4E60-8FB6-340EA5C72342}" type="pres">
      <dgm:prSet presAssocID="{17B45D0D-1CDA-42D7-BC09-82317C1ACD75}" presName="tx1" presStyleLbl="revTx" presStyleIdx="2" presStyleCnt="3"/>
      <dgm:spPr/>
    </dgm:pt>
    <dgm:pt modelId="{1D238E86-3BFA-4A91-BEC9-20BD57F4C159}" type="pres">
      <dgm:prSet presAssocID="{17B45D0D-1CDA-42D7-BC09-82317C1ACD75}" presName="vert1" presStyleCnt="0"/>
      <dgm:spPr/>
    </dgm:pt>
  </dgm:ptLst>
  <dgm:cxnLst>
    <dgm:cxn modelId="{80C3BF65-E588-4206-833F-E9142804C704}" type="presOf" srcId="{DEDE690A-3F1E-46C3-94EB-F8AC31FA99B1}" destId="{5DE7D1C7-3E55-4BC9-B017-6B644E91995F}" srcOrd="0" destOrd="0" presId="urn:microsoft.com/office/officeart/2008/layout/LinedList"/>
    <dgm:cxn modelId="{54AC9C66-E43C-4EB9-900A-FE456B8F64AE}" srcId="{7257961A-0E2D-4CD4-832D-85101FB19859}" destId="{DEDE690A-3F1E-46C3-94EB-F8AC31FA99B1}" srcOrd="1" destOrd="0" parTransId="{97EE6E13-69E8-4A19-AC5A-25DCE276A01B}" sibTransId="{FB58B056-51C1-43EA-A075-AD3E61D92012}"/>
    <dgm:cxn modelId="{4980A14F-1280-4475-9BD6-6E30CA43AC8A}" type="presOf" srcId="{7257961A-0E2D-4CD4-832D-85101FB19859}" destId="{5C3EC15F-8B8F-46F5-9E8D-B44DC373B71E}" srcOrd="0" destOrd="0" presId="urn:microsoft.com/office/officeart/2008/layout/LinedList"/>
    <dgm:cxn modelId="{95842AC2-0989-498D-8919-7321759D17FA}" srcId="{7257961A-0E2D-4CD4-832D-85101FB19859}" destId="{40D6A19C-5750-4BF0-94FF-8123E83D56AF}" srcOrd="0" destOrd="0" parTransId="{BF9A3F15-01BD-49DE-839A-FFE9BC212BA9}" sibTransId="{F3E41C4E-7180-40A0-A6B1-BA8D17576636}"/>
    <dgm:cxn modelId="{38C64CC6-7D29-47C9-AAF8-F3CBC3002F68}" type="presOf" srcId="{40D6A19C-5750-4BF0-94FF-8123E83D56AF}" destId="{55540585-23F0-4FE8-9338-ADCBE701C6C8}" srcOrd="0" destOrd="0" presId="urn:microsoft.com/office/officeart/2008/layout/LinedList"/>
    <dgm:cxn modelId="{64B22ADB-D417-4C1B-A382-DF910545E402}" srcId="{7257961A-0E2D-4CD4-832D-85101FB19859}" destId="{17B45D0D-1CDA-42D7-BC09-82317C1ACD75}" srcOrd="2" destOrd="0" parTransId="{F4B66AFB-F7B6-47F2-89C9-FF2FEFF6B40A}" sibTransId="{7280AF9A-5B6B-4215-B29D-614964A60EE7}"/>
    <dgm:cxn modelId="{E8F834F7-3D31-46AD-9973-3376B2CB9C11}" type="presOf" srcId="{17B45D0D-1CDA-42D7-BC09-82317C1ACD75}" destId="{2B085FDF-D09E-4E60-8FB6-340EA5C72342}" srcOrd="0" destOrd="0" presId="urn:microsoft.com/office/officeart/2008/layout/LinedList"/>
    <dgm:cxn modelId="{8E12E156-9D55-4D21-AFD4-369F7954AED6}" type="presParOf" srcId="{5C3EC15F-8B8F-46F5-9E8D-B44DC373B71E}" destId="{2D824B8F-8394-4D05-B0A2-A48078D80464}" srcOrd="0" destOrd="0" presId="urn:microsoft.com/office/officeart/2008/layout/LinedList"/>
    <dgm:cxn modelId="{99122F47-140E-4952-B119-58F4B9C75F9D}" type="presParOf" srcId="{5C3EC15F-8B8F-46F5-9E8D-B44DC373B71E}" destId="{E9D4136E-87AA-45C4-ADC3-E2941883B5ED}" srcOrd="1" destOrd="0" presId="urn:microsoft.com/office/officeart/2008/layout/LinedList"/>
    <dgm:cxn modelId="{F848D7D1-8B86-4C26-8FAB-EDEA5DA03B5B}" type="presParOf" srcId="{E9D4136E-87AA-45C4-ADC3-E2941883B5ED}" destId="{55540585-23F0-4FE8-9338-ADCBE701C6C8}" srcOrd="0" destOrd="0" presId="urn:microsoft.com/office/officeart/2008/layout/LinedList"/>
    <dgm:cxn modelId="{006D7D1F-0396-4964-AE07-72FE7CE3660D}" type="presParOf" srcId="{E9D4136E-87AA-45C4-ADC3-E2941883B5ED}" destId="{2AF3F637-D464-4D0A-BD76-B8D069BBEF93}" srcOrd="1" destOrd="0" presId="urn:microsoft.com/office/officeart/2008/layout/LinedList"/>
    <dgm:cxn modelId="{867D5D47-BFA2-4490-813D-87E0047356D4}" type="presParOf" srcId="{5C3EC15F-8B8F-46F5-9E8D-B44DC373B71E}" destId="{766F5ED6-D325-4069-95A1-EBB912BB979F}" srcOrd="2" destOrd="0" presId="urn:microsoft.com/office/officeart/2008/layout/LinedList"/>
    <dgm:cxn modelId="{CA4C7253-5E99-489B-B955-C2C1D665FD60}" type="presParOf" srcId="{5C3EC15F-8B8F-46F5-9E8D-B44DC373B71E}" destId="{F1AFC3B0-3D65-4259-9280-EF5EBC4C4157}" srcOrd="3" destOrd="0" presId="urn:microsoft.com/office/officeart/2008/layout/LinedList"/>
    <dgm:cxn modelId="{3D84CD58-E471-4F61-B344-1CC38A3963B3}" type="presParOf" srcId="{F1AFC3B0-3D65-4259-9280-EF5EBC4C4157}" destId="{5DE7D1C7-3E55-4BC9-B017-6B644E91995F}" srcOrd="0" destOrd="0" presId="urn:microsoft.com/office/officeart/2008/layout/LinedList"/>
    <dgm:cxn modelId="{2C051DB2-D48D-49C1-ACE2-B4623185FEAA}" type="presParOf" srcId="{F1AFC3B0-3D65-4259-9280-EF5EBC4C4157}" destId="{9E2EC3F0-3FBF-4884-A014-D152B7E2B7D5}" srcOrd="1" destOrd="0" presId="urn:microsoft.com/office/officeart/2008/layout/LinedList"/>
    <dgm:cxn modelId="{A81A6DFC-69B5-4A2F-856D-7E78CEEA066F}" type="presParOf" srcId="{5C3EC15F-8B8F-46F5-9E8D-B44DC373B71E}" destId="{95F3B0EC-6CCA-46BB-8079-306F01260706}" srcOrd="4" destOrd="0" presId="urn:microsoft.com/office/officeart/2008/layout/LinedList"/>
    <dgm:cxn modelId="{5D39C461-0DBB-4A6A-9B78-0C808E7E7A6D}" type="presParOf" srcId="{5C3EC15F-8B8F-46F5-9E8D-B44DC373B71E}" destId="{9151E0F1-4BE9-4280-A890-BAF9AC56F724}" srcOrd="5" destOrd="0" presId="urn:microsoft.com/office/officeart/2008/layout/LinedList"/>
    <dgm:cxn modelId="{E422B611-8B6F-41F5-9742-B6EEDD877DCE}" type="presParOf" srcId="{9151E0F1-4BE9-4280-A890-BAF9AC56F724}" destId="{2B085FDF-D09E-4E60-8FB6-340EA5C72342}" srcOrd="0" destOrd="0" presId="urn:microsoft.com/office/officeart/2008/layout/LinedList"/>
    <dgm:cxn modelId="{154AA3D9-1714-4B96-9E5B-4AE19F3C8476}" type="presParOf" srcId="{9151E0F1-4BE9-4280-A890-BAF9AC56F724}" destId="{1D238E86-3BFA-4A91-BEC9-20BD57F4C15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E33C59-D2C6-F34B-98B7-B3BBF18F63D8}"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462E84F5-8D79-8240-8FB8-7707CA064C19}">
      <dgm:prSet custT="1"/>
      <dgm:spPr/>
      <dgm:t>
        <a:bodyPr tIns="274320" bIns="365760"/>
        <a:lstStyle/>
        <a:p>
          <a:r>
            <a:rPr lang="en-US" sz="4800" b="0" i="0" dirty="0">
              <a:latin typeface="+mj-lt"/>
            </a:rPr>
            <a:t>Authentic engagement means actively and intentionally partnering with children and youth about their lives, on their terms, in ways that make sense to them. To authentically engage children and youth, child welfare professionals must:</a:t>
          </a:r>
          <a:endParaRPr lang="en-US" sz="4800" dirty="0">
            <a:latin typeface="+mj-lt"/>
          </a:endParaRPr>
        </a:p>
      </dgm:t>
    </dgm:pt>
    <dgm:pt modelId="{0B839CA9-A15E-4246-A7D2-13CFDEBB5A1B}" type="parTrans" cxnId="{39F2A9F2-C3C7-B441-BB9A-0BF88CDD3FA8}">
      <dgm:prSet/>
      <dgm:spPr/>
      <dgm:t>
        <a:bodyPr/>
        <a:lstStyle/>
        <a:p>
          <a:endParaRPr lang="en-US"/>
        </a:p>
      </dgm:t>
    </dgm:pt>
    <dgm:pt modelId="{4B639FDF-F70B-4C47-A1B4-BE8798D85C24}" type="sibTrans" cxnId="{39F2A9F2-C3C7-B441-BB9A-0BF88CDD3FA8}">
      <dgm:prSet/>
      <dgm:spPr/>
      <dgm:t>
        <a:bodyPr/>
        <a:lstStyle/>
        <a:p>
          <a:endParaRPr lang="en-US"/>
        </a:p>
      </dgm:t>
    </dgm:pt>
    <dgm:pt modelId="{EFED60D7-C771-F340-AC87-5BD207CEFBF7}">
      <dgm:prSet custT="1"/>
      <dgm:spPr>
        <a:solidFill>
          <a:schemeClr val="accent3">
            <a:lumMod val="20000"/>
            <a:lumOff val="80000"/>
            <a:alpha val="90000"/>
          </a:schemeClr>
        </a:solidFill>
        <a:ln>
          <a:solidFill>
            <a:schemeClr val="accent3">
              <a:tint val="40000"/>
              <a:hueOff val="0"/>
              <a:satOff val="0"/>
              <a:lumOff val="0"/>
              <a:alpha val="91000"/>
            </a:schemeClr>
          </a:solidFill>
        </a:ln>
      </dgm:spPr>
      <dgm:t>
        <a:bodyPr tIns="457200"/>
        <a:lstStyle/>
        <a:p>
          <a:pPr marL="731520" indent="-457200">
            <a:spcAft>
              <a:spcPts val="1200"/>
            </a:spcAft>
            <a:buFont typeface="Arial" panose="020B0604020202020204" pitchFamily="34" charset="0"/>
            <a:buChar char="•"/>
          </a:pPr>
          <a:r>
            <a:rPr lang="en-US" sz="4400" b="0" i="0" dirty="0"/>
            <a:t>be committed, flexible, self-aware, and open to shared decision-making;</a:t>
          </a:r>
          <a:endParaRPr lang="en-US" sz="4400" dirty="0"/>
        </a:p>
      </dgm:t>
    </dgm:pt>
    <dgm:pt modelId="{F9BE7550-A8F4-2C47-A4F7-8FA683C4987D}" type="parTrans" cxnId="{5BE64B90-5A86-E941-9449-33464736131D}">
      <dgm:prSet/>
      <dgm:spPr/>
      <dgm:t>
        <a:bodyPr/>
        <a:lstStyle/>
        <a:p>
          <a:endParaRPr lang="en-US"/>
        </a:p>
      </dgm:t>
    </dgm:pt>
    <dgm:pt modelId="{D64B2DDD-BB3E-894F-8BEC-6FE3E2CB43BB}" type="sibTrans" cxnId="{5BE64B90-5A86-E941-9449-33464736131D}">
      <dgm:prSet/>
      <dgm:spPr/>
      <dgm:t>
        <a:bodyPr/>
        <a:lstStyle/>
        <a:p>
          <a:endParaRPr lang="en-US"/>
        </a:p>
      </dgm:t>
    </dgm:pt>
    <dgm:pt modelId="{DE634C5E-1CF8-4046-956B-1A5C3546ED51}">
      <dgm:prSet custT="1"/>
      <dgm:spPr>
        <a:solidFill>
          <a:schemeClr val="accent3">
            <a:lumMod val="20000"/>
            <a:lumOff val="80000"/>
            <a:alpha val="90000"/>
          </a:schemeClr>
        </a:solidFill>
        <a:ln>
          <a:solidFill>
            <a:schemeClr val="accent3">
              <a:tint val="40000"/>
              <a:hueOff val="0"/>
              <a:satOff val="0"/>
              <a:lumOff val="0"/>
              <a:alpha val="91000"/>
            </a:schemeClr>
          </a:solidFill>
        </a:ln>
      </dgm:spPr>
      <dgm:t>
        <a:bodyPr tIns="457200"/>
        <a:lstStyle/>
        <a:p>
          <a:pPr marL="731520" indent="-457200">
            <a:spcAft>
              <a:spcPts val="1200"/>
            </a:spcAft>
            <a:buFont typeface="Arial" panose="020B0604020202020204" pitchFamily="34" charset="0"/>
            <a:buChar char="•"/>
          </a:pPr>
          <a:r>
            <a:rPr lang="en-US" sz="4400" b="0" i="0" dirty="0"/>
            <a:t>use strong communication skills to build trusting relationships with children and youth; </a:t>
          </a:r>
          <a:endParaRPr lang="en-US" sz="4400" dirty="0"/>
        </a:p>
      </dgm:t>
    </dgm:pt>
    <dgm:pt modelId="{1DCECEB2-990D-F347-933F-9242A6ECDCCD}" type="parTrans" cxnId="{CC991AB5-B242-034F-8033-38BB3176834F}">
      <dgm:prSet/>
      <dgm:spPr/>
      <dgm:t>
        <a:bodyPr/>
        <a:lstStyle/>
        <a:p>
          <a:endParaRPr lang="en-US"/>
        </a:p>
      </dgm:t>
    </dgm:pt>
    <dgm:pt modelId="{80C02C7A-76E5-0E40-B3B5-8DD9467D4D36}" type="sibTrans" cxnId="{CC991AB5-B242-034F-8033-38BB3176834F}">
      <dgm:prSet/>
      <dgm:spPr/>
      <dgm:t>
        <a:bodyPr/>
        <a:lstStyle/>
        <a:p>
          <a:endParaRPr lang="en-US"/>
        </a:p>
      </dgm:t>
    </dgm:pt>
    <dgm:pt modelId="{B4137DC6-224A-B54D-9BEF-7C6630519F3D}">
      <dgm:prSet custT="1"/>
      <dgm:spPr>
        <a:solidFill>
          <a:schemeClr val="accent3">
            <a:lumMod val="20000"/>
            <a:lumOff val="80000"/>
            <a:alpha val="90000"/>
          </a:schemeClr>
        </a:solidFill>
        <a:ln>
          <a:solidFill>
            <a:schemeClr val="accent3">
              <a:tint val="40000"/>
              <a:hueOff val="0"/>
              <a:satOff val="0"/>
              <a:lumOff val="0"/>
              <a:alpha val="91000"/>
            </a:schemeClr>
          </a:solidFill>
        </a:ln>
      </dgm:spPr>
      <dgm:t>
        <a:bodyPr tIns="457200"/>
        <a:lstStyle/>
        <a:p>
          <a:pPr marL="731520" indent="-457200">
            <a:spcAft>
              <a:spcPts val="1200"/>
            </a:spcAft>
            <a:buFont typeface="Arial" panose="020B0604020202020204" pitchFamily="34" charset="0"/>
            <a:buChar char="•"/>
          </a:pPr>
          <a:r>
            <a:rPr lang="en-US" sz="4400" b="0" i="0" dirty="0"/>
            <a:t>be guided by knowledge of child and adolescent development and trauma-informed care;</a:t>
          </a:r>
          <a:endParaRPr lang="en-US" sz="4400" dirty="0"/>
        </a:p>
      </dgm:t>
    </dgm:pt>
    <dgm:pt modelId="{478C7506-FE14-5A4A-B8C7-BDECFC0D7AB2}" type="parTrans" cxnId="{B0B89540-EBF2-FD4D-A51C-E4DADB09782C}">
      <dgm:prSet/>
      <dgm:spPr/>
      <dgm:t>
        <a:bodyPr/>
        <a:lstStyle/>
        <a:p>
          <a:endParaRPr lang="en-US"/>
        </a:p>
      </dgm:t>
    </dgm:pt>
    <dgm:pt modelId="{F8D41678-F38B-DC47-995B-BE4761C5FD45}" type="sibTrans" cxnId="{B0B89540-EBF2-FD4D-A51C-E4DADB09782C}">
      <dgm:prSet/>
      <dgm:spPr/>
      <dgm:t>
        <a:bodyPr/>
        <a:lstStyle/>
        <a:p>
          <a:endParaRPr lang="en-US"/>
        </a:p>
      </dgm:t>
    </dgm:pt>
    <dgm:pt modelId="{31408C15-3F45-E349-AD85-386712EB0B9A}">
      <dgm:prSet custT="1"/>
      <dgm:spPr>
        <a:solidFill>
          <a:schemeClr val="accent3">
            <a:lumMod val="20000"/>
            <a:lumOff val="80000"/>
            <a:alpha val="90000"/>
          </a:schemeClr>
        </a:solidFill>
        <a:ln>
          <a:solidFill>
            <a:schemeClr val="accent3">
              <a:tint val="40000"/>
              <a:hueOff val="0"/>
              <a:satOff val="0"/>
              <a:lumOff val="0"/>
              <a:alpha val="91000"/>
            </a:schemeClr>
          </a:solidFill>
        </a:ln>
      </dgm:spPr>
      <dgm:t>
        <a:bodyPr tIns="457200"/>
        <a:lstStyle/>
        <a:p>
          <a:pPr marL="731520" indent="-457200">
            <a:spcAft>
              <a:spcPts val="1200"/>
            </a:spcAft>
            <a:buFont typeface="Arial" panose="020B0604020202020204" pitchFamily="34" charset="0"/>
            <a:buChar char="•"/>
          </a:pPr>
          <a:r>
            <a:rPr lang="en-US" sz="4400" b="0" i="0" dirty="0"/>
            <a:t>use a strength-based approach;</a:t>
          </a:r>
          <a:endParaRPr lang="en-US" sz="4400" dirty="0"/>
        </a:p>
      </dgm:t>
    </dgm:pt>
    <dgm:pt modelId="{57DBBC6B-27ED-9B40-B3AD-8D6C9298D04A}" type="parTrans" cxnId="{4D1970FA-75B5-0642-8569-2AA438C2CC8E}">
      <dgm:prSet/>
      <dgm:spPr/>
      <dgm:t>
        <a:bodyPr/>
        <a:lstStyle/>
        <a:p>
          <a:endParaRPr lang="en-US"/>
        </a:p>
      </dgm:t>
    </dgm:pt>
    <dgm:pt modelId="{393F4CE6-F7D9-764E-B752-198D62248417}" type="sibTrans" cxnId="{4D1970FA-75B5-0642-8569-2AA438C2CC8E}">
      <dgm:prSet/>
      <dgm:spPr/>
      <dgm:t>
        <a:bodyPr/>
        <a:lstStyle/>
        <a:p>
          <a:endParaRPr lang="en-US"/>
        </a:p>
      </dgm:t>
    </dgm:pt>
    <dgm:pt modelId="{0767041F-2421-3940-AEBF-0E05B9E894EB}">
      <dgm:prSet custT="1"/>
      <dgm:spPr>
        <a:solidFill>
          <a:schemeClr val="accent3">
            <a:lumMod val="20000"/>
            <a:lumOff val="80000"/>
            <a:alpha val="90000"/>
          </a:schemeClr>
        </a:solidFill>
        <a:ln>
          <a:solidFill>
            <a:schemeClr val="accent3">
              <a:tint val="40000"/>
              <a:hueOff val="0"/>
              <a:satOff val="0"/>
              <a:lumOff val="0"/>
              <a:alpha val="91000"/>
            </a:schemeClr>
          </a:solidFill>
        </a:ln>
      </dgm:spPr>
      <dgm:t>
        <a:bodyPr tIns="457200"/>
        <a:lstStyle/>
        <a:p>
          <a:pPr marL="731520" indent="-457200">
            <a:spcAft>
              <a:spcPts val="1200"/>
            </a:spcAft>
            <a:buFont typeface="Arial" panose="020B0604020202020204" pitchFamily="34" charset="0"/>
            <a:buChar char="•"/>
          </a:pPr>
          <a:r>
            <a:rPr lang="en-US" sz="4400" b="0" i="0" dirty="0"/>
            <a:t>have a vivid self-awareness of potential power dynamics;</a:t>
          </a:r>
          <a:endParaRPr lang="en-US" sz="4400" dirty="0"/>
        </a:p>
      </dgm:t>
    </dgm:pt>
    <dgm:pt modelId="{A666C835-0B9E-AA42-8297-DE834179433E}" type="parTrans" cxnId="{FBB83D02-56CB-C643-B67E-52CBA1CC0CA6}">
      <dgm:prSet/>
      <dgm:spPr/>
      <dgm:t>
        <a:bodyPr/>
        <a:lstStyle/>
        <a:p>
          <a:endParaRPr lang="en-US"/>
        </a:p>
      </dgm:t>
    </dgm:pt>
    <dgm:pt modelId="{62833AC7-701C-E54C-9221-B861D7358128}" type="sibTrans" cxnId="{FBB83D02-56CB-C643-B67E-52CBA1CC0CA6}">
      <dgm:prSet/>
      <dgm:spPr/>
      <dgm:t>
        <a:bodyPr/>
        <a:lstStyle/>
        <a:p>
          <a:endParaRPr lang="en-US"/>
        </a:p>
      </dgm:t>
    </dgm:pt>
    <dgm:pt modelId="{126791E1-871F-AE4C-A8CC-3C4F4489C69A}">
      <dgm:prSet custT="1"/>
      <dgm:spPr>
        <a:solidFill>
          <a:schemeClr val="accent3">
            <a:lumMod val="20000"/>
            <a:lumOff val="80000"/>
            <a:alpha val="90000"/>
          </a:schemeClr>
        </a:solidFill>
        <a:ln>
          <a:solidFill>
            <a:schemeClr val="accent3">
              <a:tint val="40000"/>
              <a:hueOff val="0"/>
              <a:satOff val="0"/>
              <a:lumOff val="0"/>
              <a:alpha val="91000"/>
            </a:schemeClr>
          </a:solidFill>
        </a:ln>
      </dgm:spPr>
      <dgm:t>
        <a:bodyPr tIns="457200"/>
        <a:lstStyle/>
        <a:p>
          <a:pPr marL="731520" indent="-457200">
            <a:spcAft>
              <a:spcPts val="1200"/>
            </a:spcAft>
            <a:buFont typeface="Arial" panose="020B0604020202020204" pitchFamily="34" charset="0"/>
            <a:buChar char="•"/>
          </a:pPr>
          <a:r>
            <a:rPr lang="en-US" sz="4400" b="0" i="0" dirty="0"/>
            <a:t>have cultural humility; and </a:t>
          </a:r>
          <a:endParaRPr lang="en-US" sz="4400" dirty="0"/>
        </a:p>
      </dgm:t>
    </dgm:pt>
    <dgm:pt modelId="{20E141A7-1817-CE4A-A4B5-9FA624AE71F4}" type="parTrans" cxnId="{2C4CD7B5-DAE4-C24F-952A-D5B037319394}">
      <dgm:prSet/>
      <dgm:spPr/>
      <dgm:t>
        <a:bodyPr/>
        <a:lstStyle/>
        <a:p>
          <a:endParaRPr lang="en-US"/>
        </a:p>
      </dgm:t>
    </dgm:pt>
    <dgm:pt modelId="{39152BC1-A153-154C-BAEA-73DB45BF6135}" type="sibTrans" cxnId="{2C4CD7B5-DAE4-C24F-952A-D5B037319394}">
      <dgm:prSet/>
      <dgm:spPr/>
      <dgm:t>
        <a:bodyPr/>
        <a:lstStyle/>
        <a:p>
          <a:endParaRPr lang="en-US"/>
        </a:p>
      </dgm:t>
    </dgm:pt>
    <dgm:pt modelId="{377E4DD9-1B86-194F-93A6-9D62539D4E1B}">
      <dgm:prSet custT="1"/>
      <dgm:spPr>
        <a:solidFill>
          <a:schemeClr val="accent3">
            <a:lumMod val="20000"/>
            <a:lumOff val="80000"/>
            <a:alpha val="90000"/>
          </a:schemeClr>
        </a:solidFill>
        <a:ln>
          <a:solidFill>
            <a:schemeClr val="accent3">
              <a:tint val="40000"/>
              <a:hueOff val="0"/>
              <a:satOff val="0"/>
              <a:lumOff val="0"/>
              <a:alpha val="91000"/>
            </a:schemeClr>
          </a:solidFill>
        </a:ln>
      </dgm:spPr>
      <dgm:t>
        <a:bodyPr tIns="457200"/>
        <a:lstStyle/>
        <a:p>
          <a:pPr marL="731520" indent="-457200">
            <a:spcAft>
              <a:spcPts val="1200"/>
            </a:spcAft>
            <a:buFont typeface="Arial" panose="020B0604020202020204" pitchFamily="34" charset="0"/>
            <a:buChar char="•"/>
          </a:pPr>
          <a:r>
            <a:rPr lang="en-US" sz="4400" b="0" i="0" dirty="0"/>
            <a:t>partner with, prepare, inform, and advocate for children and youth. </a:t>
          </a:r>
          <a:endParaRPr lang="en-US" sz="4400" dirty="0"/>
        </a:p>
      </dgm:t>
    </dgm:pt>
    <dgm:pt modelId="{68A3B2E8-F699-2F4A-9ED6-9E87396FC015}" type="parTrans" cxnId="{072C84C9-7F94-5F41-9682-4B2ECC2C0285}">
      <dgm:prSet/>
      <dgm:spPr/>
      <dgm:t>
        <a:bodyPr/>
        <a:lstStyle/>
        <a:p>
          <a:endParaRPr lang="en-US"/>
        </a:p>
      </dgm:t>
    </dgm:pt>
    <dgm:pt modelId="{DB04224B-9F13-E443-8A84-42113FE77A2A}" type="sibTrans" cxnId="{072C84C9-7F94-5F41-9682-4B2ECC2C0285}">
      <dgm:prSet/>
      <dgm:spPr/>
      <dgm:t>
        <a:bodyPr/>
        <a:lstStyle/>
        <a:p>
          <a:endParaRPr lang="en-US"/>
        </a:p>
      </dgm:t>
    </dgm:pt>
    <dgm:pt modelId="{69B50068-235C-054D-B43F-78B4026F305B}" type="pres">
      <dgm:prSet presAssocID="{51E33C59-D2C6-F34B-98B7-B3BBF18F63D8}" presName="Name0" presStyleCnt="0">
        <dgm:presLayoutVars>
          <dgm:dir/>
          <dgm:animLvl val="lvl"/>
          <dgm:resizeHandles val="exact"/>
        </dgm:presLayoutVars>
      </dgm:prSet>
      <dgm:spPr/>
    </dgm:pt>
    <dgm:pt modelId="{554CD77F-1ED3-CD4F-94C5-4A22FC06FB36}" type="pres">
      <dgm:prSet presAssocID="{462E84F5-8D79-8240-8FB8-7707CA064C19}" presName="composite" presStyleCnt="0"/>
      <dgm:spPr/>
    </dgm:pt>
    <dgm:pt modelId="{E54C1A25-DCB8-2241-863A-485ADE6DB03C}" type="pres">
      <dgm:prSet presAssocID="{462E84F5-8D79-8240-8FB8-7707CA064C19}" presName="parTx" presStyleLbl="alignNode1" presStyleIdx="0" presStyleCnt="1" custLinFactNeighborX="5227">
        <dgm:presLayoutVars>
          <dgm:chMax val="0"/>
          <dgm:chPref val="0"/>
          <dgm:bulletEnabled val="1"/>
        </dgm:presLayoutVars>
      </dgm:prSet>
      <dgm:spPr/>
    </dgm:pt>
    <dgm:pt modelId="{BD0B6027-9C93-1845-8327-EF959DA16402}" type="pres">
      <dgm:prSet presAssocID="{462E84F5-8D79-8240-8FB8-7707CA064C19}" presName="desTx" presStyleLbl="alignAccFollowNode1" presStyleIdx="0" presStyleCnt="1">
        <dgm:presLayoutVars>
          <dgm:bulletEnabled val="1"/>
        </dgm:presLayoutVars>
      </dgm:prSet>
      <dgm:spPr/>
    </dgm:pt>
  </dgm:ptLst>
  <dgm:cxnLst>
    <dgm:cxn modelId="{FBB83D02-56CB-C643-B67E-52CBA1CC0CA6}" srcId="{462E84F5-8D79-8240-8FB8-7707CA064C19}" destId="{0767041F-2421-3940-AEBF-0E05B9E894EB}" srcOrd="4" destOrd="0" parTransId="{A666C835-0B9E-AA42-8297-DE834179433E}" sibTransId="{62833AC7-701C-E54C-9221-B861D7358128}"/>
    <dgm:cxn modelId="{35498004-B684-D645-8493-284B5BC86C4A}" type="presOf" srcId="{377E4DD9-1B86-194F-93A6-9D62539D4E1B}" destId="{BD0B6027-9C93-1845-8327-EF959DA16402}" srcOrd="0" destOrd="6" presId="urn:microsoft.com/office/officeart/2005/8/layout/hList1"/>
    <dgm:cxn modelId="{B0B89540-EBF2-FD4D-A51C-E4DADB09782C}" srcId="{462E84F5-8D79-8240-8FB8-7707CA064C19}" destId="{B4137DC6-224A-B54D-9BEF-7C6630519F3D}" srcOrd="2" destOrd="0" parTransId="{478C7506-FE14-5A4A-B8C7-BDECFC0D7AB2}" sibTransId="{F8D41678-F38B-DC47-995B-BE4761C5FD45}"/>
    <dgm:cxn modelId="{4F4FEC66-CF5F-C444-ACFC-0904FE5E0E7E}" type="presOf" srcId="{B4137DC6-224A-B54D-9BEF-7C6630519F3D}" destId="{BD0B6027-9C93-1845-8327-EF959DA16402}" srcOrd="0" destOrd="2" presId="urn:microsoft.com/office/officeart/2005/8/layout/hList1"/>
    <dgm:cxn modelId="{CFBC324A-8E9C-9E41-8141-2D399BCBCAE3}" type="presOf" srcId="{462E84F5-8D79-8240-8FB8-7707CA064C19}" destId="{E54C1A25-DCB8-2241-863A-485ADE6DB03C}" srcOrd="0" destOrd="0" presId="urn:microsoft.com/office/officeart/2005/8/layout/hList1"/>
    <dgm:cxn modelId="{30420C4B-64A3-6F4B-9816-5450C9B10B19}" type="presOf" srcId="{31408C15-3F45-E349-AD85-386712EB0B9A}" destId="{BD0B6027-9C93-1845-8327-EF959DA16402}" srcOrd="0" destOrd="3" presId="urn:microsoft.com/office/officeart/2005/8/layout/hList1"/>
    <dgm:cxn modelId="{5BE64B90-5A86-E941-9449-33464736131D}" srcId="{462E84F5-8D79-8240-8FB8-7707CA064C19}" destId="{EFED60D7-C771-F340-AC87-5BD207CEFBF7}" srcOrd="0" destOrd="0" parTransId="{F9BE7550-A8F4-2C47-A4F7-8FA683C4987D}" sibTransId="{D64B2DDD-BB3E-894F-8BEC-6FE3E2CB43BB}"/>
    <dgm:cxn modelId="{F6200996-35D2-C041-86F0-99D68A1C4B9B}" type="presOf" srcId="{126791E1-871F-AE4C-A8CC-3C4F4489C69A}" destId="{BD0B6027-9C93-1845-8327-EF959DA16402}" srcOrd="0" destOrd="5" presId="urn:microsoft.com/office/officeart/2005/8/layout/hList1"/>
    <dgm:cxn modelId="{BFC51AB0-B8EE-C647-8B26-64771032E720}" type="presOf" srcId="{51E33C59-D2C6-F34B-98B7-B3BBF18F63D8}" destId="{69B50068-235C-054D-B43F-78B4026F305B}" srcOrd="0" destOrd="0" presId="urn:microsoft.com/office/officeart/2005/8/layout/hList1"/>
    <dgm:cxn modelId="{87A425B2-3E7A-ED4F-8701-F92EF6D11B98}" type="presOf" srcId="{DE634C5E-1CF8-4046-956B-1A5C3546ED51}" destId="{BD0B6027-9C93-1845-8327-EF959DA16402}" srcOrd="0" destOrd="1" presId="urn:microsoft.com/office/officeart/2005/8/layout/hList1"/>
    <dgm:cxn modelId="{CC991AB5-B242-034F-8033-38BB3176834F}" srcId="{462E84F5-8D79-8240-8FB8-7707CA064C19}" destId="{DE634C5E-1CF8-4046-956B-1A5C3546ED51}" srcOrd="1" destOrd="0" parTransId="{1DCECEB2-990D-F347-933F-9242A6ECDCCD}" sibTransId="{80C02C7A-76E5-0E40-B3B5-8DD9467D4D36}"/>
    <dgm:cxn modelId="{2C4CD7B5-DAE4-C24F-952A-D5B037319394}" srcId="{462E84F5-8D79-8240-8FB8-7707CA064C19}" destId="{126791E1-871F-AE4C-A8CC-3C4F4489C69A}" srcOrd="5" destOrd="0" parTransId="{20E141A7-1817-CE4A-A4B5-9FA624AE71F4}" sibTransId="{39152BC1-A153-154C-BAEA-73DB45BF6135}"/>
    <dgm:cxn modelId="{072C84C9-7F94-5F41-9682-4B2ECC2C0285}" srcId="{462E84F5-8D79-8240-8FB8-7707CA064C19}" destId="{377E4DD9-1B86-194F-93A6-9D62539D4E1B}" srcOrd="6" destOrd="0" parTransId="{68A3B2E8-F699-2F4A-9ED6-9E87396FC015}" sibTransId="{DB04224B-9F13-E443-8A84-42113FE77A2A}"/>
    <dgm:cxn modelId="{DFEC30E5-103F-5843-A7B0-7905A0A21100}" type="presOf" srcId="{0767041F-2421-3940-AEBF-0E05B9E894EB}" destId="{BD0B6027-9C93-1845-8327-EF959DA16402}" srcOrd="0" destOrd="4" presId="urn:microsoft.com/office/officeart/2005/8/layout/hList1"/>
    <dgm:cxn modelId="{4CE91AED-7F4A-D941-85B0-8FC1338D0318}" type="presOf" srcId="{EFED60D7-C771-F340-AC87-5BD207CEFBF7}" destId="{BD0B6027-9C93-1845-8327-EF959DA16402}" srcOrd="0" destOrd="0" presId="urn:microsoft.com/office/officeart/2005/8/layout/hList1"/>
    <dgm:cxn modelId="{39F2A9F2-C3C7-B441-BB9A-0BF88CDD3FA8}" srcId="{51E33C59-D2C6-F34B-98B7-B3BBF18F63D8}" destId="{462E84F5-8D79-8240-8FB8-7707CA064C19}" srcOrd="0" destOrd="0" parTransId="{0B839CA9-A15E-4246-A7D2-13CFDEBB5A1B}" sibTransId="{4B639FDF-F70B-4C47-A1B4-BE8798D85C24}"/>
    <dgm:cxn modelId="{4D1970FA-75B5-0642-8569-2AA438C2CC8E}" srcId="{462E84F5-8D79-8240-8FB8-7707CA064C19}" destId="{31408C15-3F45-E349-AD85-386712EB0B9A}" srcOrd="3" destOrd="0" parTransId="{57DBBC6B-27ED-9B40-B3AD-8D6C9298D04A}" sibTransId="{393F4CE6-F7D9-764E-B752-198D62248417}"/>
    <dgm:cxn modelId="{8A4BE243-A4FF-DD48-8003-3F9A0DC8468C}" type="presParOf" srcId="{69B50068-235C-054D-B43F-78B4026F305B}" destId="{554CD77F-1ED3-CD4F-94C5-4A22FC06FB36}" srcOrd="0" destOrd="0" presId="urn:microsoft.com/office/officeart/2005/8/layout/hList1"/>
    <dgm:cxn modelId="{E52212B2-0529-B54A-BB68-0C4FA4974A65}" type="presParOf" srcId="{554CD77F-1ED3-CD4F-94C5-4A22FC06FB36}" destId="{E54C1A25-DCB8-2241-863A-485ADE6DB03C}" srcOrd="0" destOrd="0" presId="urn:microsoft.com/office/officeart/2005/8/layout/hList1"/>
    <dgm:cxn modelId="{1C48830A-81C5-F247-9618-A86D12DFA3ED}" type="presParOf" srcId="{554CD77F-1ED3-CD4F-94C5-4A22FC06FB36}" destId="{BD0B6027-9C93-1845-8327-EF959DA1640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12B694-EA1F-4E00-8215-6757EDDBF375}"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9C0441F7-B9C8-4E09-B7AD-3F78B37512BE}">
      <dgm:prSet custT="1"/>
      <dgm:spPr/>
      <dgm:t>
        <a:bodyPr/>
        <a:lstStyle/>
        <a:p>
          <a:r>
            <a:rPr lang="en-US" sz="4400" b="0" i="0" dirty="0"/>
            <a:t>Council Letter to CYEC</a:t>
          </a:r>
          <a:endParaRPr lang="en-US" sz="4400" dirty="0"/>
        </a:p>
      </dgm:t>
    </dgm:pt>
    <dgm:pt modelId="{D75B705A-1B1A-44EA-8975-0A3793AA3FAA}" type="parTrans" cxnId="{A6C47EA9-0481-494A-A934-FDEA8CB62AC0}">
      <dgm:prSet/>
      <dgm:spPr/>
      <dgm:t>
        <a:bodyPr/>
        <a:lstStyle/>
        <a:p>
          <a:endParaRPr lang="en-US"/>
        </a:p>
      </dgm:t>
    </dgm:pt>
    <dgm:pt modelId="{7F8BD77C-C3AE-41B8-8F71-3293E8402C4E}" type="sibTrans" cxnId="{A6C47EA9-0481-494A-A934-FDEA8CB62AC0}">
      <dgm:prSet/>
      <dgm:spPr/>
      <dgm:t>
        <a:bodyPr/>
        <a:lstStyle/>
        <a:p>
          <a:endParaRPr lang="en-US"/>
        </a:p>
      </dgm:t>
    </dgm:pt>
    <dgm:pt modelId="{AD1E13E0-EB56-4DB9-BE39-16B92DAFCCDE}">
      <dgm:prSet custT="1"/>
      <dgm:spPr/>
      <dgm:t>
        <a:bodyPr/>
        <a:lstStyle/>
        <a:p>
          <a:r>
            <a:rPr lang="en-US" sz="4400" b="0" i="0" dirty="0"/>
            <a:t>Considerations for Creating a Team of Lived Expertise</a:t>
          </a:r>
          <a:endParaRPr lang="en-US" sz="4400" dirty="0"/>
        </a:p>
      </dgm:t>
    </dgm:pt>
    <dgm:pt modelId="{BB00D017-242F-4E8B-90B3-8C3C361C0E42}" type="parTrans" cxnId="{67C5A409-1E2B-448D-9054-6F97C836C724}">
      <dgm:prSet/>
      <dgm:spPr/>
      <dgm:t>
        <a:bodyPr/>
        <a:lstStyle/>
        <a:p>
          <a:endParaRPr lang="en-US"/>
        </a:p>
      </dgm:t>
    </dgm:pt>
    <dgm:pt modelId="{BEC367D1-BAFF-4CD3-A4F1-32394649EBED}" type="sibTrans" cxnId="{67C5A409-1E2B-448D-9054-6F97C836C724}">
      <dgm:prSet/>
      <dgm:spPr/>
      <dgm:t>
        <a:bodyPr/>
        <a:lstStyle/>
        <a:p>
          <a:endParaRPr lang="en-US"/>
        </a:p>
      </dgm:t>
    </dgm:pt>
    <dgm:pt modelId="{654AAECE-2618-4CCA-B54E-9AF9A803A3DF}">
      <dgm:prSet custT="1"/>
      <dgm:spPr/>
      <dgm:t>
        <a:bodyPr/>
        <a:lstStyle/>
        <a:p>
          <a:r>
            <a:rPr lang="en-US" sz="4400" b="0" i="0" dirty="0"/>
            <a:t>Orientation and TA Guide</a:t>
          </a:r>
          <a:endParaRPr lang="en-US" sz="4400" dirty="0"/>
        </a:p>
      </dgm:t>
    </dgm:pt>
    <dgm:pt modelId="{F5CEBD13-1D03-42F8-B6F8-32BC98C0B0B2}" type="parTrans" cxnId="{C1104AE1-C987-4F5B-8991-7707B265566A}">
      <dgm:prSet/>
      <dgm:spPr/>
      <dgm:t>
        <a:bodyPr/>
        <a:lstStyle/>
        <a:p>
          <a:endParaRPr lang="en-US"/>
        </a:p>
      </dgm:t>
    </dgm:pt>
    <dgm:pt modelId="{8D39B830-C04A-4B71-ACCA-5147B9A49942}" type="sibTrans" cxnId="{C1104AE1-C987-4F5B-8991-7707B265566A}">
      <dgm:prSet/>
      <dgm:spPr/>
      <dgm:t>
        <a:bodyPr/>
        <a:lstStyle/>
        <a:p>
          <a:endParaRPr lang="en-US"/>
        </a:p>
      </dgm:t>
    </dgm:pt>
    <dgm:pt modelId="{2E9E9673-AE1B-49A3-BE4F-6F5156CEFF02}">
      <dgm:prSet custT="1"/>
      <dgm:spPr/>
      <dgm:t>
        <a:bodyPr/>
        <a:lstStyle/>
        <a:p>
          <a:r>
            <a:rPr lang="en-US" sz="4400" b="0" i="0" dirty="0"/>
            <a:t>Pilot Site Assessment of Youth Engagement</a:t>
          </a:r>
          <a:endParaRPr lang="en-US" sz="4400" dirty="0"/>
        </a:p>
      </dgm:t>
    </dgm:pt>
    <dgm:pt modelId="{16BA752D-B7B5-4876-864B-530D502C78B0}" type="parTrans" cxnId="{67DA421B-7F50-4AFE-AD1E-D8D8FFA4A18E}">
      <dgm:prSet/>
      <dgm:spPr/>
      <dgm:t>
        <a:bodyPr/>
        <a:lstStyle/>
        <a:p>
          <a:endParaRPr lang="en-US"/>
        </a:p>
      </dgm:t>
    </dgm:pt>
    <dgm:pt modelId="{2A84AC86-FB1D-47F7-BB46-92633700763D}" type="sibTrans" cxnId="{67DA421B-7F50-4AFE-AD1E-D8D8FFA4A18E}">
      <dgm:prSet/>
      <dgm:spPr/>
      <dgm:t>
        <a:bodyPr/>
        <a:lstStyle/>
        <a:p>
          <a:endParaRPr lang="en-US"/>
        </a:p>
      </dgm:t>
    </dgm:pt>
    <dgm:pt modelId="{F2A75852-F525-4888-97A1-A8F75C486EC3}">
      <dgm:prSet custT="1"/>
      <dgm:spPr/>
      <dgm:t>
        <a:bodyPr/>
        <a:lstStyle/>
        <a:p>
          <a:r>
            <a:rPr lang="en-US" sz="4400" b="0" i="0" dirty="0"/>
            <a:t>Team Charter Template</a:t>
          </a:r>
          <a:endParaRPr lang="en-US" sz="4400" dirty="0"/>
        </a:p>
      </dgm:t>
    </dgm:pt>
    <dgm:pt modelId="{FE94D71D-365D-47F4-B929-32B9E402A80B}" type="parTrans" cxnId="{C282D6F3-31E7-4120-B559-14AC36947711}">
      <dgm:prSet/>
      <dgm:spPr/>
      <dgm:t>
        <a:bodyPr/>
        <a:lstStyle/>
        <a:p>
          <a:endParaRPr lang="en-US"/>
        </a:p>
      </dgm:t>
    </dgm:pt>
    <dgm:pt modelId="{44F5016C-1C75-4B00-AB4F-FA087A38481D}" type="sibTrans" cxnId="{C282D6F3-31E7-4120-B559-14AC36947711}">
      <dgm:prSet/>
      <dgm:spPr/>
      <dgm:t>
        <a:bodyPr/>
        <a:lstStyle/>
        <a:p>
          <a:endParaRPr lang="en-US"/>
        </a:p>
      </dgm:t>
    </dgm:pt>
    <dgm:pt modelId="{43E5AAEA-4D89-4EAB-BB90-193CEACCC39F}">
      <dgm:prSet custT="1"/>
      <dgm:spPr/>
      <dgm:t>
        <a:bodyPr/>
        <a:lstStyle/>
        <a:p>
          <a:r>
            <a:rPr lang="en-US" sz="4400" b="0" i="0" dirty="0"/>
            <a:t>Compensation Guidelines</a:t>
          </a:r>
          <a:endParaRPr lang="en-US" sz="4400" dirty="0"/>
        </a:p>
      </dgm:t>
    </dgm:pt>
    <dgm:pt modelId="{0542A73E-CC53-4D65-B996-479A403780A2}" type="parTrans" cxnId="{85C496FD-F64C-438E-B5F7-D193075821CF}">
      <dgm:prSet/>
      <dgm:spPr/>
      <dgm:t>
        <a:bodyPr/>
        <a:lstStyle/>
        <a:p>
          <a:endParaRPr lang="en-US"/>
        </a:p>
      </dgm:t>
    </dgm:pt>
    <dgm:pt modelId="{577C8530-14F9-44CD-9E44-AFA3D5C56351}" type="sibTrans" cxnId="{85C496FD-F64C-438E-B5F7-D193075821CF}">
      <dgm:prSet/>
      <dgm:spPr/>
      <dgm:t>
        <a:bodyPr/>
        <a:lstStyle/>
        <a:p>
          <a:endParaRPr lang="en-US"/>
        </a:p>
      </dgm:t>
    </dgm:pt>
    <dgm:pt modelId="{F05C4A02-665C-4191-AF81-AFBC9AB2F08C}" type="pres">
      <dgm:prSet presAssocID="{C812B694-EA1F-4E00-8215-6757EDDBF375}" presName="root" presStyleCnt="0">
        <dgm:presLayoutVars>
          <dgm:dir/>
          <dgm:resizeHandles val="exact"/>
        </dgm:presLayoutVars>
      </dgm:prSet>
      <dgm:spPr/>
    </dgm:pt>
    <dgm:pt modelId="{9019EE71-3675-4393-AA55-43729A8FB10A}" type="pres">
      <dgm:prSet presAssocID="{C812B694-EA1F-4E00-8215-6757EDDBF375}" presName="container" presStyleCnt="0">
        <dgm:presLayoutVars>
          <dgm:dir/>
          <dgm:resizeHandles val="exact"/>
        </dgm:presLayoutVars>
      </dgm:prSet>
      <dgm:spPr/>
    </dgm:pt>
    <dgm:pt modelId="{109377B5-8061-4402-A3F1-CB17A8EA7BF3}" type="pres">
      <dgm:prSet presAssocID="{9C0441F7-B9C8-4E09-B7AD-3F78B37512BE}" presName="compNode" presStyleCnt="0"/>
      <dgm:spPr/>
    </dgm:pt>
    <dgm:pt modelId="{A3A914DA-7628-4C4F-94CC-8CF6E065EBE4}" type="pres">
      <dgm:prSet presAssocID="{9C0441F7-B9C8-4E09-B7AD-3F78B37512BE}" presName="iconBgRect" presStyleLbl="bgShp" presStyleIdx="0" presStyleCnt="6"/>
      <dgm:spPr/>
    </dgm:pt>
    <dgm:pt modelId="{E9643897-A8EB-4752-852E-202E7CAF6FDA}" type="pres">
      <dgm:prSet presAssocID="{9C0441F7-B9C8-4E09-B7AD-3F78B37512B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envelope"/>
        </a:ext>
      </dgm:extLst>
    </dgm:pt>
    <dgm:pt modelId="{271AE76A-F7DD-4C4D-97F2-2EDE2DEEF1D1}" type="pres">
      <dgm:prSet presAssocID="{9C0441F7-B9C8-4E09-B7AD-3F78B37512BE}" presName="spaceRect" presStyleCnt="0"/>
      <dgm:spPr/>
    </dgm:pt>
    <dgm:pt modelId="{AC52EC45-D782-4877-B1A4-CE4782837A36}" type="pres">
      <dgm:prSet presAssocID="{9C0441F7-B9C8-4E09-B7AD-3F78B37512BE}" presName="textRect" presStyleLbl="revTx" presStyleIdx="0" presStyleCnt="6">
        <dgm:presLayoutVars>
          <dgm:chMax val="1"/>
          <dgm:chPref val="1"/>
        </dgm:presLayoutVars>
      </dgm:prSet>
      <dgm:spPr/>
    </dgm:pt>
    <dgm:pt modelId="{67143EA9-0E6C-4786-A069-FD52A5B755A1}" type="pres">
      <dgm:prSet presAssocID="{7F8BD77C-C3AE-41B8-8F71-3293E8402C4E}" presName="sibTrans" presStyleLbl="sibTrans2D1" presStyleIdx="0" presStyleCnt="0"/>
      <dgm:spPr/>
    </dgm:pt>
    <dgm:pt modelId="{5FE50259-AB17-4A93-A756-807C021BDFBB}" type="pres">
      <dgm:prSet presAssocID="{AD1E13E0-EB56-4DB9-BE39-16B92DAFCCDE}" presName="compNode" presStyleCnt="0"/>
      <dgm:spPr/>
    </dgm:pt>
    <dgm:pt modelId="{FD5BDD2A-8A0D-45F9-B9A2-04B1B343833D}" type="pres">
      <dgm:prSet presAssocID="{AD1E13E0-EB56-4DB9-BE39-16B92DAFCCDE}" presName="iconBgRect" presStyleLbl="bgShp" presStyleIdx="1" presStyleCnt="6"/>
      <dgm:spPr/>
    </dgm:pt>
    <dgm:pt modelId="{7F4C4548-A2FA-4A4F-A39A-C58EF0140AC7}" type="pres">
      <dgm:prSet presAssocID="{AD1E13E0-EB56-4DB9-BE39-16B92DAFCCD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BCB15F79-692A-4C62-9EF4-BCFC39EF569A}" type="pres">
      <dgm:prSet presAssocID="{AD1E13E0-EB56-4DB9-BE39-16B92DAFCCDE}" presName="spaceRect" presStyleCnt="0"/>
      <dgm:spPr/>
    </dgm:pt>
    <dgm:pt modelId="{DEF8B688-986D-44A8-BBEC-D52CD3C572CF}" type="pres">
      <dgm:prSet presAssocID="{AD1E13E0-EB56-4DB9-BE39-16B92DAFCCDE}" presName="textRect" presStyleLbl="revTx" presStyleIdx="1" presStyleCnt="6">
        <dgm:presLayoutVars>
          <dgm:chMax val="1"/>
          <dgm:chPref val="1"/>
        </dgm:presLayoutVars>
      </dgm:prSet>
      <dgm:spPr/>
    </dgm:pt>
    <dgm:pt modelId="{C32B5EA5-9233-4D6E-BE4A-BCAD358C2D12}" type="pres">
      <dgm:prSet presAssocID="{BEC367D1-BAFF-4CD3-A4F1-32394649EBED}" presName="sibTrans" presStyleLbl="sibTrans2D1" presStyleIdx="0" presStyleCnt="0"/>
      <dgm:spPr/>
    </dgm:pt>
    <dgm:pt modelId="{674D0B11-A6AC-4B4E-B5AF-3830B4669647}" type="pres">
      <dgm:prSet presAssocID="{654AAECE-2618-4CCA-B54E-9AF9A803A3DF}" presName="compNode" presStyleCnt="0"/>
      <dgm:spPr/>
    </dgm:pt>
    <dgm:pt modelId="{0B858E87-C7DC-4945-AFF0-D182B52DF96E}" type="pres">
      <dgm:prSet presAssocID="{654AAECE-2618-4CCA-B54E-9AF9A803A3DF}" presName="iconBgRect" presStyleLbl="bgShp" presStyleIdx="2" presStyleCnt="6"/>
      <dgm:spPr/>
    </dgm:pt>
    <dgm:pt modelId="{F1FDF34B-F3BF-48AE-A92A-A0CCCDE1CEF6}" type="pres">
      <dgm:prSet presAssocID="{654AAECE-2618-4CCA-B54E-9AF9A803A3D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p compass"/>
        </a:ext>
      </dgm:extLst>
    </dgm:pt>
    <dgm:pt modelId="{A0B1BEEA-435E-4802-B5BC-E515D4DD9F57}" type="pres">
      <dgm:prSet presAssocID="{654AAECE-2618-4CCA-B54E-9AF9A803A3DF}" presName="spaceRect" presStyleCnt="0"/>
      <dgm:spPr/>
    </dgm:pt>
    <dgm:pt modelId="{40D1EFAD-3012-402D-9BEF-E750740DDDC8}" type="pres">
      <dgm:prSet presAssocID="{654AAECE-2618-4CCA-B54E-9AF9A803A3DF}" presName="textRect" presStyleLbl="revTx" presStyleIdx="2" presStyleCnt="6">
        <dgm:presLayoutVars>
          <dgm:chMax val="1"/>
          <dgm:chPref val="1"/>
        </dgm:presLayoutVars>
      </dgm:prSet>
      <dgm:spPr/>
    </dgm:pt>
    <dgm:pt modelId="{C4B462B2-D444-4071-AF25-A51AF096D0D0}" type="pres">
      <dgm:prSet presAssocID="{8D39B830-C04A-4B71-ACCA-5147B9A49942}" presName="sibTrans" presStyleLbl="sibTrans2D1" presStyleIdx="0" presStyleCnt="0"/>
      <dgm:spPr/>
    </dgm:pt>
    <dgm:pt modelId="{CE7B9D5C-BDB4-44E9-AF55-3A4005A5565E}" type="pres">
      <dgm:prSet presAssocID="{2E9E9673-AE1B-49A3-BE4F-6F5156CEFF02}" presName="compNode" presStyleCnt="0"/>
      <dgm:spPr/>
    </dgm:pt>
    <dgm:pt modelId="{BE406805-2C38-4D7A-A647-7C9B5850F785}" type="pres">
      <dgm:prSet presAssocID="{2E9E9673-AE1B-49A3-BE4F-6F5156CEFF02}" presName="iconBgRect" presStyleLbl="bgShp" presStyleIdx="3" presStyleCnt="6"/>
      <dgm:spPr/>
    </dgm:pt>
    <dgm:pt modelId="{0F5D6B65-15CD-42B9-9C01-34581F7A4DF1}" type="pres">
      <dgm:prSet presAssocID="{2E9E9673-AE1B-49A3-BE4F-6F5156CEFF0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50E0D43F-5F58-43BC-A61A-3B7319559117}" type="pres">
      <dgm:prSet presAssocID="{2E9E9673-AE1B-49A3-BE4F-6F5156CEFF02}" presName="spaceRect" presStyleCnt="0"/>
      <dgm:spPr/>
    </dgm:pt>
    <dgm:pt modelId="{DB021B90-A23B-476C-8530-1FA5B2877429}" type="pres">
      <dgm:prSet presAssocID="{2E9E9673-AE1B-49A3-BE4F-6F5156CEFF02}" presName="textRect" presStyleLbl="revTx" presStyleIdx="3" presStyleCnt="6">
        <dgm:presLayoutVars>
          <dgm:chMax val="1"/>
          <dgm:chPref val="1"/>
        </dgm:presLayoutVars>
      </dgm:prSet>
      <dgm:spPr/>
    </dgm:pt>
    <dgm:pt modelId="{6B2F63C2-2141-4010-8EB1-39ED83E5CA17}" type="pres">
      <dgm:prSet presAssocID="{2A84AC86-FB1D-47F7-BB46-92633700763D}" presName="sibTrans" presStyleLbl="sibTrans2D1" presStyleIdx="0" presStyleCnt="0"/>
      <dgm:spPr/>
    </dgm:pt>
    <dgm:pt modelId="{050FA710-399E-4B32-A2A7-C4107ACF229A}" type="pres">
      <dgm:prSet presAssocID="{F2A75852-F525-4888-97A1-A8F75C486EC3}" presName="compNode" presStyleCnt="0"/>
      <dgm:spPr/>
    </dgm:pt>
    <dgm:pt modelId="{0BA165AF-5B59-4257-BFC7-E9EBA0448134}" type="pres">
      <dgm:prSet presAssocID="{F2A75852-F525-4888-97A1-A8F75C486EC3}" presName="iconBgRect" presStyleLbl="bgShp" presStyleIdx="4" presStyleCnt="6"/>
      <dgm:spPr/>
    </dgm:pt>
    <dgm:pt modelId="{EEE3A63C-A8E3-4081-83B8-53FD2009F68C}" type="pres">
      <dgm:prSet presAssocID="{F2A75852-F525-4888-97A1-A8F75C486EC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155ABA8D-44F2-4168-B2DB-BDB5E3F38D4E}" type="pres">
      <dgm:prSet presAssocID="{F2A75852-F525-4888-97A1-A8F75C486EC3}" presName="spaceRect" presStyleCnt="0"/>
      <dgm:spPr/>
    </dgm:pt>
    <dgm:pt modelId="{CE5F8B1A-EFE5-4878-9DA5-2333C6A87653}" type="pres">
      <dgm:prSet presAssocID="{F2A75852-F525-4888-97A1-A8F75C486EC3}" presName="textRect" presStyleLbl="revTx" presStyleIdx="4" presStyleCnt="6">
        <dgm:presLayoutVars>
          <dgm:chMax val="1"/>
          <dgm:chPref val="1"/>
        </dgm:presLayoutVars>
      </dgm:prSet>
      <dgm:spPr/>
    </dgm:pt>
    <dgm:pt modelId="{E2A3F71F-166D-4F18-A760-D171C1D2B034}" type="pres">
      <dgm:prSet presAssocID="{44F5016C-1C75-4B00-AB4F-FA087A38481D}" presName="sibTrans" presStyleLbl="sibTrans2D1" presStyleIdx="0" presStyleCnt="0"/>
      <dgm:spPr/>
    </dgm:pt>
    <dgm:pt modelId="{933E020D-5AEA-4D2D-94E5-1A6C8D48D937}" type="pres">
      <dgm:prSet presAssocID="{43E5AAEA-4D89-4EAB-BB90-193CEACCC39F}" presName="compNode" presStyleCnt="0"/>
      <dgm:spPr/>
    </dgm:pt>
    <dgm:pt modelId="{77400575-B3FB-4135-8FD8-49FF6DC9849F}" type="pres">
      <dgm:prSet presAssocID="{43E5AAEA-4D89-4EAB-BB90-193CEACCC39F}" presName="iconBgRect" presStyleLbl="bgShp" presStyleIdx="5" presStyleCnt="6"/>
      <dgm:spPr/>
    </dgm:pt>
    <dgm:pt modelId="{8D812C5D-4977-42A1-AE75-6C91D90353CF}" type="pres">
      <dgm:prSet presAssocID="{43E5AAEA-4D89-4EAB-BB90-193CEACCC39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ey"/>
        </a:ext>
      </dgm:extLst>
    </dgm:pt>
    <dgm:pt modelId="{1E20A578-021E-4093-9EBE-8216748C8243}" type="pres">
      <dgm:prSet presAssocID="{43E5AAEA-4D89-4EAB-BB90-193CEACCC39F}" presName="spaceRect" presStyleCnt="0"/>
      <dgm:spPr/>
    </dgm:pt>
    <dgm:pt modelId="{A0F6B3F2-16F7-4FEC-A460-F588312207F7}" type="pres">
      <dgm:prSet presAssocID="{43E5AAEA-4D89-4EAB-BB90-193CEACCC39F}" presName="textRect" presStyleLbl="revTx" presStyleIdx="5" presStyleCnt="6">
        <dgm:presLayoutVars>
          <dgm:chMax val="1"/>
          <dgm:chPref val="1"/>
        </dgm:presLayoutVars>
      </dgm:prSet>
      <dgm:spPr/>
    </dgm:pt>
  </dgm:ptLst>
  <dgm:cxnLst>
    <dgm:cxn modelId="{67C5A409-1E2B-448D-9054-6F97C836C724}" srcId="{C812B694-EA1F-4E00-8215-6757EDDBF375}" destId="{AD1E13E0-EB56-4DB9-BE39-16B92DAFCCDE}" srcOrd="1" destOrd="0" parTransId="{BB00D017-242F-4E8B-90B3-8C3C361C0E42}" sibTransId="{BEC367D1-BAFF-4CD3-A4F1-32394649EBED}"/>
    <dgm:cxn modelId="{67DA421B-7F50-4AFE-AD1E-D8D8FFA4A18E}" srcId="{C812B694-EA1F-4E00-8215-6757EDDBF375}" destId="{2E9E9673-AE1B-49A3-BE4F-6F5156CEFF02}" srcOrd="3" destOrd="0" parTransId="{16BA752D-B7B5-4876-864B-530D502C78B0}" sibTransId="{2A84AC86-FB1D-47F7-BB46-92633700763D}"/>
    <dgm:cxn modelId="{C7714B32-6081-48E8-A9AA-5B08A67F33DB}" type="presOf" srcId="{C812B694-EA1F-4E00-8215-6757EDDBF375}" destId="{F05C4A02-665C-4191-AF81-AFBC9AB2F08C}" srcOrd="0" destOrd="0" presId="urn:microsoft.com/office/officeart/2018/2/layout/IconCircleList"/>
    <dgm:cxn modelId="{2822E935-5CBF-46F7-9A51-0BD5BF0381A4}" type="presOf" srcId="{AD1E13E0-EB56-4DB9-BE39-16B92DAFCCDE}" destId="{DEF8B688-986D-44A8-BBEC-D52CD3C572CF}" srcOrd="0" destOrd="0" presId="urn:microsoft.com/office/officeart/2018/2/layout/IconCircleList"/>
    <dgm:cxn modelId="{430F626B-F5B0-4CF5-ADB9-ACD1F5FFD87C}" type="presOf" srcId="{8D39B830-C04A-4B71-ACCA-5147B9A49942}" destId="{C4B462B2-D444-4071-AF25-A51AF096D0D0}" srcOrd="0" destOrd="0" presId="urn:microsoft.com/office/officeart/2018/2/layout/IconCircleList"/>
    <dgm:cxn modelId="{631F2275-7714-4A41-8A21-A5DFA97C7242}" type="presOf" srcId="{44F5016C-1C75-4B00-AB4F-FA087A38481D}" destId="{E2A3F71F-166D-4F18-A760-D171C1D2B034}" srcOrd="0" destOrd="0" presId="urn:microsoft.com/office/officeart/2018/2/layout/IconCircleList"/>
    <dgm:cxn modelId="{77508F59-F5BE-49E4-95F5-AD0F496C514F}" type="presOf" srcId="{43E5AAEA-4D89-4EAB-BB90-193CEACCC39F}" destId="{A0F6B3F2-16F7-4FEC-A460-F588312207F7}" srcOrd="0" destOrd="0" presId="urn:microsoft.com/office/officeart/2018/2/layout/IconCircleList"/>
    <dgm:cxn modelId="{E44E998F-29BA-4517-BCD3-E170FF26BE64}" type="presOf" srcId="{7F8BD77C-C3AE-41B8-8F71-3293E8402C4E}" destId="{67143EA9-0E6C-4786-A069-FD52A5B755A1}" srcOrd="0" destOrd="0" presId="urn:microsoft.com/office/officeart/2018/2/layout/IconCircleList"/>
    <dgm:cxn modelId="{1347199D-39D0-4B79-8798-3BB896EE3973}" type="presOf" srcId="{F2A75852-F525-4888-97A1-A8F75C486EC3}" destId="{CE5F8B1A-EFE5-4878-9DA5-2333C6A87653}" srcOrd="0" destOrd="0" presId="urn:microsoft.com/office/officeart/2018/2/layout/IconCircleList"/>
    <dgm:cxn modelId="{A6C47EA9-0481-494A-A934-FDEA8CB62AC0}" srcId="{C812B694-EA1F-4E00-8215-6757EDDBF375}" destId="{9C0441F7-B9C8-4E09-B7AD-3F78B37512BE}" srcOrd="0" destOrd="0" parTransId="{D75B705A-1B1A-44EA-8975-0A3793AA3FAA}" sibTransId="{7F8BD77C-C3AE-41B8-8F71-3293E8402C4E}"/>
    <dgm:cxn modelId="{8BAF1BB2-1105-4F64-9FCD-89D1EECC15B9}" type="presOf" srcId="{2E9E9673-AE1B-49A3-BE4F-6F5156CEFF02}" destId="{DB021B90-A23B-476C-8530-1FA5B2877429}" srcOrd="0" destOrd="0" presId="urn:microsoft.com/office/officeart/2018/2/layout/IconCircleList"/>
    <dgm:cxn modelId="{7CDB81B3-BFE8-4552-BB65-9C500B26DD56}" type="presOf" srcId="{2A84AC86-FB1D-47F7-BB46-92633700763D}" destId="{6B2F63C2-2141-4010-8EB1-39ED83E5CA17}" srcOrd="0" destOrd="0" presId="urn:microsoft.com/office/officeart/2018/2/layout/IconCircleList"/>
    <dgm:cxn modelId="{35DD63B9-B2FB-49B4-AE8C-CCDE9D272519}" type="presOf" srcId="{9C0441F7-B9C8-4E09-B7AD-3F78B37512BE}" destId="{AC52EC45-D782-4877-B1A4-CE4782837A36}" srcOrd="0" destOrd="0" presId="urn:microsoft.com/office/officeart/2018/2/layout/IconCircleList"/>
    <dgm:cxn modelId="{064E9BDE-76D0-4EBC-90D9-AEEB4F0EDEB9}" type="presOf" srcId="{BEC367D1-BAFF-4CD3-A4F1-32394649EBED}" destId="{C32B5EA5-9233-4D6E-BE4A-BCAD358C2D12}" srcOrd="0" destOrd="0" presId="urn:microsoft.com/office/officeart/2018/2/layout/IconCircleList"/>
    <dgm:cxn modelId="{C1104AE1-C987-4F5B-8991-7707B265566A}" srcId="{C812B694-EA1F-4E00-8215-6757EDDBF375}" destId="{654AAECE-2618-4CCA-B54E-9AF9A803A3DF}" srcOrd="2" destOrd="0" parTransId="{F5CEBD13-1D03-42F8-B6F8-32BC98C0B0B2}" sibTransId="{8D39B830-C04A-4B71-ACCA-5147B9A49942}"/>
    <dgm:cxn modelId="{542956E7-2AD8-4205-AE64-F037DFFA3716}" type="presOf" srcId="{654AAECE-2618-4CCA-B54E-9AF9A803A3DF}" destId="{40D1EFAD-3012-402D-9BEF-E750740DDDC8}" srcOrd="0" destOrd="0" presId="urn:microsoft.com/office/officeart/2018/2/layout/IconCircleList"/>
    <dgm:cxn modelId="{C282D6F3-31E7-4120-B559-14AC36947711}" srcId="{C812B694-EA1F-4E00-8215-6757EDDBF375}" destId="{F2A75852-F525-4888-97A1-A8F75C486EC3}" srcOrd="4" destOrd="0" parTransId="{FE94D71D-365D-47F4-B929-32B9E402A80B}" sibTransId="{44F5016C-1C75-4B00-AB4F-FA087A38481D}"/>
    <dgm:cxn modelId="{85C496FD-F64C-438E-B5F7-D193075821CF}" srcId="{C812B694-EA1F-4E00-8215-6757EDDBF375}" destId="{43E5AAEA-4D89-4EAB-BB90-193CEACCC39F}" srcOrd="5" destOrd="0" parTransId="{0542A73E-CC53-4D65-B996-479A403780A2}" sibTransId="{577C8530-14F9-44CD-9E44-AFA3D5C56351}"/>
    <dgm:cxn modelId="{42D01601-1777-41DC-95EE-DE1591FB44CE}" type="presParOf" srcId="{F05C4A02-665C-4191-AF81-AFBC9AB2F08C}" destId="{9019EE71-3675-4393-AA55-43729A8FB10A}" srcOrd="0" destOrd="0" presId="urn:microsoft.com/office/officeart/2018/2/layout/IconCircleList"/>
    <dgm:cxn modelId="{997AFA79-513D-47C8-AFA9-D0B08105B9FA}" type="presParOf" srcId="{9019EE71-3675-4393-AA55-43729A8FB10A}" destId="{109377B5-8061-4402-A3F1-CB17A8EA7BF3}" srcOrd="0" destOrd="0" presId="urn:microsoft.com/office/officeart/2018/2/layout/IconCircleList"/>
    <dgm:cxn modelId="{DF8F7BE1-D69F-4CB2-AC78-FD0E0F655B82}" type="presParOf" srcId="{109377B5-8061-4402-A3F1-CB17A8EA7BF3}" destId="{A3A914DA-7628-4C4F-94CC-8CF6E065EBE4}" srcOrd="0" destOrd="0" presId="urn:microsoft.com/office/officeart/2018/2/layout/IconCircleList"/>
    <dgm:cxn modelId="{CB67389F-D12D-47E1-87BC-64B90B68D7D2}" type="presParOf" srcId="{109377B5-8061-4402-A3F1-CB17A8EA7BF3}" destId="{E9643897-A8EB-4752-852E-202E7CAF6FDA}" srcOrd="1" destOrd="0" presId="urn:microsoft.com/office/officeart/2018/2/layout/IconCircleList"/>
    <dgm:cxn modelId="{FD91DCA9-B92E-484B-8E7F-8DA0428FDD66}" type="presParOf" srcId="{109377B5-8061-4402-A3F1-CB17A8EA7BF3}" destId="{271AE76A-F7DD-4C4D-97F2-2EDE2DEEF1D1}" srcOrd="2" destOrd="0" presId="urn:microsoft.com/office/officeart/2018/2/layout/IconCircleList"/>
    <dgm:cxn modelId="{6B1548FF-D721-45EE-BF05-DF75CECAD1A1}" type="presParOf" srcId="{109377B5-8061-4402-A3F1-CB17A8EA7BF3}" destId="{AC52EC45-D782-4877-B1A4-CE4782837A36}" srcOrd="3" destOrd="0" presId="urn:microsoft.com/office/officeart/2018/2/layout/IconCircleList"/>
    <dgm:cxn modelId="{76C80F09-D7E2-4806-8077-5304BC80CD2B}" type="presParOf" srcId="{9019EE71-3675-4393-AA55-43729A8FB10A}" destId="{67143EA9-0E6C-4786-A069-FD52A5B755A1}" srcOrd="1" destOrd="0" presId="urn:microsoft.com/office/officeart/2018/2/layout/IconCircleList"/>
    <dgm:cxn modelId="{8FF0001E-C49F-47C7-97F6-FAECB435FEBE}" type="presParOf" srcId="{9019EE71-3675-4393-AA55-43729A8FB10A}" destId="{5FE50259-AB17-4A93-A756-807C021BDFBB}" srcOrd="2" destOrd="0" presId="urn:microsoft.com/office/officeart/2018/2/layout/IconCircleList"/>
    <dgm:cxn modelId="{8256F1AA-77AF-4037-BEBC-11B16B76523B}" type="presParOf" srcId="{5FE50259-AB17-4A93-A756-807C021BDFBB}" destId="{FD5BDD2A-8A0D-45F9-B9A2-04B1B343833D}" srcOrd="0" destOrd="0" presId="urn:microsoft.com/office/officeart/2018/2/layout/IconCircleList"/>
    <dgm:cxn modelId="{0D0971A1-74AD-4E95-A423-AFD436B0C34E}" type="presParOf" srcId="{5FE50259-AB17-4A93-A756-807C021BDFBB}" destId="{7F4C4548-A2FA-4A4F-A39A-C58EF0140AC7}" srcOrd="1" destOrd="0" presId="urn:microsoft.com/office/officeart/2018/2/layout/IconCircleList"/>
    <dgm:cxn modelId="{1613AAB4-C073-448A-9FB6-6B33B890ED53}" type="presParOf" srcId="{5FE50259-AB17-4A93-A756-807C021BDFBB}" destId="{BCB15F79-692A-4C62-9EF4-BCFC39EF569A}" srcOrd="2" destOrd="0" presId="urn:microsoft.com/office/officeart/2018/2/layout/IconCircleList"/>
    <dgm:cxn modelId="{7E270514-D534-4FE2-A5FB-813187A9BA38}" type="presParOf" srcId="{5FE50259-AB17-4A93-A756-807C021BDFBB}" destId="{DEF8B688-986D-44A8-BBEC-D52CD3C572CF}" srcOrd="3" destOrd="0" presId="urn:microsoft.com/office/officeart/2018/2/layout/IconCircleList"/>
    <dgm:cxn modelId="{84A2B944-2DBE-40AF-9F82-227EDE6A8457}" type="presParOf" srcId="{9019EE71-3675-4393-AA55-43729A8FB10A}" destId="{C32B5EA5-9233-4D6E-BE4A-BCAD358C2D12}" srcOrd="3" destOrd="0" presId="urn:microsoft.com/office/officeart/2018/2/layout/IconCircleList"/>
    <dgm:cxn modelId="{6481B7A5-E72B-45B1-BB03-64B99876798D}" type="presParOf" srcId="{9019EE71-3675-4393-AA55-43729A8FB10A}" destId="{674D0B11-A6AC-4B4E-B5AF-3830B4669647}" srcOrd="4" destOrd="0" presId="urn:microsoft.com/office/officeart/2018/2/layout/IconCircleList"/>
    <dgm:cxn modelId="{78C92415-835F-448C-918F-37DD3F6F3BE5}" type="presParOf" srcId="{674D0B11-A6AC-4B4E-B5AF-3830B4669647}" destId="{0B858E87-C7DC-4945-AFF0-D182B52DF96E}" srcOrd="0" destOrd="0" presId="urn:microsoft.com/office/officeart/2018/2/layout/IconCircleList"/>
    <dgm:cxn modelId="{294BCCB2-C508-4D54-9DEC-250A68F398CA}" type="presParOf" srcId="{674D0B11-A6AC-4B4E-B5AF-3830B4669647}" destId="{F1FDF34B-F3BF-48AE-A92A-A0CCCDE1CEF6}" srcOrd="1" destOrd="0" presId="urn:microsoft.com/office/officeart/2018/2/layout/IconCircleList"/>
    <dgm:cxn modelId="{830CB075-D164-4A0A-AF76-891FF0147A7B}" type="presParOf" srcId="{674D0B11-A6AC-4B4E-B5AF-3830B4669647}" destId="{A0B1BEEA-435E-4802-B5BC-E515D4DD9F57}" srcOrd="2" destOrd="0" presId="urn:microsoft.com/office/officeart/2018/2/layout/IconCircleList"/>
    <dgm:cxn modelId="{94B35ABA-ED25-429D-A35A-97C56EEF6205}" type="presParOf" srcId="{674D0B11-A6AC-4B4E-B5AF-3830B4669647}" destId="{40D1EFAD-3012-402D-9BEF-E750740DDDC8}" srcOrd="3" destOrd="0" presId="urn:microsoft.com/office/officeart/2018/2/layout/IconCircleList"/>
    <dgm:cxn modelId="{98053A58-537C-407A-949F-EF72E33FDD57}" type="presParOf" srcId="{9019EE71-3675-4393-AA55-43729A8FB10A}" destId="{C4B462B2-D444-4071-AF25-A51AF096D0D0}" srcOrd="5" destOrd="0" presId="urn:microsoft.com/office/officeart/2018/2/layout/IconCircleList"/>
    <dgm:cxn modelId="{3882D8E6-59FA-4B9A-AFBB-7C96D74A03A3}" type="presParOf" srcId="{9019EE71-3675-4393-AA55-43729A8FB10A}" destId="{CE7B9D5C-BDB4-44E9-AF55-3A4005A5565E}" srcOrd="6" destOrd="0" presId="urn:microsoft.com/office/officeart/2018/2/layout/IconCircleList"/>
    <dgm:cxn modelId="{C1AD3EB7-55CD-47A0-B0CD-15C95FA86CA5}" type="presParOf" srcId="{CE7B9D5C-BDB4-44E9-AF55-3A4005A5565E}" destId="{BE406805-2C38-4D7A-A647-7C9B5850F785}" srcOrd="0" destOrd="0" presId="urn:microsoft.com/office/officeart/2018/2/layout/IconCircleList"/>
    <dgm:cxn modelId="{32A25D7F-C077-4F31-A4C7-56EF57447EE6}" type="presParOf" srcId="{CE7B9D5C-BDB4-44E9-AF55-3A4005A5565E}" destId="{0F5D6B65-15CD-42B9-9C01-34581F7A4DF1}" srcOrd="1" destOrd="0" presId="urn:microsoft.com/office/officeart/2018/2/layout/IconCircleList"/>
    <dgm:cxn modelId="{8082CF29-68F1-4B6D-911E-23A43624626B}" type="presParOf" srcId="{CE7B9D5C-BDB4-44E9-AF55-3A4005A5565E}" destId="{50E0D43F-5F58-43BC-A61A-3B7319559117}" srcOrd="2" destOrd="0" presId="urn:microsoft.com/office/officeart/2018/2/layout/IconCircleList"/>
    <dgm:cxn modelId="{4E1E9059-1605-435B-9577-9CF76FD64ED3}" type="presParOf" srcId="{CE7B9D5C-BDB4-44E9-AF55-3A4005A5565E}" destId="{DB021B90-A23B-476C-8530-1FA5B2877429}" srcOrd="3" destOrd="0" presId="urn:microsoft.com/office/officeart/2018/2/layout/IconCircleList"/>
    <dgm:cxn modelId="{99FFC37B-CC44-4960-9B5B-B43C8FE97789}" type="presParOf" srcId="{9019EE71-3675-4393-AA55-43729A8FB10A}" destId="{6B2F63C2-2141-4010-8EB1-39ED83E5CA17}" srcOrd="7" destOrd="0" presId="urn:microsoft.com/office/officeart/2018/2/layout/IconCircleList"/>
    <dgm:cxn modelId="{B68D9B8C-1758-4D3C-9DF4-6ECABE949D91}" type="presParOf" srcId="{9019EE71-3675-4393-AA55-43729A8FB10A}" destId="{050FA710-399E-4B32-A2A7-C4107ACF229A}" srcOrd="8" destOrd="0" presId="urn:microsoft.com/office/officeart/2018/2/layout/IconCircleList"/>
    <dgm:cxn modelId="{3E3BADEC-FB23-405A-B9EC-13ECD38BB945}" type="presParOf" srcId="{050FA710-399E-4B32-A2A7-C4107ACF229A}" destId="{0BA165AF-5B59-4257-BFC7-E9EBA0448134}" srcOrd="0" destOrd="0" presId="urn:microsoft.com/office/officeart/2018/2/layout/IconCircleList"/>
    <dgm:cxn modelId="{25FF4BBE-79DC-4A0F-936F-0E5177CDD4A0}" type="presParOf" srcId="{050FA710-399E-4B32-A2A7-C4107ACF229A}" destId="{EEE3A63C-A8E3-4081-83B8-53FD2009F68C}" srcOrd="1" destOrd="0" presId="urn:microsoft.com/office/officeart/2018/2/layout/IconCircleList"/>
    <dgm:cxn modelId="{6BC530DF-0B01-4840-8797-35512BD483CF}" type="presParOf" srcId="{050FA710-399E-4B32-A2A7-C4107ACF229A}" destId="{155ABA8D-44F2-4168-B2DB-BDB5E3F38D4E}" srcOrd="2" destOrd="0" presId="urn:microsoft.com/office/officeart/2018/2/layout/IconCircleList"/>
    <dgm:cxn modelId="{286E70E3-0AE4-465C-ACEB-CB25112D959C}" type="presParOf" srcId="{050FA710-399E-4B32-A2A7-C4107ACF229A}" destId="{CE5F8B1A-EFE5-4878-9DA5-2333C6A87653}" srcOrd="3" destOrd="0" presId="urn:microsoft.com/office/officeart/2018/2/layout/IconCircleList"/>
    <dgm:cxn modelId="{E8D6EE69-D195-4CEA-AAE9-3D9F1AB28B26}" type="presParOf" srcId="{9019EE71-3675-4393-AA55-43729A8FB10A}" destId="{E2A3F71F-166D-4F18-A760-D171C1D2B034}" srcOrd="9" destOrd="0" presId="urn:microsoft.com/office/officeart/2018/2/layout/IconCircleList"/>
    <dgm:cxn modelId="{A0082BCF-A911-4B1A-848A-0C3CDB60E7FD}" type="presParOf" srcId="{9019EE71-3675-4393-AA55-43729A8FB10A}" destId="{933E020D-5AEA-4D2D-94E5-1A6C8D48D937}" srcOrd="10" destOrd="0" presId="urn:microsoft.com/office/officeart/2018/2/layout/IconCircleList"/>
    <dgm:cxn modelId="{C52F99F4-6318-45EB-9CC0-392ADF9228DC}" type="presParOf" srcId="{933E020D-5AEA-4D2D-94E5-1A6C8D48D937}" destId="{77400575-B3FB-4135-8FD8-49FF6DC9849F}" srcOrd="0" destOrd="0" presId="urn:microsoft.com/office/officeart/2018/2/layout/IconCircleList"/>
    <dgm:cxn modelId="{FE3EE281-5EAF-4CB4-8040-0DD2007A43A7}" type="presParOf" srcId="{933E020D-5AEA-4D2D-94E5-1A6C8D48D937}" destId="{8D812C5D-4977-42A1-AE75-6C91D90353CF}" srcOrd="1" destOrd="0" presId="urn:microsoft.com/office/officeart/2018/2/layout/IconCircleList"/>
    <dgm:cxn modelId="{C0135454-B5C1-44FA-BC08-B362354E030A}" type="presParOf" srcId="{933E020D-5AEA-4D2D-94E5-1A6C8D48D937}" destId="{1E20A578-021E-4093-9EBE-8216748C8243}" srcOrd="2" destOrd="0" presId="urn:microsoft.com/office/officeart/2018/2/layout/IconCircleList"/>
    <dgm:cxn modelId="{4CED0825-3B64-41AA-A5DF-636374BAF14C}" type="presParOf" srcId="{933E020D-5AEA-4D2D-94E5-1A6C8D48D937}" destId="{A0F6B3F2-16F7-4FEC-A460-F588312207F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0386C-C008-442A-B6A6-745EC6339CE2}">
      <dsp:nvSpPr>
        <dsp:cNvPr id="0" name=""/>
        <dsp:cNvSpPr/>
      </dsp:nvSpPr>
      <dsp:spPr>
        <a:xfrm>
          <a:off x="0" y="6936249"/>
          <a:ext cx="20975218" cy="227663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i="0" kern="1200" dirty="0"/>
            <a:t>“Massive turn over in child welfare makes it hard for workers to really have engagement with youth. They often switch plans and start from scratch every time a new worker starts a case.  Worker turnover is a huge barrier. This impacts trust and causes many things to start again from the beginning.  Hard to engage well with youth when you don’t have a stable work force.” Council Member</a:t>
          </a:r>
        </a:p>
      </dsp:txBody>
      <dsp:txXfrm>
        <a:off x="0" y="6936249"/>
        <a:ext cx="20975218" cy="2276631"/>
      </dsp:txXfrm>
    </dsp:sp>
    <dsp:sp modelId="{2105D798-D38F-466F-A8BE-E68FEA3FE713}">
      <dsp:nvSpPr>
        <dsp:cNvPr id="0" name=""/>
        <dsp:cNvSpPr/>
      </dsp:nvSpPr>
      <dsp:spPr>
        <a:xfrm rot="10800000">
          <a:off x="0" y="3468939"/>
          <a:ext cx="20975218" cy="3501459"/>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Identified </a:t>
          </a:r>
          <a:r>
            <a:rPr lang="en-US" sz="3200" b="1"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barriers</a:t>
          </a:r>
          <a:r>
            <a:rPr lang="en-US" sz="3200" kern="1200" dirty="0">
              <a:solidFill>
                <a:schemeClr val="bg1"/>
              </a:solidFill>
            </a:rPr>
            <a:t> to authentic engagement </a:t>
          </a:r>
          <a:r>
            <a:rPr lang="en-US" sz="3200" kern="1200" dirty="0"/>
            <a:t>of children and youth and generate strategies to increase engagement</a:t>
          </a:r>
        </a:p>
      </dsp:txBody>
      <dsp:txXfrm rot="10800000">
        <a:off x="0" y="3468939"/>
        <a:ext cx="20975218" cy="2275143"/>
      </dsp:txXfrm>
    </dsp:sp>
    <dsp:sp modelId="{F13FC61F-2268-477D-A6FC-962E646F0858}">
      <dsp:nvSpPr>
        <dsp:cNvPr id="0" name=""/>
        <dsp:cNvSpPr/>
      </dsp:nvSpPr>
      <dsp:spPr>
        <a:xfrm rot="10800000">
          <a:off x="0" y="1628"/>
          <a:ext cx="20975218" cy="3501459"/>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Actively participated in an </a:t>
          </a:r>
          <a:r>
            <a:rPr lang="en-US" sz="3200" b="1"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environmental scan </a:t>
          </a:r>
          <a:r>
            <a:rPr lang="en-US" sz="3200" kern="1200" dirty="0">
              <a:solidFill>
                <a:schemeClr val="bg1"/>
              </a:solidFill>
            </a:rPr>
            <a:t>to identify promising child and youth engagement </a:t>
          </a:r>
          <a:r>
            <a:rPr lang="en-US" sz="3200" kern="1200" dirty="0"/>
            <a:t>practices and programs</a:t>
          </a:r>
        </a:p>
      </dsp:txBody>
      <dsp:txXfrm rot="10800000">
        <a:off x="0" y="1628"/>
        <a:ext cx="20975218" cy="22751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24B8F-8394-4D05-B0A2-A48078D80464}">
      <dsp:nvSpPr>
        <dsp:cNvPr id="0" name=""/>
        <dsp:cNvSpPr/>
      </dsp:nvSpPr>
      <dsp:spPr>
        <a:xfrm>
          <a:off x="0" y="4499"/>
          <a:ext cx="107351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540585-23F0-4FE8-9338-ADCBE701C6C8}">
      <dsp:nvSpPr>
        <dsp:cNvPr id="0" name=""/>
        <dsp:cNvSpPr/>
      </dsp:nvSpPr>
      <dsp:spPr>
        <a:xfrm>
          <a:off x="0" y="4499"/>
          <a:ext cx="10735166" cy="3068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US" sz="5300" b="1" kern="1200"/>
            <a:t>Participate in Delphi Review to identify content for workforce training and coaching modules</a:t>
          </a:r>
          <a:endParaRPr lang="en-US" sz="5300" kern="1200"/>
        </a:p>
      </dsp:txBody>
      <dsp:txXfrm>
        <a:off x="0" y="4499"/>
        <a:ext cx="10735166" cy="3068503"/>
      </dsp:txXfrm>
    </dsp:sp>
    <dsp:sp modelId="{766F5ED6-D325-4069-95A1-EBB912BB979F}">
      <dsp:nvSpPr>
        <dsp:cNvPr id="0" name=""/>
        <dsp:cNvSpPr/>
      </dsp:nvSpPr>
      <dsp:spPr>
        <a:xfrm>
          <a:off x="0" y="3073003"/>
          <a:ext cx="107351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E7D1C7-3E55-4BC9-B017-6B644E91995F}">
      <dsp:nvSpPr>
        <dsp:cNvPr id="0" name=""/>
        <dsp:cNvSpPr/>
      </dsp:nvSpPr>
      <dsp:spPr>
        <a:xfrm>
          <a:off x="0" y="3073003"/>
          <a:ext cx="10735166" cy="3068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US" sz="5300" b="1" kern="1200"/>
            <a:t>Co-develop content and participated in videos that are a part of the training for child welfare workforce </a:t>
          </a:r>
          <a:endParaRPr lang="en-US" sz="5300" kern="1200"/>
        </a:p>
      </dsp:txBody>
      <dsp:txXfrm>
        <a:off x="0" y="3073003"/>
        <a:ext cx="10735166" cy="3068503"/>
      </dsp:txXfrm>
    </dsp:sp>
    <dsp:sp modelId="{95F3B0EC-6CCA-46BB-8079-306F01260706}">
      <dsp:nvSpPr>
        <dsp:cNvPr id="0" name=""/>
        <dsp:cNvSpPr/>
      </dsp:nvSpPr>
      <dsp:spPr>
        <a:xfrm>
          <a:off x="0" y="6141506"/>
          <a:ext cx="107351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085FDF-D09E-4E60-8FB6-340EA5C72342}">
      <dsp:nvSpPr>
        <dsp:cNvPr id="0" name=""/>
        <dsp:cNvSpPr/>
      </dsp:nvSpPr>
      <dsp:spPr>
        <a:xfrm>
          <a:off x="0" y="6141506"/>
          <a:ext cx="10735166" cy="3068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US" sz="5300" b="1" kern="1200"/>
            <a:t>Co-develop Child and Youth Engagement Orientation Packet and Process</a:t>
          </a:r>
          <a:endParaRPr lang="en-US" sz="5300" kern="1200"/>
        </a:p>
      </dsp:txBody>
      <dsp:txXfrm>
        <a:off x="0" y="6141506"/>
        <a:ext cx="10735166" cy="3068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C1A25-DCB8-2241-863A-485ADE6DB03C}">
      <dsp:nvSpPr>
        <dsp:cNvPr id="0" name=""/>
        <dsp:cNvSpPr/>
      </dsp:nvSpPr>
      <dsp:spPr>
        <a:xfrm>
          <a:off x="0" y="249652"/>
          <a:ext cx="22571075" cy="343746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274320" rIns="341376" bIns="365760" numCol="1" spcCol="1270" anchor="ctr" anchorCtr="0">
          <a:noAutofit/>
        </a:bodyPr>
        <a:lstStyle/>
        <a:p>
          <a:pPr marL="0" lvl="0" indent="0" algn="ctr" defTabSz="2133600">
            <a:lnSpc>
              <a:spcPct val="90000"/>
            </a:lnSpc>
            <a:spcBef>
              <a:spcPct val="0"/>
            </a:spcBef>
            <a:spcAft>
              <a:spcPct val="35000"/>
            </a:spcAft>
            <a:buNone/>
          </a:pPr>
          <a:r>
            <a:rPr lang="en-US" sz="4800" b="0" i="0" kern="1200" dirty="0">
              <a:latin typeface="+mj-lt"/>
            </a:rPr>
            <a:t>Authentic engagement means actively and intentionally partnering with children and youth about their lives, on their terms, in ways that make sense to them. To authentically engage children and youth, child welfare professionals must:</a:t>
          </a:r>
          <a:endParaRPr lang="en-US" sz="4800" kern="1200" dirty="0">
            <a:latin typeface="+mj-lt"/>
          </a:endParaRPr>
        </a:p>
      </dsp:txBody>
      <dsp:txXfrm>
        <a:off x="0" y="249652"/>
        <a:ext cx="22571075" cy="3437469"/>
      </dsp:txXfrm>
    </dsp:sp>
    <dsp:sp modelId="{BD0B6027-9C93-1845-8327-EF959DA16402}">
      <dsp:nvSpPr>
        <dsp:cNvPr id="0" name=""/>
        <dsp:cNvSpPr/>
      </dsp:nvSpPr>
      <dsp:spPr>
        <a:xfrm>
          <a:off x="0" y="3687122"/>
          <a:ext cx="22571075" cy="7315424"/>
        </a:xfrm>
        <a:prstGeom prst="rect">
          <a:avLst/>
        </a:prstGeom>
        <a:solidFill>
          <a:schemeClr val="accent3">
            <a:lumMod val="20000"/>
            <a:lumOff val="80000"/>
            <a:alpha val="90000"/>
          </a:schemeClr>
        </a:solidFill>
        <a:ln w="12700" cap="flat" cmpd="sng" algn="ctr">
          <a:solidFill>
            <a:schemeClr val="accent3">
              <a:tint val="40000"/>
              <a:hueOff val="0"/>
              <a:satOff val="0"/>
              <a:lumOff val="0"/>
              <a:alpha val="91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696" tIns="457200" rIns="312928" bIns="352044" numCol="1" spcCol="1270" anchor="t" anchorCtr="0">
          <a:noAutofit/>
        </a:bodyPr>
        <a:lstStyle/>
        <a:p>
          <a:pPr marL="731520" lvl="1" indent="-457200" algn="l" defTabSz="1955800">
            <a:lnSpc>
              <a:spcPct val="90000"/>
            </a:lnSpc>
            <a:spcBef>
              <a:spcPct val="0"/>
            </a:spcBef>
            <a:spcAft>
              <a:spcPts val="1200"/>
            </a:spcAft>
            <a:buFont typeface="Arial" panose="020B0604020202020204" pitchFamily="34" charset="0"/>
            <a:buChar char="•"/>
          </a:pPr>
          <a:r>
            <a:rPr lang="en-US" sz="4400" b="0" i="0" kern="1200" dirty="0"/>
            <a:t>be committed, flexible, self-aware, and open to shared decision-making;</a:t>
          </a:r>
          <a:endParaRPr lang="en-US" sz="4400" kern="1200" dirty="0"/>
        </a:p>
        <a:p>
          <a:pPr marL="731520" lvl="1" indent="-457200" algn="l" defTabSz="1955800">
            <a:lnSpc>
              <a:spcPct val="90000"/>
            </a:lnSpc>
            <a:spcBef>
              <a:spcPct val="0"/>
            </a:spcBef>
            <a:spcAft>
              <a:spcPts val="1200"/>
            </a:spcAft>
            <a:buFont typeface="Arial" panose="020B0604020202020204" pitchFamily="34" charset="0"/>
            <a:buChar char="•"/>
          </a:pPr>
          <a:r>
            <a:rPr lang="en-US" sz="4400" b="0" i="0" kern="1200" dirty="0"/>
            <a:t>use strong communication skills to build trusting relationships with children and youth; </a:t>
          </a:r>
          <a:endParaRPr lang="en-US" sz="4400" kern="1200" dirty="0"/>
        </a:p>
        <a:p>
          <a:pPr marL="731520" lvl="1" indent="-457200" algn="l" defTabSz="1955800">
            <a:lnSpc>
              <a:spcPct val="90000"/>
            </a:lnSpc>
            <a:spcBef>
              <a:spcPct val="0"/>
            </a:spcBef>
            <a:spcAft>
              <a:spcPts val="1200"/>
            </a:spcAft>
            <a:buFont typeface="Arial" panose="020B0604020202020204" pitchFamily="34" charset="0"/>
            <a:buChar char="•"/>
          </a:pPr>
          <a:r>
            <a:rPr lang="en-US" sz="4400" b="0" i="0" kern="1200" dirty="0"/>
            <a:t>be guided by knowledge of child and adolescent development and trauma-informed care;</a:t>
          </a:r>
          <a:endParaRPr lang="en-US" sz="4400" kern="1200" dirty="0"/>
        </a:p>
        <a:p>
          <a:pPr marL="731520" lvl="1" indent="-457200" algn="l" defTabSz="1955800">
            <a:lnSpc>
              <a:spcPct val="90000"/>
            </a:lnSpc>
            <a:spcBef>
              <a:spcPct val="0"/>
            </a:spcBef>
            <a:spcAft>
              <a:spcPts val="1200"/>
            </a:spcAft>
            <a:buFont typeface="Arial" panose="020B0604020202020204" pitchFamily="34" charset="0"/>
            <a:buChar char="•"/>
          </a:pPr>
          <a:r>
            <a:rPr lang="en-US" sz="4400" b="0" i="0" kern="1200" dirty="0"/>
            <a:t>use a strength-based approach;</a:t>
          </a:r>
          <a:endParaRPr lang="en-US" sz="4400" kern="1200" dirty="0"/>
        </a:p>
        <a:p>
          <a:pPr marL="731520" lvl="1" indent="-457200" algn="l" defTabSz="1955800">
            <a:lnSpc>
              <a:spcPct val="90000"/>
            </a:lnSpc>
            <a:spcBef>
              <a:spcPct val="0"/>
            </a:spcBef>
            <a:spcAft>
              <a:spcPts val="1200"/>
            </a:spcAft>
            <a:buFont typeface="Arial" panose="020B0604020202020204" pitchFamily="34" charset="0"/>
            <a:buChar char="•"/>
          </a:pPr>
          <a:r>
            <a:rPr lang="en-US" sz="4400" b="0" i="0" kern="1200" dirty="0"/>
            <a:t>have a vivid self-awareness of potential power dynamics;</a:t>
          </a:r>
          <a:endParaRPr lang="en-US" sz="4400" kern="1200" dirty="0"/>
        </a:p>
        <a:p>
          <a:pPr marL="731520" lvl="1" indent="-457200" algn="l" defTabSz="1955800">
            <a:lnSpc>
              <a:spcPct val="90000"/>
            </a:lnSpc>
            <a:spcBef>
              <a:spcPct val="0"/>
            </a:spcBef>
            <a:spcAft>
              <a:spcPts val="1200"/>
            </a:spcAft>
            <a:buFont typeface="Arial" panose="020B0604020202020204" pitchFamily="34" charset="0"/>
            <a:buChar char="•"/>
          </a:pPr>
          <a:r>
            <a:rPr lang="en-US" sz="4400" b="0" i="0" kern="1200" dirty="0"/>
            <a:t>have cultural humility; and </a:t>
          </a:r>
          <a:endParaRPr lang="en-US" sz="4400" kern="1200" dirty="0"/>
        </a:p>
        <a:p>
          <a:pPr marL="731520" lvl="1" indent="-457200" algn="l" defTabSz="1955800">
            <a:lnSpc>
              <a:spcPct val="90000"/>
            </a:lnSpc>
            <a:spcBef>
              <a:spcPct val="0"/>
            </a:spcBef>
            <a:spcAft>
              <a:spcPts val="1200"/>
            </a:spcAft>
            <a:buFont typeface="Arial" panose="020B0604020202020204" pitchFamily="34" charset="0"/>
            <a:buChar char="•"/>
          </a:pPr>
          <a:r>
            <a:rPr lang="en-US" sz="4400" b="0" i="0" kern="1200" dirty="0"/>
            <a:t>partner with, prepare, inform, and advocate for children and youth. </a:t>
          </a:r>
          <a:endParaRPr lang="en-US" sz="4400" kern="1200" dirty="0"/>
        </a:p>
      </dsp:txBody>
      <dsp:txXfrm>
        <a:off x="0" y="3687122"/>
        <a:ext cx="22571075" cy="73154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914DA-7628-4C4F-94CC-8CF6E065EBE4}">
      <dsp:nvSpPr>
        <dsp:cNvPr id="0" name=""/>
        <dsp:cNvSpPr/>
      </dsp:nvSpPr>
      <dsp:spPr>
        <a:xfrm>
          <a:off x="3229135" y="52685"/>
          <a:ext cx="1921865" cy="192186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643897-A8EB-4752-852E-202E7CAF6FDA}">
      <dsp:nvSpPr>
        <dsp:cNvPr id="0" name=""/>
        <dsp:cNvSpPr/>
      </dsp:nvSpPr>
      <dsp:spPr>
        <a:xfrm>
          <a:off x="3632727" y="456277"/>
          <a:ext cx="1114681" cy="11146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52EC45-D782-4877-B1A4-CE4782837A36}">
      <dsp:nvSpPr>
        <dsp:cNvPr id="0" name=""/>
        <dsp:cNvSpPr/>
      </dsp:nvSpPr>
      <dsp:spPr>
        <a:xfrm>
          <a:off x="5562829" y="52685"/>
          <a:ext cx="4530110" cy="1921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955800">
            <a:lnSpc>
              <a:spcPct val="90000"/>
            </a:lnSpc>
            <a:spcBef>
              <a:spcPct val="0"/>
            </a:spcBef>
            <a:spcAft>
              <a:spcPct val="35000"/>
            </a:spcAft>
            <a:buNone/>
          </a:pPr>
          <a:r>
            <a:rPr lang="en-US" sz="4400" b="0" i="0" kern="1200" dirty="0"/>
            <a:t>Council Letter to CYEC</a:t>
          </a:r>
          <a:endParaRPr lang="en-US" sz="4400" kern="1200" dirty="0"/>
        </a:p>
      </dsp:txBody>
      <dsp:txXfrm>
        <a:off x="5562829" y="52685"/>
        <a:ext cx="4530110" cy="1921865"/>
      </dsp:txXfrm>
    </dsp:sp>
    <dsp:sp modelId="{FD5BDD2A-8A0D-45F9-B9A2-04B1B343833D}">
      <dsp:nvSpPr>
        <dsp:cNvPr id="0" name=""/>
        <dsp:cNvSpPr/>
      </dsp:nvSpPr>
      <dsp:spPr>
        <a:xfrm>
          <a:off x="10882277" y="52685"/>
          <a:ext cx="1921865" cy="192186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4C4548-A2FA-4A4F-A39A-C58EF0140AC7}">
      <dsp:nvSpPr>
        <dsp:cNvPr id="0" name=""/>
        <dsp:cNvSpPr/>
      </dsp:nvSpPr>
      <dsp:spPr>
        <a:xfrm>
          <a:off x="11285869" y="456277"/>
          <a:ext cx="1114681" cy="11146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F8B688-986D-44A8-BBEC-D52CD3C572CF}">
      <dsp:nvSpPr>
        <dsp:cNvPr id="0" name=""/>
        <dsp:cNvSpPr/>
      </dsp:nvSpPr>
      <dsp:spPr>
        <a:xfrm>
          <a:off x="13215971" y="52685"/>
          <a:ext cx="4530110" cy="1921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955800">
            <a:lnSpc>
              <a:spcPct val="90000"/>
            </a:lnSpc>
            <a:spcBef>
              <a:spcPct val="0"/>
            </a:spcBef>
            <a:spcAft>
              <a:spcPct val="35000"/>
            </a:spcAft>
            <a:buNone/>
          </a:pPr>
          <a:r>
            <a:rPr lang="en-US" sz="4400" b="0" i="0" kern="1200" dirty="0"/>
            <a:t>Considerations for Creating a Team of Lived Expertise</a:t>
          </a:r>
          <a:endParaRPr lang="en-US" sz="4400" kern="1200" dirty="0"/>
        </a:p>
      </dsp:txBody>
      <dsp:txXfrm>
        <a:off x="13215971" y="52685"/>
        <a:ext cx="4530110" cy="1921865"/>
      </dsp:txXfrm>
    </dsp:sp>
    <dsp:sp modelId="{0B858E87-C7DC-4945-AFF0-D182B52DF96E}">
      <dsp:nvSpPr>
        <dsp:cNvPr id="0" name=""/>
        <dsp:cNvSpPr/>
      </dsp:nvSpPr>
      <dsp:spPr>
        <a:xfrm>
          <a:off x="3229135" y="3486769"/>
          <a:ext cx="1921865" cy="192186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FDF34B-F3BF-48AE-A92A-A0CCCDE1CEF6}">
      <dsp:nvSpPr>
        <dsp:cNvPr id="0" name=""/>
        <dsp:cNvSpPr/>
      </dsp:nvSpPr>
      <dsp:spPr>
        <a:xfrm>
          <a:off x="3632727" y="3890361"/>
          <a:ext cx="1114681" cy="11146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D1EFAD-3012-402D-9BEF-E750740DDDC8}">
      <dsp:nvSpPr>
        <dsp:cNvPr id="0" name=""/>
        <dsp:cNvSpPr/>
      </dsp:nvSpPr>
      <dsp:spPr>
        <a:xfrm>
          <a:off x="5562829" y="3486769"/>
          <a:ext cx="4530110" cy="1921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955800">
            <a:lnSpc>
              <a:spcPct val="90000"/>
            </a:lnSpc>
            <a:spcBef>
              <a:spcPct val="0"/>
            </a:spcBef>
            <a:spcAft>
              <a:spcPct val="35000"/>
            </a:spcAft>
            <a:buNone/>
          </a:pPr>
          <a:r>
            <a:rPr lang="en-US" sz="4400" b="0" i="0" kern="1200" dirty="0"/>
            <a:t>Orientation and TA Guide</a:t>
          </a:r>
          <a:endParaRPr lang="en-US" sz="4400" kern="1200" dirty="0"/>
        </a:p>
      </dsp:txBody>
      <dsp:txXfrm>
        <a:off x="5562829" y="3486769"/>
        <a:ext cx="4530110" cy="1921865"/>
      </dsp:txXfrm>
    </dsp:sp>
    <dsp:sp modelId="{BE406805-2C38-4D7A-A647-7C9B5850F785}">
      <dsp:nvSpPr>
        <dsp:cNvPr id="0" name=""/>
        <dsp:cNvSpPr/>
      </dsp:nvSpPr>
      <dsp:spPr>
        <a:xfrm>
          <a:off x="10882277" y="3486769"/>
          <a:ext cx="1921865" cy="192186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5D6B65-15CD-42B9-9C01-34581F7A4DF1}">
      <dsp:nvSpPr>
        <dsp:cNvPr id="0" name=""/>
        <dsp:cNvSpPr/>
      </dsp:nvSpPr>
      <dsp:spPr>
        <a:xfrm>
          <a:off x="11285869" y="3890361"/>
          <a:ext cx="1114681" cy="11146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021B90-A23B-476C-8530-1FA5B2877429}">
      <dsp:nvSpPr>
        <dsp:cNvPr id="0" name=""/>
        <dsp:cNvSpPr/>
      </dsp:nvSpPr>
      <dsp:spPr>
        <a:xfrm>
          <a:off x="13215971" y="3486769"/>
          <a:ext cx="4530110" cy="1921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955800">
            <a:lnSpc>
              <a:spcPct val="90000"/>
            </a:lnSpc>
            <a:spcBef>
              <a:spcPct val="0"/>
            </a:spcBef>
            <a:spcAft>
              <a:spcPct val="35000"/>
            </a:spcAft>
            <a:buNone/>
          </a:pPr>
          <a:r>
            <a:rPr lang="en-US" sz="4400" b="0" i="0" kern="1200" dirty="0"/>
            <a:t>Pilot Site Assessment of Youth Engagement</a:t>
          </a:r>
          <a:endParaRPr lang="en-US" sz="4400" kern="1200" dirty="0"/>
        </a:p>
      </dsp:txBody>
      <dsp:txXfrm>
        <a:off x="13215971" y="3486769"/>
        <a:ext cx="4530110" cy="1921865"/>
      </dsp:txXfrm>
    </dsp:sp>
    <dsp:sp modelId="{0BA165AF-5B59-4257-BFC7-E9EBA0448134}">
      <dsp:nvSpPr>
        <dsp:cNvPr id="0" name=""/>
        <dsp:cNvSpPr/>
      </dsp:nvSpPr>
      <dsp:spPr>
        <a:xfrm>
          <a:off x="3229135" y="6920853"/>
          <a:ext cx="1921865" cy="192186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E3A63C-A8E3-4081-83B8-53FD2009F68C}">
      <dsp:nvSpPr>
        <dsp:cNvPr id="0" name=""/>
        <dsp:cNvSpPr/>
      </dsp:nvSpPr>
      <dsp:spPr>
        <a:xfrm>
          <a:off x="3632727" y="7324445"/>
          <a:ext cx="1114681" cy="111468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5F8B1A-EFE5-4878-9DA5-2333C6A87653}">
      <dsp:nvSpPr>
        <dsp:cNvPr id="0" name=""/>
        <dsp:cNvSpPr/>
      </dsp:nvSpPr>
      <dsp:spPr>
        <a:xfrm>
          <a:off x="5562829" y="6920853"/>
          <a:ext cx="4530110" cy="1921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955800">
            <a:lnSpc>
              <a:spcPct val="90000"/>
            </a:lnSpc>
            <a:spcBef>
              <a:spcPct val="0"/>
            </a:spcBef>
            <a:spcAft>
              <a:spcPct val="35000"/>
            </a:spcAft>
            <a:buNone/>
          </a:pPr>
          <a:r>
            <a:rPr lang="en-US" sz="4400" b="0" i="0" kern="1200" dirty="0"/>
            <a:t>Team Charter Template</a:t>
          </a:r>
          <a:endParaRPr lang="en-US" sz="4400" kern="1200" dirty="0"/>
        </a:p>
      </dsp:txBody>
      <dsp:txXfrm>
        <a:off x="5562829" y="6920853"/>
        <a:ext cx="4530110" cy="1921865"/>
      </dsp:txXfrm>
    </dsp:sp>
    <dsp:sp modelId="{77400575-B3FB-4135-8FD8-49FF6DC9849F}">
      <dsp:nvSpPr>
        <dsp:cNvPr id="0" name=""/>
        <dsp:cNvSpPr/>
      </dsp:nvSpPr>
      <dsp:spPr>
        <a:xfrm>
          <a:off x="10882277" y="6920853"/>
          <a:ext cx="1921865" cy="192186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812C5D-4977-42A1-AE75-6C91D90353CF}">
      <dsp:nvSpPr>
        <dsp:cNvPr id="0" name=""/>
        <dsp:cNvSpPr/>
      </dsp:nvSpPr>
      <dsp:spPr>
        <a:xfrm>
          <a:off x="11285869" y="7324445"/>
          <a:ext cx="1114681" cy="111468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F6B3F2-16F7-4FEC-A460-F588312207F7}">
      <dsp:nvSpPr>
        <dsp:cNvPr id="0" name=""/>
        <dsp:cNvSpPr/>
      </dsp:nvSpPr>
      <dsp:spPr>
        <a:xfrm>
          <a:off x="13215971" y="6920853"/>
          <a:ext cx="4530110" cy="1921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955800">
            <a:lnSpc>
              <a:spcPct val="90000"/>
            </a:lnSpc>
            <a:spcBef>
              <a:spcPct val="0"/>
            </a:spcBef>
            <a:spcAft>
              <a:spcPct val="35000"/>
            </a:spcAft>
            <a:buNone/>
          </a:pPr>
          <a:r>
            <a:rPr lang="en-US" sz="4400" b="0" i="0" kern="1200" dirty="0"/>
            <a:t>Compensation Guidelines</a:t>
          </a:r>
          <a:endParaRPr lang="en-US" sz="4400" kern="1200" dirty="0"/>
        </a:p>
      </dsp:txBody>
      <dsp:txXfrm>
        <a:off x="13215971" y="6920853"/>
        <a:ext cx="4530110" cy="192186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02E4EC-CA93-794A-9B5B-AA6AB3A570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C87460-289F-3848-9F23-E1F174FD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2BFDA0-1B67-F745-B1ED-A127218AD9C3}" type="datetimeFigureOut">
              <a:rPr lang="en-US" smtClean="0"/>
              <a:t>4/7/2023</a:t>
            </a:fld>
            <a:endParaRPr lang="en-US"/>
          </a:p>
        </p:txBody>
      </p:sp>
      <p:sp>
        <p:nvSpPr>
          <p:cNvPr id="4" name="Footer Placeholder 3">
            <a:extLst>
              <a:ext uri="{FF2B5EF4-FFF2-40B4-BE49-F238E27FC236}">
                <a16:creationId xmlns:a16="http://schemas.microsoft.com/office/drawing/2014/main" id="{BAB89884-40A9-9F4E-96F0-2C2DE54D7A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9BACEB3-BA98-CD43-8126-EE0CBDC460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290C0-618E-BC4E-BC45-4ED963A73347}" type="slidenum">
              <a:rPr lang="en-US" smtClean="0"/>
              <a:t>‹#›</a:t>
            </a:fld>
            <a:endParaRPr lang="en-US"/>
          </a:p>
        </p:txBody>
      </p:sp>
    </p:spTree>
    <p:extLst>
      <p:ext uri="{BB962C8B-B14F-4D97-AF65-F5344CB8AC3E}">
        <p14:creationId xmlns:p14="http://schemas.microsoft.com/office/powerpoint/2010/main" val="2112577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4" name="Shape 130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05" name="Shape 130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7795" latinLnBrk="0">
      <a:defRPr sz="2400">
        <a:latin typeface="+mj-lt"/>
        <a:ea typeface="+mj-ea"/>
        <a:cs typeface="+mj-cs"/>
        <a:sym typeface="Calibri"/>
      </a:defRPr>
    </a:lvl1pPr>
    <a:lvl2pPr indent="228600" defTabSz="1827795" latinLnBrk="0">
      <a:defRPr sz="2400">
        <a:latin typeface="+mj-lt"/>
        <a:ea typeface="+mj-ea"/>
        <a:cs typeface="+mj-cs"/>
        <a:sym typeface="Calibri"/>
      </a:defRPr>
    </a:lvl2pPr>
    <a:lvl3pPr indent="457200" defTabSz="1827795" latinLnBrk="0">
      <a:defRPr sz="2400">
        <a:latin typeface="+mj-lt"/>
        <a:ea typeface="+mj-ea"/>
        <a:cs typeface="+mj-cs"/>
        <a:sym typeface="Calibri"/>
      </a:defRPr>
    </a:lvl3pPr>
    <a:lvl4pPr indent="685800" defTabSz="1827795" latinLnBrk="0">
      <a:defRPr sz="2400">
        <a:latin typeface="+mj-lt"/>
        <a:ea typeface="+mj-ea"/>
        <a:cs typeface="+mj-cs"/>
        <a:sym typeface="Calibri"/>
      </a:defRPr>
    </a:lvl4pPr>
    <a:lvl5pPr indent="914400" defTabSz="1827795" latinLnBrk="0">
      <a:defRPr sz="2400">
        <a:latin typeface="+mj-lt"/>
        <a:ea typeface="+mj-ea"/>
        <a:cs typeface="+mj-cs"/>
        <a:sym typeface="Calibri"/>
      </a:defRPr>
    </a:lvl5pPr>
    <a:lvl6pPr indent="1143000" defTabSz="1827795" latinLnBrk="0">
      <a:defRPr sz="2400">
        <a:latin typeface="+mj-lt"/>
        <a:ea typeface="+mj-ea"/>
        <a:cs typeface="+mj-cs"/>
        <a:sym typeface="Calibri"/>
      </a:defRPr>
    </a:lvl6pPr>
    <a:lvl7pPr indent="1371600" defTabSz="1827795" latinLnBrk="0">
      <a:defRPr sz="2400">
        <a:latin typeface="+mj-lt"/>
        <a:ea typeface="+mj-ea"/>
        <a:cs typeface="+mj-cs"/>
        <a:sym typeface="Calibri"/>
      </a:defRPr>
    </a:lvl7pPr>
    <a:lvl8pPr indent="1600200" defTabSz="1827795" latinLnBrk="0">
      <a:defRPr sz="2400">
        <a:latin typeface="+mj-lt"/>
        <a:ea typeface="+mj-ea"/>
        <a:cs typeface="+mj-cs"/>
        <a:sym typeface="Calibri"/>
      </a:defRPr>
    </a:lvl8pPr>
    <a:lvl9pPr indent="1828800" defTabSz="1827795"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R="0" algn="l" rtl="0"/>
            <a:endParaRPr lang="en" sz="1800" b="0" i="0" u="none" strike="noStrike" baseline="0" dirty="0">
              <a:highlight>
                <a:srgbClr val="FFFFFF"/>
              </a:highlight>
              <a:latin typeface="Arial" panose="020B0604020202020204" pitchFamily="34" charset="0"/>
            </a:endParaRPr>
          </a:p>
          <a:p>
            <a:pPr marR="0" algn="l" rtl="0"/>
            <a:endParaRPr lang="en" sz="1800" b="0" i="0" u="none" strike="noStrike" baseline="0" dirty="0">
              <a:highlight>
                <a:srgbClr val="FFFFFF"/>
              </a:highlight>
              <a:latin typeface="Arial" panose="020B0604020202020204" pitchFamily="34" charset="0"/>
            </a:endParaRPr>
          </a:p>
          <a:p>
            <a:endParaRPr lang="en-US" dirty="0"/>
          </a:p>
        </p:txBody>
      </p:sp>
    </p:spTree>
    <p:extLst>
      <p:ext uri="{BB962C8B-B14F-4D97-AF65-F5344CB8AC3E}">
        <p14:creationId xmlns:p14="http://schemas.microsoft.com/office/powerpoint/2010/main" val="1483431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2887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57ABC-FC0E-2942-BFFE-DDC175C53CD1}" type="slidenum">
              <a:rPr lang="en-US" smtClean="0"/>
              <a:t>11</a:t>
            </a:fld>
            <a:endParaRPr lang="en-US"/>
          </a:p>
        </p:txBody>
      </p:sp>
    </p:spTree>
    <p:extLst>
      <p:ext uri="{BB962C8B-B14F-4D97-AF65-F5344CB8AC3E}">
        <p14:creationId xmlns:p14="http://schemas.microsoft.com/office/powerpoint/2010/main" val="3710983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5E57ABC-FC0E-2942-BFFE-DDC175C53CD1}" type="slidenum">
              <a:rPr lang="en-US" smtClean="0"/>
              <a:t>12</a:t>
            </a:fld>
            <a:endParaRPr lang="en-US"/>
          </a:p>
        </p:txBody>
      </p:sp>
    </p:spTree>
    <p:extLst>
      <p:ext uri="{BB962C8B-B14F-4D97-AF65-F5344CB8AC3E}">
        <p14:creationId xmlns:p14="http://schemas.microsoft.com/office/powerpoint/2010/main" val="3235913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708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1931959">
              <a:defRPr/>
            </a:pPr>
            <a:endParaRPr lang="en-US" sz="1400" dirty="0"/>
          </a:p>
        </p:txBody>
      </p:sp>
    </p:spTree>
    <p:extLst>
      <p:ext uri="{BB962C8B-B14F-4D97-AF65-F5344CB8AC3E}">
        <p14:creationId xmlns:p14="http://schemas.microsoft.com/office/powerpoint/2010/main" val="2207622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22313"/>
            <a:ext cx="6427788" cy="3616325"/>
          </a:xfrm>
        </p:spPr>
      </p:sp>
      <p:sp>
        <p:nvSpPr>
          <p:cNvPr id="3" name="Notes Placeholder 2"/>
          <p:cNvSpPr>
            <a:spLocks noGrp="1"/>
          </p:cNvSpPr>
          <p:nvPr>
            <p:ph type="body" idx="1"/>
          </p:nvPr>
        </p:nvSpPr>
        <p:spPr/>
        <p:txBody>
          <a:bodyPr/>
          <a:lstStyle/>
          <a:p>
            <a:pPr defTabSz="1931959">
              <a:defRPr/>
            </a:pPr>
            <a:endParaRPr lang="en-US"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96458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695325"/>
            <a:ext cx="5541962" cy="3117850"/>
          </a:xfrm>
          <a:prstGeom prst="rect">
            <a:avLst/>
          </a:prstGeom>
        </p:spPr>
      </p:sp>
      <p:sp>
        <p:nvSpPr>
          <p:cNvPr id="3" name="Notes Placeholder 2"/>
          <p:cNvSpPr>
            <a:spLocks noGrp="1"/>
          </p:cNvSpPr>
          <p:nvPr>
            <p:ph type="body" idx="1"/>
          </p:nvPr>
        </p:nvSpPr>
        <p:spPr/>
        <p:txBody>
          <a:bodyPr/>
          <a:lstStyle/>
          <a:p>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983AA4B-C1D4-4507-4E52-02461CBABD30}"/>
              </a:ext>
            </a:extLst>
          </p:cNvPr>
          <p:cNvSpPr>
            <a:spLocks noGrp="1"/>
          </p:cNvSpPr>
          <p:nvPr>
            <p:ph type="sldNum" sz="quarter" idx="5"/>
          </p:nvPr>
        </p:nvSpPr>
        <p:spPr/>
        <p:txBody>
          <a:bodyPr/>
          <a:lstStyle/>
          <a:p>
            <a:fld id="{1C04BC1F-D19C-D24A-A7EC-53794B83B607}" type="slidenum">
              <a:rPr lang="en-US" smtClean="0"/>
              <a:pPr/>
              <a:t>16</a:t>
            </a:fld>
            <a:endParaRPr lang="en-US" dirty="0"/>
          </a:p>
        </p:txBody>
      </p:sp>
    </p:spTree>
    <p:extLst>
      <p:ext uri="{BB962C8B-B14F-4D97-AF65-F5344CB8AC3E}">
        <p14:creationId xmlns:p14="http://schemas.microsoft.com/office/powerpoint/2010/main" val="2271602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solidFill>
                <a:srgbClr val="273572"/>
              </a:solidFill>
            </a:endParaRPr>
          </a:p>
        </p:txBody>
      </p:sp>
      <p:sp>
        <p:nvSpPr>
          <p:cNvPr id="4" name="Slide Number Placeholder 3"/>
          <p:cNvSpPr>
            <a:spLocks noGrp="1"/>
          </p:cNvSpPr>
          <p:nvPr>
            <p:ph type="sldNum" sz="quarter" idx="5"/>
          </p:nvPr>
        </p:nvSpPr>
        <p:spPr/>
        <p:txBody>
          <a:bodyPr/>
          <a:lstStyle/>
          <a:p>
            <a:fld id="{1C04BC1F-D19C-D24A-A7EC-53794B83B607}" type="slidenum">
              <a:rPr lang="en-US" smtClean="0"/>
              <a:pPr/>
              <a:t>17</a:t>
            </a:fld>
            <a:endParaRPr lang="en-US" dirty="0"/>
          </a:p>
        </p:txBody>
      </p:sp>
    </p:spTree>
    <p:extLst>
      <p:ext uri="{BB962C8B-B14F-4D97-AF65-F5344CB8AC3E}">
        <p14:creationId xmlns:p14="http://schemas.microsoft.com/office/powerpoint/2010/main" val="1455176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3116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24250E-BEAD-433C-702E-EAFE17C0D6BC}"/>
              </a:ext>
            </a:extLst>
          </p:cNvPr>
          <p:cNvSpPr>
            <a:spLocks noGrp="1"/>
          </p:cNvSpPr>
          <p:nvPr>
            <p:ph type="sldNum" sz="quarter" idx="5"/>
          </p:nvPr>
        </p:nvSpPr>
        <p:spPr/>
        <p:txBody>
          <a:bodyPr/>
          <a:lstStyle/>
          <a:p>
            <a:pPr marL="0" marR="0" lvl="0" indent="0" algn="r" defTabSz="1827795" rtl="0" eaLnBrk="1" fontAlgn="auto" latinLnBrk="0" hangingPunct="0">
              <a:lnSpc>
                <a:spcPct val="100000"/>
              </a:lnSpc>
              <a:spcBef>
                <a:spcPts val="0"/>
              </a:spcBef>
              <a:spcAft>
                <a:spcPts val="0"/>
              </a:spcAft>
              <a:buClrTx/>
              <a:buSzTx/>
              <a:buFontTx/>
              <a:buNone/>
              <a:tabLst/>
              <a:defRPr/>
            </a:pPr>
            <a:fld id="{1C04BC1F-D19C-D24A-A7EC-53794B83B607}" type="slidenum">
              <a:rPr kumimoji="0" lang="en-US" sz="1200" b="0" i="0" u="none" strike="noStrike" kern="0" cap="none" spc="0" normalizeH="0" baseline="0" noProof="0" smtClean="0">
                <a:ln>
                  <a:noFill/>
                </a:ln>
                <a:solidFill>
                  <a:srgbClr val="FFFFFF"/>
                </a:solidFill>
                <a:effectLst/>
                <a:uLnTx/>
                <a:uFillTx/>
                <a:latin typeface="Avenir Book" panose="02000503020000020003" pitchFamily="2" charset="0"/>
                <a:cs typeface="Helvetica"/>
                <a:sym typeface="Helvetica"/>
              </a:rPr>
              <a:pPr marL="0" marR="0" lvl="0" indent="0" algn="r" defTabSz="1827795" rtl="0" eaLnBrk="1" fontAlgn="auto" latinLnBrk="0" hangingPunct="0">
                <a:lnSpc>
                  <a:spcPct val="100000"/>
                </a:lnSpc>
                <a:spcBef>
                  <a:spcPts val="0"/>
                </a:spcBef>
                <a:spcAft>
                  <a:spcPts val="0"/>
                </a:spcAft>
                <a:buClrTx/>
                <a:buSzTx/>
                <a:buFontTx/>
                <a:buNone/>
                <a:tabLst/>
                <a:defRPr/>
              </a:pPr>
              <a:t>19</a:t>
            </a:fld>
            <a:endParaRPr kumimoji="0" lang="en-US" sz="1200" b="0" i="0" u="none" strike="noStrike" kern="0" cap="none" spc="0" normalizeH="0" baseline="0" noProof="0" dirty="0">
              <a:ln>
                <a:noFill/>
              </a:ln>
              <a:solidFill>
                <a:srgbClr val="FFFFFF"/>
              </a:solidFill>
              <a:effectLst/>
              <a:uLnTx/>
              <a:uFillTx/>
              <a:latin typeface="Avenir Book" panose="02000503020000020003" pitchFamily="2" charset="0"/>
              <a:cs typeface="Helvetica"/>
              <a:sym typeface="Helvetica"/>
            </a:endParaRPr>
          </a:p>
        </p:txBody>
      </p:sp>
      <p:sp>
        <p:nvSpPr>
          <p:cNvPr id="6" name="Slide Image Placeholder 5">
            <a:extLst>
              <a:ext uri="{FF2B5EF4-FFF2-40B4-BE49-F238E27FC236}">
                <a16:creationId xmlns:a16="http://schemas.microsoft.com/office/drawing/2014/main" id="{9C1268FF-8CCB-516D-2A8D-9D65B53E9AF3}"/>
              </a:ext>
            </a:extLst>
          </p:cNvPr>
          <p:cNvSpPr>
            <a:spLocks noGrp="1" noRot="1" noChangeAspect="1"/>
          </p:cNvSpPr>
          <p:nvPr>
            <p:ph type="sldImg"/>
          </p:nvPr>
        </p:nvSpPr>
        <p:spPr>
          <a:xfrm>
            <a:off x="381000" y="685800"/>
            <a:ext cx="6096000" cy="3429000"/>
          </a:xfrm>
        </p:spPr>
      </p:sp>
      <p:sp>
        <p:nvSpPr>
          <p:cNvPr id="7" name="Notes Placeholder 6">
            <a:extLst>
              <a:ext uri="{FF2B5EF4-FFF2-40B4-BE49-F238E27FC236}">
                <a16:creationId xmlns:a16="http://schemas.microsoft.com/office/drawing/2014/main" id="{2C280D8E-22E2-7575-0BF1-6C048E3DA09C}"/>
              </a:ext>
            </a:extLst>
          </p:cNvPr>
          <p:cNvSpPr>
            <a:spLocks noGrp="1"/>
          </p:cNvSpPr>
          <p:nvPr>
            <p:ph type="body" idx="1"/>
          </p:nvPr>
        </p:nvSpPr>
        <p:spPr/>
        <p:txBody>
          <a:bodyPr/>
          <a:lstStyle/>
          <a:p>
            <a:pPr marL="0" marR="0" lvl="0" indent="0" defTabSz="1827795" eaLnBrk="1" fontAlgn="auto" latinLnBrk="0" hangingPunct="1">
              <a:lnSpc>
                <a:spcPct val="100000"/>
              </a:lnSpc>
              <a:spcBef>
                <a:spcPts val="0"/>
              </a:spcBef>
              <a:spcAft>
                <a:spcPts val="0"/>
              </a:spcAft>
              <a:buClrTx/>
              <a:buSzTx/>
              <a:buFontTx/>
              <a:buNone/>
              <a:tabLst/>
              <a:defRPr/>
            </a:pPr>
            <a:endParaRPr lang="en-US" dirty="0">
              <a:solidFill>
                <a:schemeClr val="tx1"/>
              </a:solidFill>
            </a:endParaRPr>
          </a:p>
        </p:txBody>
      </p:sp>
    </p:spTree>
    <p:extLst>
      <p:ext uri="{BB962C8B-B14F-4D97-AF65-F5344CB8AC3E}">
        <p14:creationId xmlns:p14="http://schemas.microsoft.com/office/powerpoint/2010/main" val="84736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687388"/>
            <a:ext cx="6111875" cy="34385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8536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36748" y="4048781"/>
            <a:ext cx="6628977" cy="4442885"/>
          </a:xfrm>
        </p:spPr>
        <p:txBody>
          <a:bodyPr/>
          <a:lstStyle/>
          <a:p>
            <a:pPr marL="342900" indent="-342900">
              <a:lnSpc>
                <a:spcPct val="105000"/>
              </a:lnSpc>
              <a:spcAft>
                <a:spcPts val="824"/>
              </a:spcAft>
              <a:buFont typeface="Arial" panose="020B0604020202020204" pitchFamily="34" charset="0"/>
              <a:buChar char="•"/>
            </a:pPr>
            <a:endParaRPr lang="en-US" dirty="0">
              <a:solidFill>
                <a:schemeClr val="tx1"/>
              </a:solidFill>
              <a:effectLst/>
              <a:ea typeface="Calibri" panose="020F0502020204030204" pitchFamily="34" charset="0"/>
              <a:cs typeface="Calibri" panose="020F0502020204030204" pitchFamily="34" charset="0"/>
            </a:endParaRPr>
          </a:p>
        </p:txBody>
      </p:sp>
      <p:sp>
        <p:nvSpPr>
          <p:cNvPr id="6" name="Slide Image Placeholder 5">
            <a:extLst>
              <a:ext uri="{FF2B5EF4-FFF2-40B4-BE49-F238E27FC236}">
                <a16:creationId xmlns:a16="http://schemas.microsoft.com/office/drawing/2014/main" id="{21D1F45E-E06F-C3F1-27E1-EFAACECB97BD}"/>
              </a:ext>
            </a:extLst>
          </p:cNvPr>
          <p:cNvSpPr>
            <a:spLocks noGrp="1" noRot="1" noChangeAspect="1"/>
          </p:cNvSpPr>
          <p:nvPr>
            <p:ph type="sldImg"/>
          </p:nvPr>
        </p:nvSpPr>
        <p:spPr>
          <a:xfrm>
            <a:off x="381000" y="685800"/>
            <a:ext cx="6096000" cy="3429000"/>
          </a:xfrm>
        </p:spPr>
      </p:sp>
      <p:sp>
        <p:nvSpPr>
          <p:cNvPr id="2" name="Slide Number Placeholder 3">
            <a:extLst>
              <a:ext uri="{FF2B5EF4-FFF2-40B4-BE49-F238E27FC236}">
                <a16:creationId xmlns:a16="http://schemas.microsoft.com/office/drawing/2014/main" id="{71EE7377-F041-DA89-2A75-E323039C9573}"/>
              </a:ext>
            </a:extLst>
          </p:cNvPr>
          <p:cNvSpPr>
            <a:spLocks noGrp="1"/>
          </p:cNvSpPr>
          <p:nvPr>
            <p:ph type="sldNum" sz="quarter" idx="5"/>
          </p:nvPr>
        </p:nvSpPr>
        <p:spPr>
          <a:xfrm>
            <a:off x="6392227" y="8945130"/>
            <a:ext cx="473498" cy="234712"/>
          </a:xfrm>
          <a:prstGeom prst="rect">
            <a:avLst/>
          </a:prstGeom>
        </p:spPr>
        <p:txBody>
          <a:bodyPr/>
          <a:lstStyle/>
          <a:p>
            <a:pPr marL="0" marR="0" lvl="0" indent="0" algn="r" defTabSz="1827795" rtl="0" eaLnBrk="1" fontAlgn="auto" latinLnBrk="0" hangingPunct="0">
              <a:lnSpc>
                <a:spcPct val="100000"/>
              </a:lnSpc>
              <a:spcBef>
                <a:spcPts val="0"/>
              </a:spcBef>
              <a:spcAft>
                <a:spcPts val="0"/>
              </a:spcAft>
              <a:buClrTx/>
              <a:buSzTx/>
              <a:buFontTx/>
              <a:buNone/>
              <a:tabLst/>
              <a:defRPr/>
            </a:pPr>
            <a:fld id="{3B90169C-AFAA-4B3F-91CC-5EC03E22AE25}" type="slidenum">
              <a:rPr kumimoji="0" lang="en-US" sz="1200" b="0" i="0" u="none" strike="noStrike" kern="0" cap="none" spc="0" normalizeH="0" baseline="0" noProof="0" smtClean="0">
                <a:ln>
                  <a:noFill/>
                </a:ln>
                <a:solidFill>
                  <a:srgbClr val="FFFFFF"/>
                </a:solidFill>
                <a:effectLst/>
                <a:uLnTx/>
                <a:uFillTx/>
                <a:latin typeface="Avenir Book" panose="02000503020000020003" pitchFamily="2" charset="0"/>
                <a:cs typeface="Helvetica"/>
                <a:sym typeface="Helvetica"/>
              </a:rPr>
              <a:pPr marL="0" marR="0" lvl="0" indent="0" algn="r" defTabSz="1827795" rtl="0" eaLnBrk="1" fontAlgn="auto" latinLnBrk="0" hangingPunct="0">
                <a:lnSpc>
                  <a:spcPct val="100000"/>
                </a:lnSpc>
                <a:spcBef>
                  <a:spcPts val="0"/>
                </a:spcBef>
                <a:spcAft>
                  <a:spcPts val="0"/>
                </a:spcAft>
                <a:buClrTx/>
                <a:buSzTx/>
                <a:buFontTx/>
                <a:buNone/>
                <a:tabLst/>
                <a:defRPr/>
              </a:pPr>
              <a:t>20</a:t>
            </a:fld>
            <a:endParaRPr kumimoji="0" lang="en-US" sz="1200" b="0" i="0" u="none" strike="noStrike" kern="0" cap="none" spc="0" normalizeH="0" baseline="0" noProof="0" dirty="0">
              <a:ln>
                <a:noFill/>
              </a:ln>
              <a:solidFill>
                <a:srgbClr val="FFFFFF"/>
              </a:solidFill>
              <a:effectLst/>
              <a:uLnTx/>
              <a:uFillTx/>
              <a:latin typeface="Avenir Book" panose="02000503020000020003" pitchFamily="2" charset="0"/>
              <a:cs typeface="Helvetica"/>
              <a:sym typeface="Helvetica"/>
            </a:endParaRPr>
          </a:p>
        </p:txBody>
      </p:sp>
    </p:spTree>
    <p:extLst>
      <p:ext uri="{BB962C8B-B14F-4D97-AF65-F5344CB8AC3E}">
        <p14:creationId xmlns:p14="http://schemas.microsoft.com/office/powerpoint/2010/main" val="1313491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8591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6987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67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1796458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798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36748" y="4048781"/>
            <a:ext cx="6628977" cy="4442885"/>
          </a:xfrm>
        </p:spPr>
        <p:txBody>
          <a:bodyPr/>
          <a:lstStyle/>
          <a:p>
            <a:pPr marL="0" indent="0">
              <a:lnSpc>
                <a:spcPct val="105000"/>
              </a:lnSpc>
              <a:spcAft>
                <a:spcPts val="824"/>
              </a:spcAft>
              <a:buFont typeface="Arial" panose="020B0604020202020204" pitchFamily="34" charset="0"/>
              <a:buNone/>
            </a:pPr>
            <a:endParaRPr lang="en-US" dirty="0">
              <a:solidFill>
                <a:schemeClr val="tx1"/>
              </a:solidFill>
              <a:effectLst/>
              <a:ea typeface="Calibri" panose="020F0502020204030204" pitchFamily="34" charset="0"/>
              <a:cs typeface="Calibri" panose="020F0502020204030204" pitchFamily="34" charset="0"/>
            </a:endParaRPr>
          </a:p>
        </p:txBody>
      </p:sp>
      <p:sp>
        <p:nvSpPr>
          <p:cNvPr id="6" name="Slide Image Placeholder 5">
            <a:extLst>
              <a:ext uri="{FF2B5EF4-FFF2-40B4-BE49-F238E27FC236}">
                <a16:creationId xmlns:a16="http://schemas.microsoft.com/office/drawing/2014/main" id="{21D1F45E-E06F-C3F1-27E1-EFAACECB97BD}"/>
              </a:ext>
            </a:extLst>
          </p:cNvPr>
          <p:cNvSpPr>
            <a:spLocks noGrp="1" noRot="1" noChangeAspect="1"/>
          </p:cNvSpPr>
          <p:nvPr>
            <p:ph type="sldImg"/>
          </p:nvPr>
        </p:nvSpPr>
        <p:spPr>
          <a:xfrm>
            <a:off x="381000" y="685800"/>
            <a:ext cx="6096000" cy="3429000"/>
          </a:xfrm>
        </p:spPr>
      </p:sp>
      <p:sp>
        <p:nvSpPr>
          <p:cNvPr id="2" name="Slide Number Placeholder 3">
            <a:extLst>
              <a:ext uri="{FF2B5EF4-FFF2-40B4-BE49-F238E27FC236}">
                <a16:creationId xmlns:a16="http://schemas.microsoft.com/office/drawing/2014/main" id="{71EE7377-F041-DA89-2A75-E323039C9573}"/>
              </a:ext>
            </a:extLst>
          </p:cNvPr>
          <p:cNvSpPr>
            <a:spLocks noGrp="1"/>
          </p:cNvSpPr>
          <p:nvPr>
            <p:ph type="sldNum" sz="quarter" idx="5"/>
          </p:nvPr>
        </p:nvSpPr>
        <p:spPr>
          <a:xfrm>
            <a:off x="6392227" y="8945130"/>
            <a:ext cx="473498" cy="234712"/>
          </a:xfrm>
          <a:prstGeom prst="rect">
            <a:avLst/>
          </a:prstGeom>
        </p:spPr>
        <p:txBody>
          <a:bodyPr/>
          <a:lstStyle/>
          <a:p>
            <a:fld id="{3B90169C-AFAA-4B3F-91CC-5EC03E22AE25}" type="slidenum">
              <a:rPr lang="en-US" smtClean="0"/>
              <a:pPr/>
              <a:t>5</a:t>
            </a:fld>
            <a:endParaRPr lang="en-US" dirty="0"/>
          </a:p>
        </p:txBody>
      </p:sp>
    </p:spTree>
    <p:extLst>
      <p:ext uri="{BB962C8B-B14F-4D97-AF65-F5344CB8AC3E}">
        <p14:creationId xmlns:p14="http://schemas.microsoft.com/office/powerpoint/2010/main" val="2992592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1827795" rtl="0" eaLnBrk="1" fontAlgn="auto" latinLnBrk="0" hangingPunct="1">
              <a:lnSpc>
                <a:spcPct val="100000"/>
              </a:lnSpc>
              <a:spcBef>
                <a:spcPts val="0"/>
              </a:spcBef>
              <a:spcAft>
                <a:spcPts val="0"/>
              </a:spcAft>
              <a:buClrTx/>
              <a:buSzTx/>
              <a:buFontTx/>
              <a:buNone/>
              <a:tabLst/>
              <a:defRPr/>
            </a:pPr>
            <a:endParaRPr lang="en-US" dirty="0"/>
          </a:p>
          <a:p>
            <a:endParaRPr lang="en-US" b="1" dirty="0"/>
          </a:p>
        </p:txBody>
      </p:sp>
    </p:spTree>
    <p:extLst>
      <p:ext uri="{BB962C8B-B14F-4D97-AF65-F5344CB8AC3E}">
        <p14:creationId xmlns:p14="http://schemas.microsoft.com/office/powerpoint/2010/main" val="885330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4606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solidFill>
                <a:srgbClr val="273572"/>
              </a:solidFill>
            </a:endParaRPr>
          </a:p>
        </p:txBody>
      </p:sp>
      <p:sp>
        <p:nvSpPr>
          <p:cNvPr id="6" name="Slide Image Placeholder 5">
            <a:extLst>
              <a:ext uri="{FF2B5EF4-FFF2-40B4-BE49-F238E27FC236}">
                <a16:creationId xmlns:a16="http://schemas.microsoft.com/office/drawing/2014/main" id="{2C87966F-6960-6C26-7038-EAF89C1EF00A}"/>
              </a:ext>
            </a:extLst>
          </p:cNvPr>
          <p:cNvSpPr>
            <a:spLocks noGrp="1" noRot="1" noChangeAspect="1"/>
          </p:cNvSpPr>
          <p:nvPr>
            <p:ph type="sldImg"/>
          </p:nvPr>
        </p:nvSpPr>
        <p:spPr>
          <a:xfrm>
            <a:off x="381000" y="685800"/>
            <a:ext cx="6096000" cy="3429000"/>
          </a:xfrm>
        </p:spPr>
      </p:sp>
      <p:sp>
        <p:nvSpPr>
          <p:cNvPr id="2" name="Slide Number Placeholder 3">
            <a:extLst>
              <a:ext uri="{FF2B5EF4-FFF2-40B4-BE49-F238E27FC236}">
                <a16:creationId xmlns:a16="http://schemas.microsoft.com/office/drawing/2014/main" id="{6FC15521-44FB-86C6-E91F-4CA9DB1D5C01}"/>
              </a:ext>
            </a:extLst>
          </p:cNvPr>
          <p:cNvSpPr>
            <a:spLocks noGrp="1"/>
          </p:cNvSpPr>
          <p:nvPr>
            <p:ph type="sldNum" sz="quarter" idx="5"/>
          </p:nvPr>
        </p:nvSpPr>
        <p:spPr>
          <a:xfrm>
            <a:off x="6172199" y="8802952"/>
            <a:ext cx="457200" cy="230981"/>
          </a:xfrm>
          <a:prstGeom prst="rect">
            <a:avLst/>
          </a:prstGeom>
        </p:spPr>
        <p:txBody>
          <a:bodyPr/>
          <a:lstStyle/>
          <a:p>
            <a:fld id="{3B90169C-AFAA-4B3F-91CC-5EC03E22AE25}" type="slidenum">
              <a:rPr lang="en-US" smtClean="0"/>
              <a:pPr/>
              <a:t>8</a:t>
            </a:fld>
            <a:endParaRPr lang="en-US" dirty="0"/>
          </a:p>
        </p:txBody>
      </p:sp>
    </p:spTree>
    <p:extLst>
      <p:ext uri="{BB962C8B-B14F-4D97-AF65-F5344CB8AC3E}">
        <p14:creationId xmlns:p14="http://schemas.microsoft.com/office/powerpoint/2010/main" val="4174109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400" dirty="0"/>
          </a:p>
        </p:txBody>
      </p:sp>
    </p:spTree>
    <p:extLst>
      <p:ext uri="{BB962C8B-B14F-4D97-AF65-F5344CB8AC3E}">
        <p14:creationId xmlns:p14="http://schemas.microsoft.com/office/powerpoint/2010/main" val="311573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s://www.acf.hhs.gov/administrative-and-national-policy-requirements"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hyperlink" Target="https://qic-ey.org/"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s://www.acf.hhs.gov/administrative-and-national-policy-requirements"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hyperlink" Target="https://qic-ey.org/" TargetMode="Externa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s://www.acf.hhs.gov/administrative-and-national-policy-requirements"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hyperlink" Target="https://qic-ey.org/" TargetMode="Externa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17.jpg"/><Relationship Id="rId2" Type="http://schemas.openxmlformats.org/officeDocument/2006/relationships/image" Target="../media/image7.jpg"/><Relationship Id="rId1" Type="http://schemas.openxmlformats.org/officeDocument/2006/relationships/slideMaster" Target="../slideMasters/slideMaster2.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2_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1560" y="730255"/>
            <a:ext cx="20975216" cy="2254998"/>
          </a:xfrm>
        </p:spPr>
        <p:txBody>
          <a:bodyPr/>
          <a:lstStyle>
            <a:lvl1pPr>
              <a:defRPr b="1" i="0">
                <a:solidFill>
                  <a:srgbClr val="273572"/>
                </a:solidFill>
                <a:latin typeface="Avenir Black" panose="02000503020000020003" pitchFamily="2" charset="0"/>
                <a:ea typeface="Avenir Black" panose="02000503020000020003" pitchFamily="2" charset="0"/>
                <a:cs typeface="Avenir Black" panose="02000503020000020003" pitchFamily="2" charset="0"/>
              </a:defRPr>
            </a:lvl1pPr>
          </a:lstStyle>
          <a:p>
            <a:r>
              <a:rPr lang="en-US" dirty="0"/>
              <a:t>Click to edit Master title style</a:t>
            </a:r>
          </a:p>
        </p:txBody>
      </p:sp>
      <p:sp>
        <p:nvSpPr>
          <p:cNvPr id="3" name="Content Placeholder 2"/>
          <p:cNvSpPr>
            <a:spLocks noGrp="1"/>
          </p:cNvSpPr>
          <p:nvPr>
            <p:ph idx="1"/>
          </p:nvPr>
        </p:nvSpPr>
        <p:spPr>
          <a:xfrm>
            <a:off x="1511559" y="3139423"/>
            <a:ext cx="20975218" cy="8895405"/>
          </a:xfrm>
        </p:spPr>
        <p:txBody>
          <a:bodyPr>
            <a:normAutofit/>
          </a:bodyPr>
          <a:lstStyle>
            <a:lvl1pPr>
              <a:defRPr sz="4000">
                <a:latin typeface="Open Sans" panose="020B0606030504020204" pitchFamily="34" charset="0"/>
                <a:ea typeface="Open Sans" panose="020B0606030504020204" pitchFamily="34" charset="0"/>
                <a:cs typeface="Open Sans" panose="020B0606030504020204" pitchFamily="34" charset="0"/>
              </a:defRPr>
            </a:lvl1pPr>
            <a:lvl2pPr>
              <a:defRPr sz="3600">
                <a:latin typeface="Open Sans" panose="020B0606030504020204" pitchFamily="34" charset="0"/>
                <a:ea typeface="Open Sans" panose="020B0606030504020204" pitchFamily="34" charset="0"/>
                <a:cs typeface="Open Sans" panose="020B0606030504020204" pitchFamily="34" charset="0"/>
              </a:defRPr>
            </a:lvl2pPr>
            <a:lvl3pPr>
              <a:defRPr sz="3200">
                <a:latin typeface="Open Sans" panose="020B0606030504020204" pitchFamily="34" charset="0"/>
                <a:ea typeface="Open Sans" panose="020B0606030504020204" pitchFamily="34" charset="0"/>
                <a:cs typeface="Open Sans" panose="020B0606030504020204" pitchFamily="34" charset="0"/>
              </a:defRPr>
            </a:lvl3pPr>
            <a:lvl4pPr>
              <a:defRPr sz="2800">
                <a:latin typeface="Open Sans" panose="020B0606030504020204" pitchFamily="34" charset="0"/>
                <a:ea typeface="Open Sans" panose="020B0606030504020204" pitchFamily="34" charset="0"/>
                <a:cs typeface="Open Sans" panose="020B0606030504020204" pitchFamily="34" charset="0"/>
              </a:defRPr>
            </a:lvl4pPr>
            <a:lvl5pPr>
              <a:defRPr sz="28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a:extLst>
              <a:ext uri="{FF2B5EF4-FFF2-40B4-BE49-F238E27FC236}">
                <a16:creationId xmlns:a16="http://schemas.microsoft.com/office/drawing/2014/main" id="{6FA3B396-E99E-454C-92E3-C10E6F1BC681}"/>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defRPr>
            </a:lvl1pPr>
          </a:lstStyle>
          <a:p>
            <a:fld id="{68524E6F-605C-0E40-A557-67C31399BA33}" type="slidenum">
              <a:rPr lang="en-US" smtClean="0"/>
              <a:t>‹#›</a:t>
            </a:fld>
            <a:endParaRPr lang="en-US"/>
          </a:p>
        </p:txBody>
      </p:sp>
      <p:sp>
        <p:nvSpPr>
          <p:cNvPr id="8" name="Rectangle 7">
            <a:extLst>
              <a:ext uri="{FF2B5EF4-FFF2-40B4-BE49-F238E27FC236}">
                <a16:creationId xmlns:a16="http://schemas.microsoft.com/office/drawing/2014/main" id="{FD165785-D86C-F248-A1EC-4FA7AC4FF141}"/>
              </a:ext>
            </a:extLst>
          </p:cNvPr>
          <p:cNvSpPr/>
          <p:nvPr userDrawn="1"/>
        </p:nvSpPr>
        <p:spPr>
          <a:xfrm>
            <a:off x="0" y="13191344"/>
            <a:ext cx="24384000" cy="524656"/>
          </a:xfrm>
          <a:prstGeom prst="rect">
            <a:avLst/>
          </a:prstGeom>
          <a:gradFill flip="none" rotWithShape="1">
            <a:gsLst>
              <a:gs pos="0">
                <a:srgbClr val="E6175E"/>
              </a:gs>
              <a:gs pos="100000">
                <a:srgbClr val="F89A2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9" name="Picture 8" descr="Icon&#10;&#10;Description automatically generated">
            <a:extLst>
              <a:ext uri="{FF2B5EF4-FFF2-40B4-BE49-F238E27FC236}">
                <a16:creationId xmlns:a16="http://schemas.microsoft.com/office/drawing/2014/main" id="{7B562642-B43E-BB4E-B5B7-CA4581468E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73134" y="502032"/>
            <a:ext cx="1314256" cy="1314256"/>
          </a:xfrm>
          <a:prstGeom prst="rect">
            <a:avLst/>
          </a:prstGeom>
        </p:spPr>
      </p:pic>
    </p:spTree>
    <p:extLst>
      <p:ext uri="{BB962C8B-B14F-4D97-AF65-F5344CB8AC3E}">
        <p14:creationId xmlns:p14="http://schemas.microsoft.com/office/powerpoint/2010/main" val="2563814410"/>
      </p:ext>
    </p:extLst>
  </p:cSld>
  <p:clrMapOvr>
    <a:masterClrMapping/>
  </p:clrMapOvr>
  <p:extLst>
    <p:ext uri="{DCECCB84-F9BA-43D5-87BE-67443E8EF086}">
      <p15:sldGuideLst xmlns:p15="http://schemas.microsoft.com/office/powerpoint/2012/main">
        <p15:guide id="1" orient="horz" pos="8280" userDrawn="1">
          <p15:clr>
            <a:srgbClr val="FBAE40"/>
          </p15:clr>
        </p15:guide>
        <p15:guide id="2" pos="52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Page-Green-Yellow">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C082F1-9B6F-3C41-BD8F-A87AB418F2EE}"/>
              </a:ext>
            </a:extLst>
          </p:cNvPr>
          <p:cNvSpPr/>
          <p:nvPr userDrawn="1"/>
        </p:nvSpPr>
        <p:spPr>
          <a:xfrm>
            <a:off x="744066" y="3929032"/>
            <a:ext cx="15642771" cy="4871804"/>
          </a:xfrm>
          <a:prstGeom prst="rect">
            <a:avLst/>
          </a:prstGeom>
          <a:gradFill>
            <a:gsLst>
              <a:gs pos="100000">
                <a:srgbClr val="F7E200"/>
              </a:gs>
              <a:gs pos="28000">
                <a:srgbClr val="7CC243"/>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 name="Title 1"/>
          <p:cNvSpPr>
            <a:spLocks noGrp="1"/>
          </p:cNvSpPr>
          <p:nvPr>
            <p:ph type="title"/>
          </p:nvPr>
        </p:nvSpPr>
        <p:spPr>
          <a:xfrm>
            <a:off x="1440855" y="4632860"/>
            <a:ext cx="12200194" cy="3566760"/>
          </a:xfrm>
        </p:spPr>
        <p:txBody>
          <a:bodyPr lIns="0" anchor="ctr">
            <a:normAutofit/>
          </a:bodyPr>
          <a:lstStyle>
            <a:lvl1pPr>
              <a:defRPr sz="8800">
                <a:solidFill>
                  <a:schemeClr val="bg1"/>
                </a:solidFill>
              </a:defRPr>
            </a:lvl1pPr>
          </a:lstStyle>
          <a:p>
            <a:r>
              <a:rPr lang="en-US"/>
              <a:t>Click to edit Master title style</a:t>
            </a:r>
          </a:p>
        </p:txBody>
      </p:sp>
      <p:sp>
        <p:nvSpPr>
          <p:cNvPr id="14" name="Rectangle 13">
            <a:extLst>
              <a:ext uri="{FF2B5EF4-FFF2-40B4-BE49-F238E27FC236}">
                <a16:creationId xmlns:a16="http://schemas.microsoft.com/office/drawing/2014/main" id="{B111F14F-E3F6-B34E-BDC8-D7FF930E6723}"/>
              </a:ext>
            </a:extLst>
          </p:cNvPr>
          <p:cNvSpPr/>
          <p:nvPr userDrawn="1"/>
        </p:nvSpPr>
        <p:spPr>
          <a:xfrm>
            <a:off x="0" y="13191344"/>
            <a:ext cx="24384000" cy="524656"/>
          </a:xfrm>
          <a:prstGeom prst="rect">
            <a:avLst/>
          </a:prstGeom>
          <a:gradFill flip="none" rotWithShape="1">
            <a:gsLst>
              <a:gs pos="100000">
                <a:srgbClr val="F7E200"/>
              </a:gs>
              <a:gs pos="28000">
                <a:srgbClr val="7CC24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7" name="Picture 6" descr="A picture containing text&#10;&#10;Description automatically generated">
            <a:extLst>
              <a:ext uri="{FF2B5EF4-FFF2-40B4-BE49-F238E27FC236}">
                <a16:creationId xmlns:a16="http://schemas.microsoft.com/office/drawing/2014/main" id="{6A11FED1-C458-9C40-93DB-B164A01086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86838" y="10906380"/>
            <a:ext cx="6970078" cy="1776686"/>
          </a:xfrm>
          <a:prstGeom prst="rect">
            <a:avLst/>
          </a:prstGeom>
        </p:spPr>
      </p:pic>
    </p:spTree>
    <p:extLst>
      <p:ext uri="{BB962C8B-B14F-4D97-AF65-F5344CB8AC3E}">
        <p14:creationId xmlns:p14="http://schemas.microsoft.com/office/powerpoint/2010/main" val="378522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1560" y="730255"/>
            <a:ext cx="20975216" cy="2254998"/>
          </a:xfrm>
        </p:spPr>
        <p:txBody>
          <a:bodyPr/>
          <a:lstStyle>
            <a:lvl1pPr>
              <a:defRPr b="1" i="0">
                <a:solidFill>
                  <a:srgbClr val="273572"/>
                </a:solidFill>
                <a:latin typeface="Avenir Black" panose="02000503020000020003" pitchFamily="2" charset="0"/>
                <a:ea typeface="Avenir Black" panose="02000503020000020003" pitchFamily="2" charset="0"/>
                <a:cs typeface="Avenir Black" panose="02000503020000020003" pitchFamily="2" charset="0"/>
              </a:defRPr>
            </a:lvl1pPr>
          </a:lstStyle>
          <a:p>
            <a:r>
              <a:rPr lang="en-US"/>
              <a:t>Click to edit Master title style</a:t>
            </a:r>
          </a:p>
        </p:txBody>
      </p:sp>
      <p:sp>
        <p:nvSpPr>
          <p:cNvPr id="3" name="Content Placeholder 2"/>
          <p:cNvSpPr>
            <a:spLocks noGrp="1"/>
          </p:cNvSpPr>
          <p:nvPr>
            <p:ph idx="1"/>
          </p:nvPr>
        </p:nvSpPr>
        <p:spPr>
          <a:xfrm>
            <a:off x="1511559" y="3139423"/>
            <a:ext cx="20975218" cy="9214510"/>
          </a:xfrm>
        </p:spPr>
        <p:txBody>
          <a:bodyPr>
            <a:normAutofit/>
          </a:bodyPr>
          <a:lstStyle>
            <a:lvl1pPr>
              <a:defRPr sz="4000">
                <a:latin typeface="Open Sans" panose="020B0606030504020204" pitchFamily="34" charset="0"/>
                <a:ea typeface="Open Sans" panose="020B0606030504020204" pitchFamily="34" charset="0"/>
                <a:cs typeface="Open Sans" panose="020B0606030504020204" pitchFamily="34" charset="0"/>
              </a:defRPr>
            </a:lvl1pPr>
            <a:lvl2pPr>
              <a:defRPr sz="3600">
                <a:latin typeface="Open Sans" panose="020B0606030504020204" pitchFamily="34" charset="0"/>
                <a:ea typeface="Open Sans" panose="020B0606030504020204" pitchFamily="34" charset="0"/>
                <a:cs typeface="Open Sans" panose="020B0606030504020204" pitchFamily="34" charset="0"/>
              </a:defRPr>
            </a:lvl2pPr>
            <a:lvl3pPr>
              <a:defRPr sz="3200">
                <a:latin typeface="Open Sans" panose="020B0606030504020204" pitchFamily="34" charset="0"/>
                <a:ea typeface="Open Sans" panose="020B0606030504020204" pitchFamily="34" charset="0"/>
                <a:cs typeface="Open Sans" panose="020B0606030504020204" pitchFamily="34" charset="0"/>
              </a:defRPr>
            </a:lvl3pPr>
            <a:lvl4pPr>
              <a:defRPr sz="2800">
                <a:latin typeface="Open Sans" panose="020B0606030504020204" pitchFamily="34" charset="0"/>
                <a:ea typeface="Open Sans" panose="020B0606030504020204" pitchFamily="34" charset="0"/>
                <a:cs typeface="Open Sans" panose="020B0606030504020204" pitchFamily="34" charset="0"/>
              </a:defRPr>
            </a:lvl4pPr>
            <a:lvl5pPr>
              <a:defRPr sz="28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a:extLst>
              <a:ext uri="{FF2B5EF4-FFF2-40B4-BE49-F238E27FC236}">
                <a16:creationId xmlns:a16="http://schemas.microsoft.com/office/drawing/2014/main" id="{6FA3B396-E99E-454C-92E3-C10E6F1BC681}"/>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defRPr>
            </a:lvl1pPr>
          </a:lstStyle>
          <a:p>
            <a:fld id="{68524E6F-605C-0E40-A557-67C31399BA33}" type="slidenum">
              <a:rPr lang="en-US" smtClean="0"/>
              <a:t>‹#›</a:t>
            </a:fld>
            <a:endParaRPr lang="en-US"/>
          </a:p>
        </p:txBody>
      </p:sp>
      <p:pic>
        <p:nvPicPr>
          <p:cNvPr id="13" name="Picture 12" descr="Icon&#10;&#10;Description automatically generated">
            <a:extLst>
              <a:ext uri="{FF2B5EF4-FFF2-40B4-BE49-F238E27FC236}">
                <a16:creationId xmlns:a16="http://schemas.microsoft.com/office/drawing/2014/main" id="{E899E63F-5D2D-3545-B621-415693BF17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73134" y="502032"/>
            <a:ext cx="1314256" cy="1314256"/>
          </a:xfrm>
          <a:prstGeom prst="rect">
            <a:avLst/>
          </a:prstGeom>
        </p:spPr>
      </p:pic>
    </p:spTree>
    <p:extLst>
      <p:ext uri="{BB962C8B-B14F-4D97-AF65-F5344CB8AC3E}">
        <p14:creationId xmlns:p14="http://schemas.microsoft.com/office/powerpoint/2010/main" val="3298576068"/>
      </p:ext>
    </p:extLst>
  </p:cSld>
  <p:clrMapOvr>
    <a:masterClrMapping/>
  </p:clrMapOvr>
  <p:extLst>
    <p:ext uri="{DCECCB84-F9BA-43D5-87BE-67443E8EF086}">
      <p15:sldGuideLst xmlns:p15="http://schemas.microsoft.com/office/powerpoint/2012/main">
        <p15:guide id="1" orient="horz" pos="8280" userDrawn="1">
          <p15:clr>
            <a:srgbClr val="FBAE40"/>
          </p15:clr>
        </p15:guide>
        <p15:guide id="2" pos="52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1560" y="730255"/>
            <a:ext cx="20975216" cy="2254998"/>
          </a:xfrm>
        </p:spPr>
        <p:txBody>
          <a:bodyPr/>
          <a:lstStyle>
            <a:lvl1pPr>
              <a:defRPr b="1" i="0">
                <a:solidFill>
                  <a:srgbClr val="273572"/>
                </a:solidFill>
                <a:latin typeface="Avenir Black" panose="02000503020000020003" pitchFamily="2" charset="0"/>
                <a:ea typeface="Avenir Black" panose="02000503020000020003" pitchFamily="2" charset="0"/>
                <a:cs typeface="Avenir Black" panose="02000503020000020003" pitchFamily="2" charset="0"/>
              </a:defRPr>
            </a:lvl1pPr>
          </a:lstStyle>
          <a:p>
            <a:r>
              <a:rPr lang="en-US"/>
              <a:t>Click to edit Master title style</a:t>
            </a:r>
          </a:p>
        </p:txBody>
      </p:sp>
      <p:sp>
        <p:nvSpPr>
          <p:cNvPr id="3" name="Content Placeholder 2"/>
          <p:cNvSpPr>
            <a:spLocks noGrp="1"/>
          </p:cNvSpPr>
          <p:nvPr>
            <p:ph idx="1"/>
          </p:nvPr>
        </p:nvSpPr>
        <p:spPr>
          <a:xfrm>
            <a:off x="1511559" y="3139423"/>
            <a:ext cx="20975218" cy="8895405"/>
          </a:xfrm>
        </p:spPr>
        <p:txBody>
          <a:bodyPr>
            <a:normAutofit/>
          </a:bodyPr>
          <a:lstStyle>
            <a:lvl1pPr>
              <a:defRPr sz="4000">
                <a:latin typeface="Open Sans" panose="020B0606030504020204" pitchFamily="34" charset="0"/>
                <a:ea typeface="Open Sans" panose="020B0606030504020204" pitchFamily="34" charset="0"/>
                <a:cs typeface="Open Sans" panose="020B0606030504020204" pitchFamily="34" charset="0"/>
              </a:defRPr>
            </a:lvl1pPr>
            <a:lvl2pPr>
              <a:defRPr sz="3600">
                <a:latin typeface="Open Sans" panose="020B0606030504020204" pitchFamily="34" charset="0"/>
                <a:ea typeface="Open Sans" panose="020B0606030504020204" pitchFamily="34" charset="0"/>
                <a:cs typeface="Open Sans" panose="020B0606030504020204" pitchFamily="34" charset="0"/>
              </a:defRPr>
            </a:lvl2pPr>
            <a:lvl3pPr>
              <a:defRPr sz="3200">
                <a:latin typeface="Open Sans" panose="020B0606030504020204" pitchFamily="34" charset="0"/>
                <a:ea typeface="Open Sans" panose="020B0606030504020204" pitchFamily="34" charset="0"/>
                <a:cs typeface="Open Sans" panose="020B0606030504020204" pitchFamily="34" charset="0"/>
              </a:defRPr>
            </a:lvl3pPr>
            <a:lvl4pPr>
              <a:defRPr sz="2800">
                <a:latin typeface="Open Sans" panose="020B0606030504020204" pitchFamily="34" charset="0"/>
                <a:ea typeface="Open Sans" panose="020B0606030504020204" pitchFamily="34" charset="0"/>
                <a:cs typeface="Open Sans" panose="020B0606030504020204" pitchFamily="34" charset="0"/>
              </a:defRPr>
            </a:lvl4pPr>
            <a:lvl5pPr>
              <a:defRPr sz="28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a:extLst>
              <a:ext uri="{FF2B5EF4-FFF2-40B4-BE49-F238E27FC236}">
                <a16:creationId xmlns:a16="http://schemas.microsoft.com/office/drawing/2014/main" id="{6FA3B396-E99E-454C-92E3-C10E6F1BC681}"/>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defRPr>
            </a:lvl1pPr>
          </a:lstStyle>
          <a:p>
            <a:fld id="{68524E6F-605C-0E40-A557-67C31399BA33}" type="slidenum">
              <a:rPr lang="en-US" smtClean="0"/>
              <a:t>‹#›</a:t>
            </a:fld>
            <a:endParaRPr lang="en-US"/>
          </a:p>
        </p:txBody>
      </p:sp>
      <p:sp>
        <p:nvSpPr>
          <p:cNvPr id="7" name="Rectangle 6">
            <a:extLst>
              <a:ext uri="{FF2B5EF4-FFF2-40B4-BE49-F238E27FC236}">
                <a16:creationId xmlns:a16="http://schemas.microsoft.com/office/drawing/2014/main" id="{CC823A32-AF2A-8242-AB01-7F58FE536804}"/>
              </a:ext>
            </a:extLst>
          </p:cNvPr>
          <p:cNvSpPr/>
          <p:nvPr userDrawn="1"/>
        </p:nvSpPr>
        <p:spPr>
          <a:xfrm>
            <a:off x="0" y="13191344"/>
            <a:ext cx="24384000" cy="524656"/>
          </a:xfrm>
          <a:prstGeom prst="rect">
            <a:avLst/>
          </a:prstGeom>
          <a:gradFill flip="none" rotWithShape="1">
            <a:gsLst>
              <a:gs pos="100000">
                <a:srgbClr val="F7E200"/>
              </a:gs>
              <a:gs pos="43000">
                <a:srgbClr val="F89A2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8" name="Picture 7" descr="Icon&#10;&#10;Description automatically generated">
            <a:extLst>
              <a:ext uri="{FF2B5EF4-FFF2-40B4-BE49-F238E27FC236}">
                <a16:creationId xmlns:a16="http://schemas.microsoft.com/office/drawing/2014/main" id="{00A12DD5-61DA-0648-920B-0816D7B7BB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73134" y="502032"/>
            <a:ext cx="1314256" cy="1314256"/>
          </a:xfrm>
          <a:prstGeom prst="rect">
            <a:avLst/>
          </a:prstGeom>
        </p:spPr>
      </p:pic>
    </p:spTree>
    <p:extLst>
      <p:ext uri="{BB962C8B-B14F-4D97-AF65-F5344CB8AC3E}">
        <p14:creationId xmlns:p14="http://schemas.microsoft.com/office/powerpoint/2010/main" val="330060528"/>
      </p:ext>
    </p:extLst>
  </p:cSld>
  <p:clrMapOvr>
    <a:masterClrMapping/>
  </p:clrMapOvr>
  <p:extLst>
    <p:ext uri="{DCECCB84-F9BA-43D5-87BE-67443E8EF086}">
      <p15:sldGuideLst xmlns:p15="http://schemas.microsoft.com/office/powerpoint/2012/main">
        <p15:guide id="1" orient="horz" pos="8280" userDrawn="1">
          <p15:clr>
            <a:srgbClr val="FBAE40"/>
          </p15:clr>
        </p15:guide>
        <p15:guide id="2" pos="5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1560" y="730255"/>
            <a:ext cx="20975216" cy="2254998"/>
          </a:xfrm>
        </p:spPr>
        <p:txBody>
          <a:bodyPr/>
          <a:lstStyle>
            <a:lvl1pPr>
              <a:defRPr b="1" i="0">
                <a:solidFill>
                  <a:srgbClr val="273572"/>
                </a:solidFill>
                <a:latin typeface="Avenir Black" panose="02000503020000020003" pitchFamily="2" charset="0"/>
                <a:ea typeface="Avenir Black" panose="02000503020000020003" pitchFamily="2" charset="0"/>
                <a:cs typeface="Avenir Black" panose="02000503020000020003" pitchFamily="2" charset="0"/>
              </a:defRPr>
            </a:lvl1pPr>
          </a:lstStyle>
          <a:p>
            <a:r>
              <a:rPr lang="en-US"/>
              <a:t>Click to edit Master title style</a:t>
            </a:r>
          </a:p>
        </p:txBody>
      </p:sp>
      <p:sp>
        <p:nvSpPr>
          <p:cNvPr id="3" name="Content Placeholder 2"/>
          <p:cNvSpPr>
            <a:spLocks noGrp="1"/>
          </p:cNvSpPr>
          <p:nvPr>
            <p:ph idx="1"/>
          </p:nvPr>
        </p:nvSpPr>
        <p:spPr>
          <a:xfrm>
            <a:off x="1511559" y="3139423"/>
            <a:ext cx="20975218" cy="8895405"/>
          </a:xfrm>
        </p:spPr>
        <p:txBody>
          <a:bodyPr>
            <a:normAutofit/>
          </a:bodyPr>
          <a:lstStyle>
            <a:lvl1pPr>
              <a:defRPr sz="4000">
                <a:latin typeface="Open Sans" panose="020B0606030504020204" pitchFamily="34" charset="0"/>
                <a:ea typeface="Open Sans" panose="020B0606030504020204" pitchFamily="34" charset="0"/>
                <a:cs typeface="Open Sans" panose="020B0606030504020204" pitchFamily="34" charset="0"/>
              </a:defRPr>
            </a:lvl1pPr>
            <a:lvl2pPr>
              <a:defRPr sz="3600">
                <a:latin typeface="Open Sans" panose="020B0606030504020204" pitchFamily="34" charset="0"/>
                <a:ea typeface="Open Sans" panose="020B0606030504020204" pitchFamily="34" charset="0"/>
                <a:cs typeface="Open Sans" panose="020B0606030504020204" pitchFamily="34" charset="0"/>
              </a:defRPr>
            </a:lvl2pPr>
            <a:lvl3pPr>
              <a:defRPr sz="3200">
                <a:latin typeface="Open Sans" panose="020B0606030504020204" pitchFamily="34" charset="0"/>
                <a:ea typeface="Open Sans" panose="020B0606030504020204" pitchFamily="34" charset="0"/>
                <a:cs typeface="Open Sans" panose="020B0606030504020204" pitchFamily="34" charset="0"/>
              </a:defRPr>
            </a:lvl3pPr>
            <a:lvl4pPr>
              <a:defRPr sz="2800">
                <a:latin typeface="Open Sans" panose="020B0606030504020204" pitchFamily="34" charset="0"/>
                <a:ea typeface="Open Sans" panose="020B0606030504020204" pitchFamily="34" charset="0"/>
                <a:cs typeface="Open Sans" panose="020B0606030504020204" pitchFamily="34" charset="0"/>
              </a:defRPr>
            </a:lvl4pPr>
            <a:lvl5pPr>
              <a:defRPr sz="28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a:extLst>
              <a:ext uri="{FF2B5EF4-FFF2-40B4-BE49-F238E27FC236}">
                <a16:creationId xmlns:a16="http://schemas.microsoft.com/office/drawing/2014/main" id="{6FA3B396-E99E-454C-92E3-C10E6F1BC681}"/>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defRPr>
            </a:lvl1pPr>
          </a:lstStyle>
          <a:p>
            <a:fld id="{68524E6F-605C-0E40-A557-67C31399BA33}" type="slidenum">
              <a:rPr lang="en-US" smtClean="0"/>
              <a:t>‹#›</a:t>
            </a:fld>
            <a:endParaRPr lang="en-US"/>
          </a:p>
        </p:txBody>
      </p:sp>
      <p:sp>
        <p:nvSpPr>
          <p:cNvPr id="8" name="Rectangle 7">
            <a:extLst>
              <a:ext uri="{FF2B5EF4-FFF2-40B4-BE49-F238E27FC236}">
                <a16:creationId xmlns:a16="http://schemas.microsoft.com/office/drawing/2014/main" id="{FD165785-D86C-F248-A1EC-4FA7AC4FF141}"/>
              </a:ext>
            </a:extLst>
          </p:cNvPr>
          <p:cNvSpPr/>
          <p:nvPr userDrawn="1"/>
        </p:nvSpPr>
        <p:spPr>
          <a:xfrm>
            <a:off x="0" y="13191344"/>
            <a:ext cx="24384000" cy="524656"/>
          </a:xfrm>
          <a:prstGeom prst="rect">
            <a:avLst/>
          </a:prstGeom>
          <a:gradFill flip="none" rotWithShape="1">
            <a:gsLst>
              <a:gs pos="0">
                <a:srgbClr val="E6175E"/>
              </a:gs>
              <a:gs pos="100000">
                <a:srgbClr val="F89A2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9" name="Picture 8" descr="Icon&#10;&#10;Description automatically generated">
            <a:extLst>
              <a:ext uri="{FF2B5EF4-FFF2-40B4-BE49-F238E27FC236}">
                <a16:creationId xmlns:a16="http://schemas.microsoft.com/office/drawing/2014/main" id="{7B562642-B43E-BB4E-B5B7-CA4581468E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73134" y="502032"/>
            <a:ext cx="1314256" cy="1314256"/>
          </a:xfrm>
          <a:prstGeom prst="rect">
            <a:avLst/>
          </a:prstGeom>
        </p:spPr>
      </p:pic>
    </p:spTree>
    <p:extLst>
      <p:ext uri="{BB962C8B-B14F-4D97-AF65-F5344CB8AC3E}">
        <p14:creationId xmlns:p14="http://schemas.microsoft.com/office/powerpoint/2010/main" val="2563814410"/>
      </p:ext>
    </p:extLst>
  </p:cSld>
  <p:clrMapOvr>
    <a:masterClrMapping/>
  </p:clrMapOvr>
  <p:extLst>
    <p:ext uri="{DCECCB84-F9BA-43D5-87BE-67443E8EF086}">
      <p15:sldGuideLst xmlns:p15="http://schemas.microsoft.com/office/powerpoint/2012/main">
        <p15:guide id="1" orient="horz" pos="8280" userDrawn="1">
          <p15:clr>
            <a:srgbClr val="FBAE40"/>
          </p15:clr>
        </p15:guide>
        <p15:guide id="2" pos="52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1560" y="730255"/>
            <a:ext cx="20975216" cy="2254998"/>
          </a:xfrm>
        </p:spPr>
        <p:txBody>
          <a:bodyPr/>
          <a:lstStyle>
            <a:lvl1pPr>
              <a:defRPr b="1" i="0">
                <a:solidFill>
                  <a:srgbClr val="273572"/>
                </a:solidFill>
                <a:latin typeface="Avenir Black" panose="02000503020000020003" pitchFamily="2" charset="0"/>
                <a:ea typeface="Avenir Black" panose="02000503020000020003" pitchFamily="2" charset="0"/>
                <a:cs typeface="Avenir Black" panose="02000503020000020003" pitchFamily="2" charset="0"/>
              </a:defRPr>
            </a:lvl1pPr>
          </a:lstStyle>
          <a:p>
            <a:r>
              <a:rPr lang="en-US"/>
              <a:t>Click to edit Master title style</a:t>
            </a:r>
          </a:p>
        </p:txBody>
      </p:sp>
      <p:sp>
        <p:nvSpPr>
          <p:cNvPr id="3" name="Content Placeholder 2"/>
          <p:cNvSpPr>
            <a:spLocks noGrp="1"/>
          </p:cNvSpPr>
          <p:nvPr>
            <p:ph idx="1"/>
          </p:nvPr>
        </p:nvSpPr>
        <p:spPr>
          <a:xfrm>
            <a:off x="1511559" y="3139423"/>
            <a:ext cx="20975218" cy="8895405"/>
          </a:xfrm>
        </p:spPr>
        <p:txBody>
          <a:bodyPr>
            <a:normAutofit/>
          </a:bodyPr>
          <a:lstStyle>
            <a:lvl1pPr>
              <a:defRPr sz="4000">
                <a:latin typeface="Open Sans" panose="020B0606030504020204" pitchFamily="34" charset="0"/>
                <a:ea typeface="Open Sans" panose="020B0606030504020204" pitchFamily="34" charset="0"/>
                <a:cs typeface="Open Sans" panose="020B0606030504020204" pitchFamily="34" charset="0"/>
              </a:defRPr>
            </a:lvl1pPr>
            <a:lvl2pPr>
              <a:defRPr sz="3600">
                <a:latin typeface="Open Sans" panose="020B0606030504020204" pitchFamily="34" charset="0"/>
                <a:ea typeface="Open Sans" panose="020B0606030504020204" pitchFamily="34" charset="0"/>
                <a:cs typeface="Open Sans" panose="020B0606030504020204" pitchFamily="34" charset="0"/>
              </a:defRPr>
            </a:lvl2pPr>
            <a:lvl3pPr>
              <a:defRPr sz="3200">
                <a:latin typeface="Open Sans" panose="020B0606030504020204" pitchFamily="34" charset="0"/>
                <a:ea typeface="Open Sans" panose="020B0606030504020204" pitchFamily="34" charset="0"/>
                <a:cs typeface="Open Sans" panose="020B0606030504020204" pitchFamily="34" charset="0"/>
              </a:defRPr>
            </a:lvl3pPr>
            <a:lvl4pPr>
              <a:defRPr sz="2800">
                <a:latin typeface="Open Sans" panose="020B0606030504020204" pitchFamily="34" charset="0"/>
                <a:ea typeface="Open Sans" panose="020B0606030504020204" pitchFamily="34" charset="0"/>
                <a:cs typeface="Open Sans" panose="020B0606030504020204" pitchFamily="34" charset="0"/>
              </a:defRPr>
            </a:lvl4pPr>
            <a:lvl5pPr>
              <a:defRPr sz="28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a:extLst>
              <a:ext uri="{FF2B5EF4-FFF2-40B4-BE49-F238E27FC236}">
                <a16:creationId xmlns:a16="http://schemas.microsoft.com/office/drawing/2014/main" id="{6FA3B396-E99E-454C-92E3-C10E6F1BC681}"/>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defRPr>
            </a:lvl1pPr>
          </a:lstStyle>
          <a:p>
            <a:fld id="{68524E6F-605C-0E40-A557-67C31399BA33}" type="slidenum">
              <a:rPr lang="en-US" smtClean="0"/>
              <a:t>‹#›</a:t>
            </a:fld>
            <a:endParaRPr lang="en-US"/>
          </a:p>
        </p:txBody>
      </p:sp>
      <p:sp>
        <p:nvSpPr>
          <p:cNvPr id="9" name="Rectangle 8">
            <a:extLst>
              <a:ext uri="{FF2B5EF4-FFF2-40B4-BE49-F238E27FC236}">
                <a16:creationId xmlns:a16="http://schemas.microsoft.com/office/drawing/2014/main" id="{6439E5B2-E664-6948-8997-54E09C7AE052}"/>
              </a:ext>
            </a:extLst>
          </p:cNvPr>
          <p:cNvSpPr/>
          <p:nvPr userDrawn="1"/>
        </p:nvSpPr>
        <p:spPr>
          <a:xfrm>
            <a:off x="0" y="13191344"/>
            <a:ext cx="24384000" cy="524656"/>
          </a:xfrm>
          <a:prstGeom prst="rect">
            <a:avLst/>
          </a:prstGeom>
          <a:gradFill flip="none" rotWithShape="1">
            <a:gsLst>
              <a:gs pos="100000">
                <a:srgbClr val="E6175E"/>
              </a:gs>
              <a:gs pos="0">
                <a:srgbClr val="702B9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8" name="Picture 7" descr="Icon&#10;&#10;Description automatically generated">
            <a:extLst>
              <a:ext uri="{FF2B5EF4-FFF2-40B4-BE49-F238E27FC236}">
                <a16:creationId xmlns:a16="http://schemas.microsoft.com/office/drawing/2014/main" id="{3404307C-F93E-A047-9679-7E8B842387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73134" y="502032"/>
            <a:ext cx="1314256" cy="1314256"/>
          </a:xfrm>
          <a:prstGeom prst="rect">
            <a:avLst/>
          </a:prstGeom>
        </p:spPr>
      </p:pic>
    </p:spTree>
    <p:extLst>
      <p:ext uri="{BB962C8B-B14F-4D97-AF65-F5344CB8AC3E}">
        <p14:creationId xmlns:p14="http://schemas.microsoft.com/office/powerpoint/2010/main" val="3127144130"/>
      </p:ext>
    </p:extLst>
  </p:cSld>
  <p:clrMapOvr>
    <a:masterClrMapping/>
  </p:clrMapOvr>
  <p:extLst>
    <p:ext uri="{DCECCB84-F9BA-43D5-87BE-67443E8EF086}">
      <p15:sldGuideLst xmlns:p15="http://schemas.microsoft.com/office/powerpoint/2012/main">
        <p15:guide id="1" orient="horz" pos="8280" userDrawn="1">
          <p15:clr>
            <a:srgbClr val="FBAE40"/>
          </p15:clr>
        </p15:guide>
        <p15:guide id="2" pos="52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1560" y="730255"/>
            <a:ext cx="20975216" cy="2254998"/>
          </a:xfrm>
        </p:spPr>
        <p:txBody>
          <a:bodyPr/>
          <a:lstStyle>
            <a:lvl1pPr>
              <a:defRPr b="1" i="0">
                <a:solidFill>
                  <a:srgbClr val="273572"/>
                </a:solidFill>
                <a:latin typeface="Avenir Black" panose="02000503020000020003" pitchFamily="2" charset="0"/>
                <a:ea typeface="Avenir Black" panose="02000503020000020003" pitchFamily="2" charset="0"/>
                <a:cs typeface="Avenir Black" panose="02000503020000020003" pitchFamily="2" charset="0"/>
              </a:defRPr>
            </a:lvl1pPr>
          </a:lstStyle>
          <a:p>
            <a:r>
              <a:rPr lang="en-US"/>
              <a:t>Click to edit Master title style</a:t>
            </a:r>
          </a:p>
        </p:txBody>
      </p:sp>
      <p:sp>
        <p:nvSpPr>
          <p:cNvPr id="3" name="Content Placeholder 2"/>
          <p:cNvSpPr>
            <a:spLocks noGrp="1"/>
          </p:cNvSpPr>
          <p:nvPr>
            <p:ph idx="1"/>
          </p:nvPr>
        </p:nvSpPr>
        <p:spPr>
          <a:xfrm>
            <a:off x="1511559" y="3139423"/>
            <a:ext cx="20975218" cy="8895405"/>
          </a:xfrm>
        </p:spPr>
        <p:txBody>
          <a:bodyPr>
            <a:normAutofit/>
          </a:bodyPr>
          <a:lstStyle>
            <a:lvl1pPr>
              <a:defRPr sz="4000">
                <a:latin typeface="Open Sans" panose="020B0606030504020204" pitchFamily="34" charset="0"/>
                <a:ea typeface="Open Sans" panose="020B0606030504020204" pitchFamily="34" charset="0"/>
                <a:cs typeface="Open Sans" panose="020B0606030504020204" pitchFamily="34" charset="0"/>
              </a:defRPr>
            </a:lvl1pPr>
            <a:lvl2pPr>
              <a:defRPr sz="3600">
                <a:latin typeface="Open Sans" panose="020B0606030504020204" pitchFamily="34" charset="0"/>
                <a:ea typeface="Open Sans" panose="020B0606030504020204" pitchFamily="34" charset="0"/>
                <a:cs typeface="Open Sans" panose="020B0606030504020204" pitchFamily="34" charset="0"/>
              </a:defRPr>
            </a:lvl2pPr>
            <a:lvl3pPr>
              <a:defRPr sz="3200">
                <a:latin typeface="Open Sans" panose="020B0606030504020204" pitchFamily="34" charset="0"/>
                <a:ea typeface="Open Sans" panose="020B0606030504020204" pitchFamily="34" charset="0"/>
                <a:cs typeface="Open Sans" panose="020B0606030504020204" pitchFamily="34" charset="0"/>
              </a:defRPr>
            </a:lvl3pPr>
            <a:lvl4pPr>
              <a:defRPr sz="2800">
                <a:latin typeface="Open Sans" panose="020B0606030504020204" pitchFamily="34" charset="0"/>
                <a:ea typeface="Open Sans" panose="020B0606030504020204" pitchFamily="34" charset="0"/>
                <a:cs typeface="Open Sans" panose="020B0606030504020204" pitchFamily="34" charset="0"/>
              </a:defRPr>
            </a:lvl4pPr>
            <a:lvl5pPr>
              <a:defRPr sz="28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a:extLst>
              <a:ext uri="{FF2B5EF4-FFF2-40B4-BE49-F238E27FC236}">
                <a16:creationId xmlns:a16="http://schemas.microsoft.com/office/drawing/2014/main" id="{6FA3B396-E99E-454C-92E3-C10E6F1BC681}"/>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defRPr>
            </a:lvl1pPr>
          </a:lstStyle>
          <a:p>
            <a:fld id="{68524E6F-605C-0E40-A557-67C31399BA33}" type="slidenum">
              <a:rPr lang="en-US" smtClean="0"/>
              <a:t>‹#›</a:t>
            </a:fld>
            <a:endParaRPr lang="en-US"/>
          </a:p>
        </p:txBody>
      </p:sp>
      <p:sp>
        <p:nvSpPr>
          <p:cNvPr id="8" name="Rectangle 7">
            <a:extLst>
              <a:ext uri="{FF2B5EF4-FFF2-40B4-BE49-F238E27FC236}">
                <a16:creationId xmlns:a16="http://schemas.microsoft.com/office/drawing/2014/main" id="{C78036AD-D351-5C4A-BE42-F5898EEC9E1A}"/>
              </a:ext>
            </a:extLst>
          </p:cNvPr>
          <p:cNvSpPr/>
          <p:nvPr userDrawn="1"/>
        </p:nvSpPr>
        <p:spPr>
          <a:xfrm>
            <a:off x="0" y="13191344"/>
            <a:ext cx="24384000" cy="524656"/>
          </a:xfrm>
          <a:prstGeom prst="rect">
            <a:avLst/>
          </a:prstGeom>
          <a:gradFill flip="none" rotWithShape="1">
            <a:gsLst>
              <a:gs pos="100000">
                <a:srgbClr val="009DDA"/>
              </a:gs>
              <a:gs pos="28000">
                <a:srgbClr val="702B9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9" name="Picture 8" descr="Icon&#10;&#10;Description automatically generated">
            <a:extLst>
              <a:ext uri="{FF2B5EF4-FFF2-40B4-BE49-F238E27FC236}">
                <a16:creationId xmlns:a16="http://schemas.microsoft.com/office/drawing/2014/main" id="{2915F860-6833-A04B-8668-ECF87C9B13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73134" y="502032"/>
            <a:ext cx="1314256" cy="1314256"/>
          </a:xfrm>
          <a:prstGeom prst="rect">
            <a:avLst/>
          </a:prstGeom>
        </p:spPr>
      </p:pic>
    </p:spTree>
    <p:extLst>
      <p:ext uri="{BB962C8B-B14F-4D97-AF65-F5344CB8AC3E}">
        <p14:creationId xmlns:p14="http://schemas.microsoft.com/office/powerpoint/2010/main" val="558244567"/>
      </p:ext>
    </p:extLst>
  </p:cSld>
  <p:clrMapOvr>
    <a:masterClrMapping/>
  </p:clrMapOvr>
  <p:extLst>
    <p:ext uri="{DCECCB84-F9BA-43D5-87BE-67443E8EF086}">
      <p15:sldGuideLst xmlns:p15="http://schemas.microsoft.com/office/powerpoint/2012/main">
        <p15:guide id="1" orient="horz" pos="8280" userDrawn="1">
          <p15:clr>
            <a:srgbClr val="FBAE40"/>
          </p15:clr>
        </p15:guide>
        <p15:guide id="2" pos="52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5_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1560" y="730255"/>
            <a:ext cx="20975216" cy="2254998"/>
          </a:xfrm>
        </p:spPr>
        <p:txBody>
          <a:bodyPr/>
          <a:lstStyle>
            <a:lvl1pPr>
              <a:defRPr b="1" i="0">
                <a:solidFill>
                  <a:srgbClr val="273572"/>
                </a:solidFill>
                <a:latin typeface="Avenir Black" panose="02000503020000020003" pitchFamily="2" charset="0"/>
                <a:ea typeface="Avenir Black" panose="02000503020000020003" pitchFamily="2" charset="0"/>
                <a:cs typeface="Avenir Black" panose="02000503020000020003" pitchFamily="2" charset="0"/>
              </a:defRPr>
            </a:lvl1pPr>
          </a:lstStyle>
          <a:p>
            <a:r>
              <a:rPr lang="en-US"/>
              <a:t>Click to edit Master title style</a:t>
            </a:r>
          </a:p>
        </p:txBody>
      </p:sp>
      <p:sp>
        <p:nvSpPr>
          <p:cNvPr id="3" name="Content Placeholder 2"/>
          <p:cNvSpPr>
            <a:spLocks noGrp="1"/>
          </p:cNvSpPr>
          <p:nvPr>
            <p:ph idx="1"/>
          </p:nvPr>
        </p:nvSpPr>
        <p:spPr>
          <a:xfrm>
            <a:off x="1511559" y="3139423"/>
            <a:ext cx="20975218" cy="8895405"/>
          </a:xfrm>
        </p:spPr>
        <p:txBody>
          <a:bodyPr>
            <a:normAutofit/>
          </a:bodyPr>
          <a:lstStyle>
            <a:lvl1pPr>
              <a:defRPr sz="4000">
                <a:latin typeface="Open Sans" panose="020B0606030504020204" pitchFamily="34" charset="0"/>
                <a:ea typeface="Open Sans" panose="020B0606030504020204" pitchFamily="34" charset="0"/>
                <a:cs typeface="Open Sans" panose="020B0606030504020204" pitchFamily="34" charset="0"/>
              </a:defRPr>
            </a:lvl1pPr>
            <a:lvl2pPr>
              <a:defRPr sz="3600">
                <a:latin typeface="Open Sans" panose="020B0606030504020204" pitchFamily="34" charset="0"/>
                <a:ea typeface="Open Sans" panose="020B0606030504020204" pitchFamily="34" charset="0"/>
                <a:cs typeface="Open Sans" panose="020B0606030504020204" pitchFamily="34" charset="0"/>
              </a:defRPr>
            </a:lvl2pPr>
            <a:lvl3pPr>
              <a:defRPr sz="3200">
                <a:latin typeface="Open Sans" panose="020B0606030504020204" pitchFamily="34" charset="0"/>
                <a:ea typeface="Open Sans" panose="020B0606030504020204" pitchFamily="34" charset="0"/>
                <a:cs typeface="Open Sans" panose="020B0606030504020204" pitchFamily="34" charset="0"/>
              </a:defRPr>
            </a:lvl3pPr>
            <a:lvl4pPr>
              <a:defRPr sz="2800">
                <a:latin typeface="Open Sans" panose="020B0606030504020204" pitchFamily="34" charset="0"/>
                <a:ea typeface="Open Sans" panose="020B0606030504020204" pitchFamily="34" charset="0"/>
                <a:cs typeface="Open Sans" panose="020B0606030504020204" pitchFamily="34" charset="0"/>
              </a:defRPr>
            </a:lvl4pPr>
            <a:lvl5pPr>
              <a:defRPr sz="28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a:extLst>
              <a:ext uri="{FF2B5EF4-FFF2-40B4-BE49-F238E27FC236}">
                <a16:creationId xmlns:a16="http://schemas.microsoft.com/office/drawing/2014/main" id="{6FA3B396-E99E-454C-92E3-C10E6F1BC681}"/>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defRPr>
            </a:lvl1pPr>
          </a:lstStyle>
          <a:p>
            <a:fld id="{68524E6F-605C-0E40-A557-67C31399BA33}" type="slidenum">
              <a:rPr lang="en-US" smtClean="0"/>
              <a:t>‹#›</a:t>
            </a:fld>
            <a:endParaRPr lang="en-US"/>
          </a:p>
        </p:txBody>
      </p:sp>
      <p:sp>
        <p:nvSpPr>
          <p:cNvPr id="9" name="Rectangle 8">
            <a:extLst>
              <a:ext uri="{FF2B5EF4-FFF2-40B4-BE49-F238E27FC236}">
                <a16:creationId xmlns:a16="http://schemas.microsoft.com/office/drawing/2014/main" id="{F448732F-6F07-D24D-8BC8-4A5F7CD92876}"/>
              </a:ext>
            </a:extLst>
          </p:cNvPr>
          <p:cNvSpPr/>
          <p:nvPr userDrawn="1"/>
        </p:nvSpPr>
        <p:spPr>
          <a:xfrm>
            <a:off x="0" y="13191344"/>
            <a:ext cx="24384000" cy="524656"/>
          </a:xfrm>
          <a:prstGeom prst="rect">
            <a:avLst/>
          </a:prstGeom>
          <a:gradFill flip="none" rotWithShape="1">
            <a:gsLst>
              <a:gs pos="100000">
                <a:srgbClr val="F7E200"/>
              </a:gs>
              <a:gs pos="28000">
                <a:srgbClr val="7CC24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8" name="Picture 7" descr="Icon&#10;&#10;Description automatically generated">
            <a:extLst>
              <a:ext uri="{FF2B5EF4-FFF2-40B4-BE49-F238E27FC236}">
                <a16:creationId xmlns:a16="http://schemas.microsoft.com/office/drawing/2014/main" id="{D9583C94-AEAF-3E48-823E-2FF8A1484B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73134" y="502032"/>
            <a:ext cx="1314256" cy="1314256"/>
          </a:xfrm>
          <a:prstGeom prst="rect">
            <a:avLst/>
          </a:prstGeom>
        </p:spPr>
      </p:pic>
    </p:spTree>
    <p:extLst>
      <p:ext uri="{BB962C8B-B14F-4D97-AF65-F5344CB8AC3E}">
        <p14:creationId xmlns:p14="http://schemas.microsoft.com/office/powerpoint/2010/main" val="2642324324"/>
      </p:ext>
    </p:extLst>
  </p:cSld>
  <p:clrMapOvr>
    <a:masterClrMapping/>
  </p:clrMapOvr>
  <p:extLst>
    <p:ext uri="{DCECCB84-F9BA-43D5-87BE-67443E8EF086}">
      <p15:sldGuideLst xmlns:p15="http://schemas.microsoft.com/office/powerpoint/2012/main">
        <p15:guide id="1" orient="horz" pos="8280" userDrawn="1">
          <p15:clr>
            <a:srgbClr val="FBAE40"/>
          </p15:clr>
        </p15:guide>
        <p15:guide id="2" pos="52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Header and 2 Columns">
    <p:spTree>
      <p:nvGrpSpPr>
        <p:cNvPr id="1" name=""/>
        <p:cNvGrpSpPr/>
        <p:nvPr/>
      </p:nvGrpSpPr>
      <p:grpSpPr>
        <a:xfrm>
          <a:off x="0" y="0"/>
          <a:ext cx="0" cy="0"/>
          <a:chOff x="0" y="0"/>
          <a:chExt cx="0" cy="0"/>
        </a:xfrm>
      </p:grpSpPr>
      <p:sp>
        <p:nvSpPr>
          <p:cNvPr id="2" name="Title 1"/>
          <p:cNvSpPr>
            <a:spLocks noGrp="1"/>
          </p:cNvSpPr>
          <p:nvPr>
            <p:ph type="title"/>
          </p:nvPr>
        </p:nvSpPr>
        <p:spPr>
          <a:xfrm>
            <a:off x="744071" y="730255"/>
            <a:ext cx="21724043" cy="2254998"/>
          </a:xfrm>
        </p:spPr>
        <p:txBody>
          <a:bodyPr/>
          <a:lstStyle>
            <a:lvl1pPr>
              <a:defRPr b="1" i="0">
                <a:solidFill>
                  <a:srgbClr val="273572"/>
                </a:solidFill>
                <a:latin typeface="Avenir Black" panose="02000503020000020003" pitchFamily="2" charset="0"/>
                <a:ea typeface="Avenir Black" panose="02000503020000020003" pitchFamily="2" charset="0"/>
                <a:cs typeface="Avenir Black" panose="02000503020000020003" pitchFamily="2" charset="0"/>
              </a:defRPr>
            </a:lvl1pPr>
          </a:lstStyle>
          <a:p>
            <a:r>
              <a:rPr lang="en-US"/>
              <a:t>Click to edit Master title style</a:t>
            </a:r>
          </a:p>
        </p:txBody>
      </p:sp>
      <p:sp>
        <p:nvSpPr>
          <p:cNvPr id="3" name="Content Placeholder 2"/>
          <p:cNvSpPr>
            <a:spLocks noGrp="1"/>
          </p:cNvSpPr>
          <p:nvPr>
            <p:ph idx="1"/>
          </p:nvPr>
        </p:nvSpPr>
        <p:spPr>
          <a:xfrm>
            <a:off x="744070" y="3139423"/>
            <a:ext cx="10735166" cy="9214510"/>
          </a:xfrm>
        </p:spPr>
        <p:txBody>
          <a:bodyPr>
            <a:normAutofit/>
          </a:bodyPr>
          <a:lstStyle>
            <a:lvl1pPr>
              <a:defRPr sz="4000">
                <a:latin typeface="Open Sans" panose="020B0606030504020204" pitchFamily="34" charset="0"/>
                <a:ea typeface="Open Sans" panose="020B0606030504020204" pitchFamily="34" charset="0"/>
                <a:cs typeface="Open Sans" panose="020B0606030504020204" pitchFamily="34" charset="0"/>
              </a:defRPr>
            </a:lvl1pPr>
            <a:lvl2pPr>
              <a:defRPr sz="3600">
                <a:latin typeface="Open Sans" panose="020B0606030504020204" pitchFamily="34" charset="0"/>
                <a:ea typeface="Open Sans" panose="020B0606030504020204" pitchFamily="34" charset="0"/>
                <a:cs typeface="Open Sans" panose="020B0606030504020204" pitchFamily="34" charset="0"/>
              </a:defRPr>
            </a:lvl2pPr>
            <a:lvl3pPr>
              <a:defRPr sz="3200">
                <a:latin typeface="Open Sans" panose="020B0606030504020204" pitchFamily="34" charset="0"/>
                <a:ea typeface="Open Sans" panose="020B0606030504020204" pitchFamily="34" charset="0"/>
                <a:cs typeface="Open Sans" panose="020B0606030504020204" pitchFamily="34" charset="0"/>
              </a:defRPr>
            </a:lvl3pPr>
            <a:lvl4pPr>
              <a:defRPr sz="2800">
                <a:latin typeface="Open Sans" panose="020B0606030504020204" pitchFamily="34" charset="0"/>
                <a:ea typeface="Open Sans" panose="020B0606030504020204" pitchFamily="34" charset="0"/>
                <a:cs typeface="Open Sans" panose="020B0606030504020204" pitchFamily="34" charset="0"/>
              </a:defRPr>
            </a:lvl4pPr>
            <a:lvl5pPr>
              <a:defRPr sz="28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a:extLst>
              <a:ext uri="{FF2B5EF4-FFF2-40B4-BE49-F238E27FC236}">
                <a16:creationId xmlns:a16="http://schemas.microsoft.com/office/drawing/2014/main" id="{6FA3B396-E99E-454C-92E3-C10E6F1BC681}"/>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defRPr>
            </a:lvl1pPr>
          </a:lstStyle>
          <a:p>
            <a:fld id="{68524E6F-605C-0E40-A557-67C31399BA33}" type="slidenum">
              <a:rPr lang="en-US" smtClean="0"/>
              <a:t>‹#›</a:t>
            </a:fld>
            <a:endParaRPr lang="en-US"/>
          </a:p>
        </p:txBody>
      </p:sp>
      <p:sp>
        <p:nvSpPr>
          <p:cNvPr id="7" name="Content Placeholder 2">
            <a:extLst>
              <a:ext uri="{FF2B5EF4-FFF2-40B4-BE49-F238E27FC236}">
                <a16:creationId xmlns:a16="http://schemas.microsoft.com/office/drawing/2014/main" id="{42B9CBEC-D56F-1445-8B96-5EAE1669FE40}"/>
              </a:ext>
            </a:extLst>
          </p:cNvPr>
          <p:cNvSpPr>
            <a:spLocks noGrp="1"/>
          </p:cNvSpPr>
          <p:nvPr>
            <p:ph idx="10"/>
          </p:nvPr>
        </p:nvSpPr>
        <p:spPr>
          <a:xfrm>
            <a:off x="12080231" y="3139423"/>
            <a:ext cx="10735166" cy="9214510"/>
          </a:xfrm>
        </p:spPr>
        <p:txBody>
          <a:bodyPr>
            <a:normAutofit/>
          </a:bodyPr>
          <a:lstStyle>
            <a:lvl1pPr>
              <a:defRPr sz="4000">
                <a:latin typeface="Open Sans" panose="020B0606030504020204" pitchFamily="34" charset="0"/>
                <a:ea typeface="Open Sans" panose="020B0606030504020204" pitchFamily="34" charset="0"/>
                <a:cs typeface="Open Sans" panose="020B0606030504020204" pitchFamily="34" charset="0"/>
              </a:defRPr>
            </a:lvl1pPr>
            <a:lvl2pPr>
              <a:defRPr sz="3600">
                <a:latin typeface="Open Sans" panose="020B0606030504020204" pitchFamily="34" charset="0"/>
                <a:ea typeface="Open Sans" panose="020B0606030504020204" pitchFamily="34" charset="0"/>
                <a:cs typeface="Open Sans" panose="020B0606030504020204" pitchFamily="34" charset="0"/>
              </a:defRPr>
            </a:lvl2pPr>
            <a:lvl3pPr>
              <a:defRPr sz="3200">
                <a:latin typeface="Open Sans" panose="020B0606030504020204" pitchFamily="34" charset="0"/>
                <a:ea typeface="Open Sans" panose="020B0606030504020204" pitchFamily="34" charset="0"/>
                <a:cs typeface="Open Sans" panose="020B0606030504020204" pitchFamily="34" charset="0"/>
              </a:defRPr>
            </a:lvl3pPr>
            <a:lvl4pPr>
              <a:defRPr sz="2800">
                <a:latin typeface="Open Sans" panose="020B0606030504020204" pitchFamily="34" charset="0"/>
                <a:ea typeface="Open Sans" panose="020B0606030504020204" pitchFamily="34" charset="0"/>
                <a:cs typeface="Open Sans" panose="020B0606030504020204" pitchFamily="34" charset="0"/>
              </a:defRPr>
            </a:lvl4pPr>
            <a:lvl5pPr>
              <a:defRPr sz="28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Icon&#10;&#10;Description automatically generated">
            <a:extLst>
              <a:ext uri="{FF2B5EF4-FFF2-40B4-BE49-F238E27FC236}">
                <a16:creationId xmlns:a16="http://schemas.microsoft.com/office/drawing/2014/main" id="{F2C61DA4-65E0-C84A-91ED-A615BCBB03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73134" y="502032"/>
            <a:ext cx="1314256" cy="1314256"/>
          </a:xfrm>
          <a:prstGeom prst="rect">
            <a:avLst/>
          </a:prstGeom>
        </p:spPr>
      </p:pic>
    </p:spTree>
    <p:extLst>
      <p:ext uri="{BB962C8B-B14F-4D97-AF65-F5344CB8AC3E}">
        <p14:creationId xmlns:p14="http://schemas.microsoft.com/office/powerpoint/2010/main" val="2070141389"/>
      </p:ext>
    </p:extLst>
  </p:cSld>
  <p:clrMapOvr>
    <a:masterClrMapping/>
  </p:clrMapOvr>
  <p:extLst>
    <p:ext uri="{DCECCB84-F9BA-43D5-87BE-67443E8EF086}">
      <p15:sldGuideLst xmlns:p15="http://schemas.microsoft.com/office/powerpoint/2012/main">
        <p15:guide id="1" orient="horz" pos="8280" userDrawn="1">
          <p15:clr>
            <a:srgbClr val="FBAE40"/>
          </p15:clr>
        </p15:guide>
        <p15:guide id="2" pos="52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a:xfrm>
            <a:off x="744071" y="730256"/>
            <a:ext cx="21709529" cy="1615380"/>
          </a:xfrm>
        </p:spPr>
        <p:txBody>
          <a:bodyPr/>
          <a:lstStyle>
            <a:lvl1pPr>
              <a:defRPr b="1" i="0">
                <a:solidFill>
                  <a:srgbClr val="273572"/>
                </a:solidFill>
                <a:latin typeface="Avenir Black" panose="02000503020000020003" pitchFamily="2" charset="0"/>
                <a:ea typeface="Avenir Black" panose="02000503020000020003" pitchFamily="2" charset="0"/>
                <a:cs typeface="Avenir Black" panose="02000503020000020003" pitchFamily="2" charset="0"/>
              </a:defRPr>
            </a:lvl1pPr>
          </a:lstStyle>
          <a:p>
            <a:r>
              <a:rPr lang="en-US"/>
              <a:t>Click to edit Master title style</a:t>
            </a:r>
          </a:p>
        </p:txBody>
      </p:sp>
      <p:sp>
        <p:nvSpPr>
          <p:cNvPr id="25" name="Slide Number">
            <a:extLst>
              <a:ext uri="{FF2B5EF4-FFF2-40B4-BE49-F238E27FC236}">
                <a16:creationId xmlns:a16="http://schemas.microsoft.com/office/drawing/2014/main" id="{F38127A9-0ADC-D04D-B63B-C125726A768D}"/>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defRPr>
            </a:lvl1pPr>
          </a:lstStyle>
          <a:p>
            <a:fld id="{68524E6F-605C-0E40-A557-67C31399BA33}" type="slidenum">
              <a:rPr lang="en-US" smtClean="0"/>
              <a:t>‹#›</a:t>
            </a:fld>
            <a:endParaRPr lang="en-US"/>
          </a:p>
        </p:txBody>
      </p:sp>
      <p:pic>
        <p:nvPicPr>
          <p:cNvPr id="6" name="Picture 5" descr="Icon&#10;&#10;Description automatically generated">
            <a:extLst>
              <a:ext uri="{FF2B5EF4-FFF2-40B4-BE49-F238E27FC236}">
                <a16:creationId xmlns:a16="http://schemas.microsoft.com/office/drawing/2014/main" id="{C442F169-9D8C-A749-8DB2-997FC62633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73134" y="502032"/>
            <a:ext cx="1314256" cy="1314256"/>
          </a:xfrm>
          <a:prstGeom prst="rect">
            <a:avLst/>
          </a:prstGeom>
        </p:spPr>
      </p:pic>
    </p:spTree>
    <p:extLst>
      <p:ext uri="{BB962C8B-B14F-4D97-AF65-F5344CB8AC3E}">
        <p14:creationId xmlns:p14="http://schemas.microsoft.com/office/powerpoint/2010/main" val="952752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am Photos">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742957" y="911343"/>
            <a:ext cx="4298618" cy="4298618"/>
          </a:xfrm>
        </p:spPr>
        <p:txBody>
          <a:bodyPr>
            <a:normAutofit/>
          </a:bodyPr>
          <a:lstStyle>
            <a:lvl1pPr marL="0" indent="0" algn="ctr">
              <a:buNone/>
              <a:defRPr sz="3200">
                <a:latin typeface="Avenir Book" panose="02000503020000020003" pitchFamily="2" charset="0"/>
              </a:defRPr>
            </a:lvl1pPr>
          </a:lstStyle>
          <a:p>
            <a:r>
              <a:rPr lang="en-US"/>
              <a:t>Image Placeholder</a:t>
            </a:r>
          </a:p>
        </p:txBody>
      </p:sp>
      <p:sp>
        <p:nvSpPr>
          <p:cNvPr id="7" name="Picture Placeholder 3"/>
          <p:cNvSpPr>
            <a:spLocks noGrp="1"/>
          </p:cNvSpPr>
          <p:nvPr>
            <p:ph type="pic" sz="quarter" idx="14" hasCustomPrompt="1"/>
          </p:nvPr>
        </p:nvSpPr>
        <p:spPr>
          <a:xfrm>
            <a:off x="6360065" y="911343"/>
            <a:ext cx="4298618" cy="4298618"/>
          </a:xfrm>
        </p:spPr>
        <p:txBody>
          <a:bodyPr>
            <a:normAutofit/>
          </a:bodyPr>
          <a:lstStyle>
            <a:lvl1pPr marL="0" indent="0" algn="ctr">
              <a:buNone/>
              <a:defRPr sz="3200">
                <a:latin typeface="Avenir Book" panose="02000503020000020003" pitchFamily="2" charset="0"/>
              </a:defRPr>
            </a:lvl1pPr>
          </a:lstStyle>
          <a:p>
            <a:r>
              <a:rPr lang="en-US"/>
              <a:t>Image Placeholder</a:t>
            </a:r>
          </a:p>
        </p:txBody>
      </p:sp>
      <p:sp>
        <p:nvSpPr>
          <p:cNvPr id="8" name="Picture Placeholder 3"/>
          <p:cNvSpPr>
            <a:spLocks noGrp="1"/>
          </p:cNvSpPr>
          <p:nvPr>
            <p:ph type="pic" sz="quarter" idx="15" hasCustomPrompt="1"/>
          </p:nvPr>
        </p:nvSpPr>
        <p:spPr>
          <a:xfrm>
            <a:off x="11977167" y="911343"/>
            <a:ext cx="4298618" cy="4298618"/>
          </a:xfrm>
        </p:spPr>
        <p:txBody>
          <a:bodyPr>
            <a:normAutofit/>
          </a:bodyPr>
          <a:lstStyle>
            <a:lvl1pPr marL="0" indent="0" algn="ctr">
              <a:buNone/>
              <a:defRPr sz="3200">
                <a:latin typeface="Avenir Book" panose="02000503020000020003" pitchFamily="2" charset="0"/>
              </a:defRPr>
            </a:lvl1pPr>
          </a:lstStyle>
          <a:p>
            <a:r>
              <a:rPr lang="en-US"/>
              <a:t>Image Placeholder</a:t>
            </a:r>
          </a:p>
        </p:txBody>
      </p:sp>
      <p:sp>
        <p:nvSpPr>
          <p:cNvPr id="9" name="Picture Placeholder 3"/>
          <p:cNvSpPr>
            <a:spLocks noGrp="1"/>
          </p:cNvSpPr>
          <p:nvPr>
            <p:ph type="pic" sz="quarter" idx="16" hasCustomPrompt="1"/>
          </p:nvPr>
        </p:nvSpPr>
        <p:spPr>
          <a:xfrm>
            <a:off x="17594281" y="911343"/>
            <a:ext cx="4298618" cy="4298618"/>
          </a:xfrm>
        </p:spPr>
        <p:txBody>
          <a:bodyPr>
            <a:normAutofit/>
          </a:bodyPr>
          <a:lstStyle>
            <a:lvl1pPr marL="0" indent="0" algn="ctr">
              <a:buNone/>
              <a:defRPr sz="3200">
                <a:latin typeface="Avenir Book" panose="02000503020000020003" pitchFamily="2" charset="0"/>
              </a:defRPr>
            </a:lvl1pPr>
          </a:lstStyle>
          <a:p>
            <a:r>
              <a:rPr lang="en-US"/>
              <a:t>Image Placeholder</a:t>
            </a:r>
          </a:p>
        </p:txBody>
      </p:sp>
      <p:sp>
        <p:nvSpPr>
          <p:cNvPr id="10" name="Picture Placeholder 3"/>
          <p:cNvSpPr>
            <a:spLocks noGrp="1"/>
          </p:cNvSpPr>
          <p:nvPr>
            <p:ph type="pic" sz="quarter" idx="17" hasCustomPrompt="1"/>
          </p:nvPr>
        </p:nvSpPr>
        <p:spPr>
          <a:xfrm>
            <a:off x="742957" y="6884487"/>
            <a:ext cx="4298618" cy="4298618"/>
          </a:xfrm>
        </p:spPr>
        <p:txBody>
          <a:bodyPr>
            <a:normAutofit/>
          </a:bodyPr>
          <a:lstStyle>
            <a:lvl1pPr marL="0" indent="0" algn="ctr">
              <a:buNone/>
              <a:defRPr sz="3200">
                <a:latin typeface="Avenir Book" panose="02000503020000020003" pitchFamily="2" charset="0"/>
              </a:defRPr>
            </a:lvl1pPr>
          </a:lstStyle>
          <a:p>
            <a:r>
              <a:rPr lang="en-US"/>
              <a:t>Image Placeholder</a:t>
            </a:r>
          </a:p>
        </p:txBody>
      </p:sp>
      <p:sp>
        <p:nvSpPr>
          <p:cNvPr id="11" name="Picture Placeholder 3"/>
          <p:cNvSpPr>
            <a:spLocks noGrp="1"/>
          </p:cNvSpPr>
          <p:nvPr>
            <p:ph type="pic" sz="quarter" idx="18" hasCustomPrompt="1"/>
          </p:nvPr>
        </p:nvSpPr>
        <p:spPr>
          <a:xfrm>
            <a:off x="6360065" y="6884487"/>
            <a:ext cx="4298618" cy="4298618"/>
          </a:xfrm>
        </p:spPr>
        <p:txBody>
          <a:bodyPr>
            <a:normAutofit/>
          </a:bodyPr>
          <a:lstStyle>
            <a:lvl1pPr marL="0" indent="0" algn="ctr">
              <a:buNone/>
              <a:defRPr sz="3200">
                <a:latin typeface="Avenir Book" panose="02000503020000020003" pitchFamily="2" charset="0"/>
              </a:defRPr>
            </a:lvl1pPr>
          </a:lstStyle>
          <a:p>
            <a:r>
              <a:rPr lang="en-US"/>
              <a:t>Image Placeholder</a:t>
            </a:r>
          </a:p>
        </p:txBody>
      </p:sp>
      <p:sp>
        <p:nvSpPr>
          <p:cNvPr id="12" name="Picture Placeholder 3"/>
          <p:cNvSpPr>
            <a:spLocks noGrp="1"/>
          </p:cNvSpPr>
          <p:nvPr>
            <p:ph type="pic" sz="quarter" idx="19" hasCustomPrompt="1"/>
          </p:nvPr>
        </p:nvSpPr>
        <p:spPr>
          <a:xfrm>
            <a:off x="11977167" y="6884487"/>
            <a:ext cx="4298618" cy="4298618"/>
          </a:xfrm>
        </p:spPr>
        <p:txBody>
          <a:bodyPr>
            <a:normAutofit/>
          </a:bodyPr>
          <a:lstStyle>
            <a:lvl1pPr marL="0" indent="0" algn="ctr">
              <a:buNone/>
              <a:defRPr sz="3200">
                <a:latin typeface="Avenir Book" panose="02000503020000020003" pitchFamily="2" charset="0"/>
              </a:defRPr>
            </a:lvl1pPr>
          </a:lstStyle>
          <a:p>
            <a:r>
              <a:rPr lang="en-US"/>
              <a:t>Image Placeholder</a:t>
            </a:r>
          </a:p>
        </p:txBody>
      </p:sp>
      <p:sp>
        <p:nvSpPr>
          <p:cNvPr id="13" name="Picture Placeholder 3"/>
          <p:cNvSpPr>
            <a:spLocks noGrp="1"/>
          </p:cNvSpPr>
          <p:nvPr>
            <p:ph type="pic" sz="quarter" idx="20" hasCustomPrompt="1"/>
          </p:nvPr>
        </p:nvSpPr>
        <p:spPr>
          <a:xfrm>
            <a:off x="17594281" y="6884487"/>
            <a:ext cx="4298618" cy="4298618"/>
          </a:xfrm>
        </p:spPr>
        <p:txBody>
          <a:bodyPr>
            <a:normAutofit/>
          </a:bodyPr>
          <a:lstStyle>
            <a:lvl1pPr marL="0" indent="0" algn="ctr">
              <a:buNone/>
              <a:defRPr sz="3200">
                <a:latin typeface="Avenir Book" panose="02000503020000020003" pitchFamily="2" charset="0"/>
              </a:defRPr>
            </a:lvl1pPr>
          </a:lstStyle>
          <a:p>
            <a:r>
              <a:rPr lang="en-US"/>
              <a:t>Image Placeholder</a:t>
            </a:r>
          </a:p>
        </p:txBody>
      </p:sp>
      <p:sp>
        <p:nvSpPr>
          <p:cNvPr id="15" name="Text Placeholder 14"/>
          <p:cNvSpPr>
            <a:spLocks noGrp="1"/>
          </p:cNvSpPr>
          <p:nvPr>
            <p:ph type="body" sz="quarter" idx="21" hasCustomPrompt="1"/>
          </p:nvPr>
        </p:nvSpPr>
        <p:spPr>
          <a:xfrm>
            <a:off x="742957" y="5241225"/>
            <a:ext cx="4984750" cy="542894"/>
          </a:xfrm>
        </p:spPr>
        <p:txBody>
          <a:bodyPr lIns="0" anchor="t">
            <a:noAutofit/>
          </a:bodyPr>
          <a:lstStyle>
            <a:lvl1pPr marL="0" indent="0" algn="l">
              <a:spcBef>
                <a:spcPts val="0"/>
              </a:spcBef>
              <a:buNone/>
              <a:defRPr sz="2800" b="1" i="0" baseline="0">
                <a:solidFill>
                  <a:srgbClr val="273572"/>
                </a:solidFill>
                <a:latin typeface="Avenir Black" panose="02000503020000020003" pitchFamily="2" charset="0"/>
              </a:defRPr>
            </a:lvl1pPr>
            <a:lvl2pPr marL="914400" indent="0">
              <a:buNone/>
              <a:defRPr sz="2400"/>
            </a:lvl2pPr>
            <a:lvl3pPr marL="1828800" indent="0">
              <a:buNone/>
              <a:defRPr sz="2200"/>
            </a:lvl3pPr>
            <a:lvl4pPr marL="2743200" indent="0">
              <a:buNone/>
              <a:defRPr sz="2100"/>
            </a:lvl4pPr>
            <a:lvl5pPr marL="3657600" indent="0">
              <a:buNone/>
              <a:defRPr sz="2100"/>
            </a:lvl5pPr>
          </a:lstStyle>
          <a:p>
            <a:pPr lvl="0"/>
            <a:r>
              <a:rPr lang="en-US"/>
              <a:t>Click to add name</a:t>
            </a:r>
          </a:p>
        </p:txBody>
      </p:sp>
      <p:sp>
        <p:nvSpPr>
          <p:cNvPr id="16" name="Text Placeholder 14"/>
          <p:cNvSpPr>
            <a:spLocks noGrp="1"/>
          </p:cNvSpPr>
          <p:nvPr>
            <p:ph type="body" sz="quarter" idx="22" hasCustomPrompt="1"/>
          </p:nvPr>
        </p:nvSpPr>
        <p:spPr>
          <a:xfrm>
            <a:off x="6360065" y="5241225"/>
            <a:ext cx="4984750" cy="542894"/>
          </a:xfrm>
        </p:spPr>
        <p:txBody>
          <a:bodyPr lIns="0" anchor="t">
            <a:noAutofit/>
          </a:bodyPr>
          <a:lstStyle>
            <a:lvl1pPr marL="0" indent="0" algn="l">
              <a:spcBef>
                <a:spcPts val="0"/>
              </a:spcBef>
              <a:buNone/>
              <a:defRPr sz="2800" b="1" i="0" baseline="0">
                <a:solidFill>
                  <a:srgbClr val="273572"/>
                </a:solidFill>
                <a:latin typeface="Avenir Black" panose="02000503020000020003" pitchFamily="2" charset="0"/>
              </a:defRPr>
            </a:lvl1pPr>
            <a:lvl2pPr marL="914400" indent="0">
              <a:buNone/>
              <a:defRPr sz="2400"/>
            </a:lvl2pPr>
            <a:lvl3pPr marL="1828800" indent="0">
              <a:buNone/>
              <a:defRPr sz="2200"/>
            </a:lvl3pPr>
            <a:lvl4pPr marL="2743200" indent="0">
              <a:buNone/>
              <a:defRPr sz="2100"/>
            </a:lvl4pPr>
            <a:lvl5pPr marL="3657600" indent="0">
              <a:buNone/>
              <a:defRPr sz="2100"/>
            </a:lvl5pPr>
          </a:lstStyle>
          <a:p>
            <a:pPr lvl="0"/>
            <a:r>
              <a:rPr lang="en-US"/>
              <a:t>Click to add name</a:t>
            </a:r>
          </a:p>
        </p:txBody>
      </p:sp>
      <p:sp>
        <p:nvSpPr>
          <p:cNvPr id="17" name="Text Placeholder 14"/>
          <p:cNvSpPr>
            <a:spLocks noGrp="1"/>
          </p:cNvSpPr>
          <p:nvPr>
            <p:ph type="body" sz="quarter" idx="23" hasCustomPrompt="1"/>
          </p:nvPr>
        </p:nvSpPr>
        <p:spPr>
          <a:xfrm>
            <a:off x="11977173" y="5241225"/>
            <a:ext cx="4984750" cy="542894"/>
          </a:xfrm>
        </p:spPr>
        <p:txBody>
          <a:bodyPr lIns="0" anchor="t">
            <a:noAutofit/>
          </a:bodyPr>
          <a:lstStyle>
            <a:lvl1pPr marL="0" indent="0" algn="l">
              <a:spcBef>
                <a:spcPts val="0"/>
              </a:spcBef>
              <a:buNone/>
              <a:defRPr sz="2800" b="1" i="0" baseline="0">
                <a:solidFill>
                  <a:srgbClr val="273572"/>
                </a:solidFill>
                <a:latin typeface="Avenir Black" panose="02000503020000020003" pitchFamily="2" charset="0"/>
              </a:defRPr>
            </a:lvl1pPr>
            <a:lvl2pPr marL="914400" indent="0">
              <a:buNone/>
              <a:defRPr sz="2400"/>
            </a:lvl2pPr>
            <a:lvl3pPr marL="1828800" indent="0">
              <a:buNone/>
              <a:defRPr sz="2200"/>
            </a:lvl3pPr>
            <a:lvl4pPr marL="2743200" indent="0">
              <a:buNone/>
              <a:defRPr sz="2100"/>
            </a:lvl4pPr>
            <a:lvl5pPr marL="3657600" indent="0">
              <a:buNone/>
              <a:defRPr sz="2100"/>
            </a:lvl5pPr>
          </a:lstStyle>
          <a:p>
            <a:pPr lvl="0"/>
            <a:r>
              <a:rPr lang="en-US"/>
              <a:t>Click to add name</a:t>
            </a:r>
          </a:p>
        </p:txBody>
      </p:sp>
      <p:sp>
        <p:nvSpPr>
          <p:cNvPr id="18" name="Text Placeholder 14"/>
          <p:cNvSpPr>
            <a:spLocks noGrp="1"/>
          </p:cNvSpPr>
          <p:nvPr>
            <p:ph type="body" sz="quarter" idx="24" hasCustomPrompt="1"/>
          </p:nvPr>
        </p:nvSpPr>
        <p:spPr>
          <a:xfrm>
            <a:off x="17594281" y="5241225"/>
            <a:ext cx="4984750" cy="542894"/>
          </a:xfrm>
        </p:spPr>
        <p:txBody>
          <a:bodyPr lIns="0" anchor="t">
            <a:noAutofit/>
          </a:bodyPr>
          <a:lstStyle>
            <a:lvl1pPr marL="0" indent="0" algn="l">
              <a:spcBef>
                <a:spcPts val="0"/>
              </a:spcBef>
              <a:buNone/>
              <a:defRPr sz="2800" b="1" i="0" baseline="0">
                <a:solidFill>
                  <a:srgbClr val="273572"/>
                </a:solidFill>
                <a:latin typeface="Avenir Black" panose="02000503020000020003" pitchFamily="2" charset="0"/>
              </a:defRPr>
            </a:lvl1pPr>
            <a:lvl2pPr marL="914400" indent="0">
              <a:buNone/>
              <a:defRPr sz="2400"/>
            </a:lvl2pPr>
            <a:lvl3pPr marL="1828800" indent="0">
              <a:buNone/>
              <a:defRPr sz="2200"/>
            </a:lvl3pPr>
            <a:lvl4pPr marL="2743200" indent="0">
              <a:buNone/>
              <a:defRPr sz="2100"/>
            </a:lvl4pPr>
            <a:lvl5pPr marL="3657600" indent="0">
              <a:buNone/>
              <a:defRPr sz="2100"/>
            </a:lvl5pPr>
          </a:lstStyle>
          <a:p>
            <a:pPr lvl="0"/>
            <a:r>
              <a:rPr lang="en-US"/>
              <a:t>Click to add name</a:t>
            </a:r>
          </a:p>
        </p:txBody>
      </p:sp>
      <p:sp>
        <p:nvSpPr>
          <p:cNvPr id="19" name="Text Placeholder 14"/>
          <p:cNvSpPr>
            <a:spLocks noGrp="1"/>
          </p:cNvSpPr>
          <p:nvPr>
            <p:ph type="body" sz="quarter" idx="25" hasCustomPrompt="1"/>
          </p:nvPr>
        </p:nvSpPr>
        <p:spPr>
          <a:xfrm>
            <a:off x="742957" y="11233403"/>
            <a:ext cx="4984750" cy="542894"/>
          </a:xfrm>
        </p:spPr>
        <p:txBody>
          <a:bodyPr lIns="0" anchor="t">
            <a:noAutofit/>
          </a:bodyPr>
          <a:lstStyle>
            <a:lvl1pPr marL="0" indent="0" algn="l">
              <a:spcBef>
                <a:spcPts val="0"/>
              </a:spcBef>
              <a:buNone/>
              <a:defRPr sz="2800" b="1" i="0" baseline="0">
                <a:solidFill>
                  <a:srgbClr val="273572"/>
                </a:solidFill>
                <a:latin typeface="Avenir Black" panose="02000503020000020003" pitchFamily="2" charset="0"/>
              </a:defRPr>
            </a:lvl1pPr>
            <a:lvl2pPr marL="914400" indent="0">
              <a:buNone/>
              <a:defRPr sz="2400"/>
            </a:lvl2pPr>
            <a:lvl3pPr marL="1828800" indent="0">
              <a:buNone/>
              <a:defRPr sz="2200"/>
            </a:lvl3pPr>
            <a:lvl4pPr marL="2743200" indent="0">
              <a:buNone/>
              <a:defRPr sz="2100"/>
            </a:lvl4pPr>
            <a:lvl5pPr marL="3657600" indent="0">
              <a:buNone/>
              <a:defRPr sz="2100"/>
            </a:lvl5pPr>
          </a:lstStyle>
          <a:p>
            <a:pPr lvl="0"/>
            <a:r>
              <a:rPr lang="en-US"/>
              <a:t>Click to add name</a:t>
            </a:r>
          </a:p>
        </p:txBody>
      </p:sp>
      <p:sp>
        <p:nvSpPr>
          <p:cNvPr id="20" name="Text Placeholder 14"/>
          <p:cNvSpPr>
            <a:spLocks noGrp="1"/>
          </p:cNvSpPr>
          <p:nvPr>
            <p:ph type="body" sz="quarter" idx="26" hasCustomPrompt="1"/>
          </p:nvPr>
        </p:nvSpPr>
        <p:spPr>
          <a:xfrm>
            <a:off x="6360065" y="11233403"/>
            <a:ext cx="4984750" cy="542894"/>
          </a:xfrm>
        </p:spPr>
        <p:txBody>
          <a:bodyPr lIns="0" anchor="t">
            <a:noAutofit/>
          </a:bodyPr>
          <a:lstStyle>
            <a:lvl1pPr marL="0" indent="0" algn="l">
              <a:spcBef>
                <a:spcPts val="0"/>
              </a:spcBef>
              <a:buNone/>
              <a:defRPr sz="2800" b="1" i="0" baseline="0">
                <a:solidFill>
                  <a:srgbClr val="273572"/>
                </a:solidFill>
                <a:latin typeface="Avenir Black" panose="02000503020000020003" pitchFamily="2" charset="0"/>
              </a:defRPr>
            </a:lvl1pPr>
            <a:lvl2pPr marL="914400" indent="0">
              <a:buNone/>
              <a:defRPr sz="2400"/>
            </a:lvl2pPr>
            <a:lvl3pPr marL="1828800" indent="0">
              <a:buNone/>
              <a:defRPr sz="2200"/>
            </a:lvl3pPr>
            <a:lvl4pPr marL="2743200" indent="0">
              <a:buNone/>
              <a:defRPr sz="2100"/>
            </a:lvl4pPr>
            <a:lvl5pPr marL="3657600" indent="0">
              <a:buNone/>
              <a:defRPr sz="2100"/>
            </a:lvl5pPr>
          </a:lstStyle>
          <a:p>
            <a:pPr lvl="0"/>
            <a:r>
              <a:rPr lang="en-US"/>
              <a:t>Click to add name</a:t>
            </a:r>
          </a:p>
        </p:txBody>
      </p:sp>
      <p:sp>
        <p:nvSpPr>
          <p:cNvPr id="21" name="Text Placeholder 14"/>
          <p:cNvSpPr>
            <a:spLocks noGrp="1"/>
          </p:cNvSpPr>
          <p:nvPr>
            <p:ph type="body" sz="quarter" idx="27" hasCustomPrompt="1"/>
          </p:nvPr>
        </p:nvSpPr>
        <p:spPr>
          <a:xfrm>
            <a:off x="11977173" y="11233403"/>
            <a:ext cx="4984750" cy="542894"/>
          </a:xfrm>
        </p:spPr>
        <p:txBody>
          <a:bodyPr anchor="t">
            <a:noAutofit/>
          </a:bodyPr>
          <a:lstStyle>
            <a:lvl1pPr marL="0" indent="0" algn="l">
              <a:spcBef>
                <a:spcPts val="0"/>
              </a:spcBef>
              <a:buNone/>
              <a:defRPr sz="2800" b="1" i="0" baseline="0">
                <a:solidFill>
                  <a:srgbClr val="273572"/>
                </a:solidFill>
                <a:latin typeface="Avenir Black" panose="02000503020000020003" pitchFamily="2" charset="0"/>
              </a:defRPr>
            </a:lvl1pPr>
            <a:lvl2pPr marL="914400" indent="0">
              <a:buNone/>
              <a:defRPr sz="2400"/>
            </a:lvl2pPr>
            <a:lvl3pPr marL="1828800" indent="0">
              <a:buNone/>
              <a:defRPr sz="2200"/>
            </a:lvl3pPr>
            <a:lvl4pPr marL="2743200" indent="0">
              <a:buNone/>
              <a:defRPr sz="2100"/>
            </a:lvl4pPr>
            <a:lvl5pPr marL="3657600" indent="0">
              <a:buNone/>
              <a:defRPr sz="2100"/>
            </a:lvl5pPr>
          </a:lstStyle>
          <a:p>
            <a:pPr lvl="0"/>
            <a:r>
              <a:rPr lang="en-US"/>
              <a:t>Click to add name</a:t>
            </a:r>
          </a:p>
        </p:txBody>
      </p:sp>
      <p:sp>
        <p:nvSpPr>
          <p:cNvPr id="22" name="Text Placeholder 14"/>
          <p:cNvSpPr>
            <a:spLocks noGrp="1"/>
          </p:cNvSpPr>
          <p:nvPr>
            <p:ph type="body" sz="quarter" idx="28" hasCustomPrompt="1"/>
          </p:nvPr>
        </p:nvSpPr>
        <p:spPr>
          <a:xfrm>
            <a:off x="17594281" y="11233403"/>
            <a:ext cx="4984750" cy="542894"/>
          </a:xfrm>
        </p:spPr>
        <p:txBody>
          <a:bodyPr lIns="0" anchor="t">
            <a:noAutofit/>
          </a:bodyPr>
          <a:lstStyle>
            <a:lvl1pPr marL="0" indent="0" algn="l">
              <a:spcBef>
                <a:spcPts val="0"/>
              </a:spcBef>
              <a:buNone/>
              <a:defRPr sz="2800" b="1" i="0" baseline="0">
                <a:solidFill>
                  <a:srgbClr val="273572"/>
                </a:solidFill>
                <a:latin typeface="Avenir Black" panose="02000503020000020003" pitchFamily="2" charset="0"/>
              </a:defRPr>
            </a:lvl1pPr>
            <a:lvl2pPr marL="914400" indent="0">
              <a:buNone/>
              <a:defRPr sz="2400"/>
            </a:lvl2pPr>
            <a:lvl3pPr marL="1828800" indent="0">
              <a:buNone/>
              <a:defRPr sz="2200"/>
            </a:lvl3pPr>
            <a:lvl4pPr marL="2743200" indent="0">
              <a:buNone/>
              <a:defRPr sz="2100"/>
            </a:lvl4pPr>
            <a:lvl5pPr marL="3657600" indent="0">
              <a:buNone/>
              <a:defRPr sz="2100"/>
            </a:lvl5pPr>
          </a:lstStyle>
          <a:p>
            <a:pPr lvl="0"/>
            <a:r>
              <a:rPr lang="en-US"/>
              <a:t>Click to add name</a:t>
            </a:r>
          </a:p>
        </p:txBody>
      </p:sp>
      <p:sp>
        <p:nvSpPr>
          <p:cNvPr id="29" name="Text Placeholder 14"/>
          <p:cNvSpPr>
            <a:spLocks noGrp="1"/>
          </p:cNvSpPr>
          <p:nvPr>
            <p:ph type="body" sz="quarter" idx="29" hasCustomPrompt="1"/>
          </p:nvPr>
        </p:nvSpPr>
        <p:spPr>
          <a:xfrm>
            <a:off x="742957" y="5815381"/>
            <a:ext cx="4984750" cy="542894"/>
          </a:xfrm>
        </p:spPr>
        <p:txBody>
          <a:bodyPr lIns="0" anchor="t">
            <a:noAutofit/>
          </a:bodyPr>
          <a:lstStyle>
            <a:lvl1pPr marL="0" indent="0" algn="l">
              <a:spcBef>
                <a:spcPts val="0"/>
              </a:spcBef>
              <a:buNone/>
              <a:defRPr sz="2400" baseline="0">
                <a:solidFill>
                  <a:schemeClr val="tx1"/>
                </a:solidFill>
                <a:latin typeface="Avenir Book" panose="02000503020000020003" pitchFamily="2" charset="0"/>
              </a:defRPr>
            </a:lvl1pPr>
            <a:lvl2pPr marL="914400" indent="0">
              <a:buNone/>
              <a:defRPr sz="2400"/>
            </a:lvl2pPr>
            <a:lvl3pPr marL="1828800" indent="0">
              <a:buNone/>
              <a:defRPr sz="2200"/>
            </a:lvl3pPr>
            <a:lvl4pPr marL="2743200" indent="0">
              <a:buNone/>
              <a:defRPr sz="2100"/>
            </a:lvl4pPr>
            <a:lvl5pPr marL="3657600" indent="0">
              <a:buNone/>
              <a:defRPr sz="2100"/>
            </a:lvl5pPr>
          </a:lstStyle>
          <a:p>
            <a:pPr lvl="0"/>
            <a:r>
              <a:rPr lang="en-US"/>
              <a:t>Click to add title</a:t>
            </a:r>
          </a:p>
        </p:txBody>
      </p:sp>
      <p:sp>
        <p:nvSpPr>
          <p:cNvPr id="30" name="Text Placeholder 14"/>
          <p:cNvSpPr>
            <a:spLocks noGrp="1"/>
          </p:cNvSpPr>
          <p:nvPr>
            <p:ph type="body" sz="quarter" idx="30" hasCustomPrompt="1"/>
          </p:nvPr>
        </p:nvSpPr>
        <p:spPr>
          <a:xfrm>
            <a:off x="6360065" y="5815381"/>
            <a:ext cx="4984750" cy="542894"/>
          </a:xfrm>
        </p:spPr>
        <p:txBody>
          <a:bodyPr lIns="0" anchor="t">
            <a:noAutofit/>
          </a:bodyPr>
          <a:lstStyle>
            <a:lvl1pPr marL="0" indent="0" algn="l">
              <a:spcBef>
                <a:spcPts val="0"/>
              </a:spcBef>
              <a:buNone/>
              <a:defRPr sz="2400" baseline="0">
                <a:solidFill>
                  <a:schemeClr val="tx1"/>
                </a:solidFill>
                <a:latin typeface="Avenir Book" panose="02000503020000020003" pitchFamily="2" charset="0"/>
              </a:defRPr>
            </a:lvl1pPr>
            <a:lvl2pPr marL="914400" indent="0">
              <a:buNone/>
              <a:defRPr sz="2400"/>
            </a:lvl2pPr>
            <a:lvl3pPr marL="1828800" indent="0">
              <a:buNone/>
              <a:defRPr sz="2200"/>
            </a:lvl3pPr>
            <a:lvl4pPr marL="2743200" indent="0">
              <a:buNone/>
              <a:defRPr sz="2100"/>
            </a:lvl4pPr>
            <a:lvl5pPr marL="3657600" indent="0">
              <a:buNone/>
              <a:defRPr sz="2100"/>
            </a:lvl5pPr>
          </a:lstStyle>
          <a:p>
            <a:pPr lvl="0"/>
            <a:r>
              <a:rPr lang="en-US"/>
              <a:t>Click to add title</a:t>
            </a:r>
          </a:p>
        </p:txBody>
      </p:sp>
      <p:sp>
        <p:nvSpPr>
          <p:cNvPr id="31" name="Text Placeholder 14"/>
          <p:cNvSpPr>
            <a:spLocks noGrp="1"/>
          </p:cNvSpPr>
          <p:nvPr>
            <p:ph type="body" sz="quarter" idx="31" hasCustomPrompt="1"/>
          </p:nvPr>
        </p:nvSpPr>
        <p:spPr>
          <a:xfrm>
            <a:off x="11977173" y="5815381"/>
            <a:ext cx="4984750" cy="542894"/>
          </a:xfrm>
        </p:spPr>
        <p:txBody>
          <a:bodyPr lIns="0" anchor="t">
            <a:noAutofit/>
          </a:bodyPr>
          <a:lstStyle>
            <a:lvl1pPr marL="0" indent="0" algn="l">
              <a:spcBef>
                <a:spcPts val="0"/>
              </a:spcBef>
              <a:buNone/>
              <a:defRPr sz="2400" baseline="0">
                <a:solidFill>
                  <a:schemeClr val="tx1"/>
                </a:solidFill>
                <a:latin typeface="Avenir Book" panose="02000503020000020003" pitchFamily="2" charset="0"/>
              </a:defRPr>
            </a:lvl1pPr>
            <a:lvl2pPr marL="914400" indent="0">
              <a:buNone/>
              <a:defRPr sz="2400"/>
            </a:lvl2pPr>
            <a:lvl3pPr marL="1828800" indent="0">
              <a:buNone/>
              <a:defRPr sz="2200"/>
            </a:lvl3pPr>
            <a:lvl4pPr marL="2743200" indent="0">
              <a:buNone/>
              <a:defRPr sz="2100"/>
            </a:lvl4pPr>
            <a:lvl5pPr marL="3657600" indent="0">
              <a:buNone/>
              <a:defRPr sz="2100"/>
            </a:lvl5pPr>
          </a:lstStyle>
          <a:p>
            <a:pPr lvl="0"/>
            <a:r>
              <a:rPr lang="en-US"/>
              <a:t>Click to add title</a:t>
            </a:r>
          </a:p>
        </p:txBody>
      </p:sp>
      <p:sp>
        <p:nvSpPr>
          <p:cNvPr id="32" name="Text Placeholder 14"/>
          <p:cNvSpPr>
            <a:spLocks noGrp="1"/>
          </p:cNvSpPr>
          <p:nvPr>
            <p:ph type="body" sz="quarter" idx="32" hasCustomPrompt="1"/>
          </p:nvPr>
        </p:nvSpPr>
        <p:spPr>
          <a:xfrm>
            <a:off x="17594281" y="5815381"/>
            <a:ext cx="4984750" cy="542894"/>
          </a:xfrm>
        </p:spPr>
        <p:txBody>
          <a:bodyPr lIns="0" anchor="t">
            <a:noAutofit/>
          </a:bodyPr>
          <a:lstStyle>
            <a:lvl1pPr marL="0" indent="0" algn="l">
              <a:spcBef>
                <a:spcPts val="0"/>
              </a:spcBef>
              <a:buNone/>
              <a:defRPr sz="2400" baseline="0">
                <a:solidFill>
                  <a:schemeClr val="tx1"/>
                </a:solidFill>
                <a:latin typeface="Avenir Book" panose="02000503020000020003" pitchFamily="2" charset="0"/>
              </a:defRPr>
            </a:lvl1pPr>
            <a:lvl2pPr marL="914400" indent="0">
              <a:buNone/>
              <a:defRPr sz="2400"/>
            </a:lvl2pPr>
            <a:lvl3pPr marL="1828800" indent="0">
              <a:buNone/>
              <a:defRPr sz="2200"/>
            </a:lvl3pPr>
            <a:lvl4pPr marL="2743200" indent="0">
              <a:buNone/>
              <a:defRPr sz="2100"/>
            </a:lvl4pPr>
            <a:lvl5pPr marL="3657600" indent="0">
              <a:buNone/>
              <a:defRPr sz="2100"/>
            </a:lvl5pPr>
          </a:lstStyle>
          <a:p>
            <a:pPr lvl="0"/>
            <a:r>
              <a:rPr lang="en-US"/>
              <a:t>Click to add title</a:t>
            </a:r>
          </a:p>
        </p:txBody>
      </p:sp>
      <p:sp>
        <p:nvSpPr>
          <p:cNvPr id="33" name="Text Placeholder 14"/>
          <p:cNvSpPr>
            <a:spLocks noGrp="1"/>
          </p:cNvSpPr>
          <p:nvPr>
            <p:ph type="body" sz="quarter" idx="33" hasCustomPrompt="1"/>
          </p:nvPr>
        </p:nvSpPr>
        <p:spPr>
          <a:xfrm>
            <a:off x="742957" y="11807559"/>
            <a:ext cx="4984750" cy="542894"/>
          </a:xfrm>
        </p:spPr>
        <p:txBody>
          <a:bodyPr lIns="0" anchor="t">
            <a:noAutofit/>
          </a:bodyPr>
          <a:lstStyle>
            <a:lvl1pPr marL="0" indent="0" algn="l">
              <a:spcBef>
                <a:spcPts val="0"/>
              </a:spcBef>
              <a:buNone/>
              <a:defRPr sz="2400" baseline="0">
                <a:solidFill>
                  <a:schemeClr val="tx1"/>
                </a:solidFill>
                <a:latin typeface="Avenir Book" panose="02000503020000020003" pitchFamily="2" charset="0"/>
              </a:defRPr>
            </a:lvl1pPr>
            <a:lvl2pPr marL="914400" indent="0">
              <a:buNone/>
              <a:defRPr sz="2400"/>
            </a:lvl2pPr>
            <a:lvl3pPr marL="1828800" indent="0">
              <a:buNone/>
              <a:defRPr sz="2200"/>
            </a:lvl3pPr>
            <a:lvl4pPr marL="2743200" indent="0">
              <a:buNone/>
              <a:defRPr sz="2100"/>
            </a:lvl4pPr>
            <a:lvl5pPr marL="3657600" indent="0">
              <a:buNone/>
              <a:defRPr sz="2100"/>
            </a:lvl5pPr>
          </a:lstStyle>
          <a:p>
            <a:pPr lvl="0"/>
            <a:r>
              <a:rPr lang="en-US"/>
              <a:t>Click to add title</a:t>
            </a:r>
          </a:p>
        </p:txBody>
      </p:sp>
      <p:sp>
        <p:nvSpPr>
          <p:cNvPr id="34" name="Text Placeholder 14"/>
          <p:cNvSpPr>
            <a:spLocks noGrp="1"/>
          </p:cNvSpPr>
          <p:nvPr>
            <p:ph type="body" sz="quarter" idx="34" hasCustomPrompt="1"/>
          </p:nvPr>
        </p:nvSpPr>
        <p:spPr>
          <a:xfrm>
            <a:off x="6360065" y="11807559"/>
            <a:ext cx="4984750" cy="542894"/>
          </a:xfrm>
        </p:spPr>
        <p:txBody>
          <a:bodyPr lIns="0" anchor="t">
            <a:noAutofit/>
          </a:bodyPr>
          <a:lstStyle>
            <a:lvl1pPr marL="0" indent="0" algn="l">
              <a:spcBef>
                <a:spcPts val="0"/>
              </a:spcBef>
              <a:buNone/>
              <a:defRPr sz="2400" baseline="0">
                <a:solidFill>
                  <a:schemeClr val="tx1"/>
                </a:solidFill>
                <a:latin typeface="Avenir Book" panose="02000503020000020003" pitchFamily="2" charset="0"/>
              </a:defRPr>
            </a:lvl1pPr>
            <a:lvl2pPr marL="914400" indent="0">
              <a:buNone/>
              <a:defRPr sz="2400"/>
            </a:lvl2pPr>
            <a:lvl3pPr marL="1828800" indent="0">
              <a:buNone/>
              <a:defRPr sz="2200"/>
            </a:lvl3pPr>
            <a:lvl4pPr marL="2743200" indent="0">
              <a:buNone/>
              <a:defRPr sz="2100"/>
            </a:lvl4pPr>
            <a:lvl5pPr marL="3657600" indent="0">
              <a:buNone/>
              <a:defRPr sz="2100"/>
            </a:lvl5pPr>
          </a:lstStyle>
          <a:p>
            <a:pPr lvl="0"/>
            <a:r>
              <a:rPr lang="en-US"/>
              <a:t>Click to add title</a:t>
            </a:r>
          </a:p>
        </p:txBody>
      </p:sp>
      <p:sp>
        <p:nvSpPr>
          <p:cNvPr id="35" name="Text Placeholder 14"/>
          <p:cNvSpPr>
            <a:spLocks noGrp="1"/>
          </p:cNvSpPr>
          <p:nvPr>
            <p:ph type="body" sz="quarter" idx="35" hasCustomPrompt="1"/>
          </p:nvPr>
        </p:nvSpPr>
        <p:spPr>
          <a:xfrm>
            <a:off x="11977173" y="11807559"/>
            <a:ext cx="4984750" cy="542894"/>
          </a:xfrm>
        </p:spPr>
        <p:txBody>
          <a:bodyPr anchor="t">
            <a:noAutofit/>
          </a:bodyPr>
          <a:lstStyle>
            <a:lvl1pPr marL="0" indent="0" algn="l">
              <a:spcBef>
                <a:spcPts val="0"/>
              </a:spcBef>
              <a:buNone/>
              <a:defRPr sz="2400" baseline="0">
                <a:solidFill>
                  <a:schemeClr val="tx1"/>
                </a:solidFill>
                <a:latin typeface="Avenir Book" panose="02000503020000020003" pitchFamily="2" charset="0"/>
              </a:defRPr>
            </a:lvl1pPr>
            <a:lvl2pPr marL="914400" indent="0">
              <a:buNone/>
              <a:defRPr sz="2400"/>
            </a:lvl2pPr>
            <a:lvl3pPr marL="1828800" indent="0">
              <a:buNone/>
              <a:defRPr sz="2200"/>
            </a:lvl3pPr>
            <a:lvl4pPr marL="2743200" indent="0">
              <a:buNone/>
              <a:defRPr sz="2100"/>
            </a:lvl4pPr>
            <a:lvl5pPr marL="3657600" indent="0">
              <a:buNone/>
              <a:defRPr sz="2100"/>
            </a:lvl5pPr>
          </a:lstStyle>
          <a:p>
            <a:pPr lvl="0"/>
            <a:r>
              <a:rPr lang="en-US"/>
              <a:t>Click to add title</a:t>
            </a:r>
          </a:p>
        </p:txBody>
      </p:sp>
      <p:sp>
        <p:nvSpPr>
          <p:cNvPr id="36" name="Text Placeholder 14"/>
          <p:cNvSpPr>
            <a:spLocks noGrp="1"/>
          </p:cNvSpPr>
          <p:nvPr>
            <p:ph type="body" sz="quarter" idx="36" hasCustomPrompt="1"/>
          </p:nvPr>
        </p:nvSpPr>
        <p:spPr>
          <a:xfrm>
            <a:off x="17594281" y="11807559"/>
            <a:ext cx="4984750" cy="542894"/>
          </a:xfrm>
        </p:spPr>
        <p:txBody>
          <a:bodyPr lIns="0" anchor="t">
            <a:noAutofit/>
          </a:bodyPr>
          <a:lstStyle>
            <a:lvl1pPr marL="0" indent="0" algn="l">
              <a:spcBef>
                <a:spcPts val="0"/>
              </a:spcBef>
              <a:buNone/>
              <a:defRPr sz="2400" baseline="0">
                <a:solidFill>
                  <a:schemeClr val="tx1"/>
                </a:solidFill>
                <a:latin typeface="Avenir Book" panose="02000503020000020003" pitchFamily="2" charset="0"/>
              </a:defRPr>
            </a:lvl1pPr>
            <a:lvl2pPr marL="914400" indent="0">
              <a:buNone/>
              <a:defRPr sz="2400"/>
            </a:lvl2pPr>
            <a:lvl3pPr marL="1828800" indent="0">
              <a:buNone/>
              <a:defRPr sz="2200"/>
            </a:lvl3pPr>
            <a:lvl4pPr marL="2743200" indent="0">
              <a:buNone/>
              <a:defRPr sz="2100"/>
            </a:lvl4pPr>
            <a:lvl5pPr marL="3657600" indent="0">
              <a:buNone/>
              <a:defRPr sz="2100"/>
            </a:lvl5pPr>
          </a:lstStyle>
          <a:p>
            <a:pPr lvl="0"/>
            <a:r>
              <a:rPr lang="en-US"/>
              <a:t>Click to add title</a:t>
            </a:r>
          </a:p>
        </p:txBody>
      </p:sp>
      <p:sp>
        <p:nvSpPr>
          <p:cNvPr id="54" name="Slide Number">
            <a:extLst>
              <a:ext uri="{FF2B5EF4-FFF2-40B4-BE49-F238E27FC236}">
                <a16:creationId xmlns:a16="http://schemas.microsoft.com/office/drawing/2014/main" id="{BED813C1-363A-F24F-B33D-EBE46DF6C0FB}"/>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latin typeface="Avenir Book" panose="02000503020000020003" pitchFamily="2" charset="0"/>
              </a:defRPr>
            </a:lvl1pPr>
          </a:lstStyle>
          <a:p>
            <a:fld id="{68524E6F-605C-0E40-A557-67C31399BA33}" type="slidenum">
              <a:rPr lang="en-US" smtClean="0"/>
              <a:pPr/>
              <a:t>‹#›</a:t>
            </a:fld>
            <a:endParaRPr lang="en-US"/>
          </a:p>
        </p:txBody>
      </p:sp>
      <p:pic>
        <p:nvPicPr>
          <p:cNvPr id="37" name="Picture 36" descr="Icon&#10;&#10;Description automatically generated">
            <a:extLst>
              <a:ext uri="{FF2B5EF4-FFF2-40B4-BE49-F238E27FC236}">
                <a16:creationId xmlns:a16="http://schemas.microsoft.com/office/drawing/2014/main" id="{98D5EEF3-3E7B-D943-97B3-64475516D7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73134" y="502032"/>
            <a:ext cx="1314256" cy="1314256"/>
          </a:xfrm>
          <a:prstGeom prst="rect">
            <a:avLst/>
          </a:prstGeom>
        </p:spPr>
      </p:pic>
    </p:spTree>
    <p:extLst>
      <p:ext uri="{BB962C8B-B14F-4D97-AF65-F5344CB8AC3E}">
        <p14:creationId xmlns:p14="http://schemas.microsoft.com/office/powerpoint/2010/main" val="4142344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Header and 2 Column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4B45C7-82BF-9680-7136-6D50D2C3786C}"/>
              </a:ext>
            </a:extLst>
          </p:cNvPr>
          <p:cNvSpPr/>
          <p:nvPr userDrawn="1"/>
        </p:nvSpPr>
        <p:spPr>
          <a:xfrm>
            <a:off x="0" y="-11074"/>
            <a:ext cx="24384000" cy="2120545"/>
          </a:xfrm>
          <a:prstGeom prst="rect">
            <a:avLst/>
          </a:prstGeom>
          <a:gradFill>
            <a:gsLst>
              <a:gs pos="99000">
                <a:srgbClr val="009DDA">
                  <a:alpha val="90000"/>
                </a:srgbClr>
              </a:gs>
              <a:gs pos="28000">
                <a:srgbClr val="702B90"/>
              </a:gs>
            </a:gsLst>
            <a:lin ang="3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rial" charset="0"/>
              <a:cs typeface="Arial" charset="0"/>
            </a:endParaRPr>
          </a:p>
        </p:txBody>
      </p:sp>
      <p:sp>
        <p:nvSpPr>
          <p:cNvPr id="6" name="Slide Number">
            <a:extLst>
              <a:ext uri="{FF2B5EF4-FFF2-40B4-BE49-F238E27FC236}">
                <a16:creationId xmlns:a16="http://schemas.microsoft.com/office/drawing/2014/main" id="{A69F61BE-70AA-EA26-A7F5-48A4D998D599}"/>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defRPr>
            </a:lvl1pPr>
          </a:lstStyle>
          <a:p>
            <a:fld id="{68524E6F-605C-0E40-A557-67C31399BA33}" type="slidenum">
              <a:rPr lang="en-US" smtClean="0"/>
              <a:t>‹#›</a:t>
            </a:fld>
            <a:endParaRPr lang="en-US" dirty="0"/>
          </a:p>
        </p:txBody>
      </p:sp>
      <p:pic>
        <p:nvPicPr>
          <p:cNvPr id="9" name="Picture 8" descr="Icon&#10;&#10;Description automatically generated">
            <a:extLst>
              <a:ext uri="{FF2B5EF4-FFF2-40B4-BE49-F238E27FC236}">
                <a16:creationId xmlns:a16="http://schemas.microsoft.com/office/drawing/2014/main" id="{3FC0A5A4-51B3-D160-AAE8-EC51C38F80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73134" y="502032"/>
            <a:ext cx="1314256" cy="1314256"/>
          </a:xfrm>
          <a:prstGeom prst="rect">
            <a:avLst/>
          </a:prstGeom>
        </p:spPr>
      </p:pic>
      <p:sp>
        <p:nvSpPr>
          <p:cNvPr id="2" name="Title 1">
            <a:extLst>
              <a:ext uri="{FF2B5EF4-FFF2-40B4-BE49-F238E27FC236}">
                <a16:creationId xmlns:a16="http://schemas.microsoft.com/office/drawing/2014/main" id="{D6AB17C6-718C-0BF0-26B6-9A2EAF00D95B}"/>
              </a:ext>
            </a:extLst>
          </p:cNvPr>
          <p:cNvSpPr>
            <a:spLocks noGrp="1"/>
          </p:cNvSpPr>
          <p:nvPr>
            <p:ph type="title"/>
          </p:nvPr>
        </p:nvSpPr>
        <p:spPr>
          <a:xfrm>
            <a:off x="1840138" y="730255"/>
            <a:ext cx="20685127" cy="2254998"/>
          </a:xfrm>
        </p:spPr>
        <p:txBody>
          <a:bodyPr/>
          <a:lstStyle>
            <a:lvl1pPr algn="ctr">
              <a:defRPr b="1" i="0">
                <a:solidFill>
                  <a:schemeClr val="bg1"/>
                </a:solidFill>
                <a:latin typeface="Avenir Black" panose="02000503020000020003" pitchFamily="2" charset="0"/>
                <a:ea typeface="Avenir Black" panose="02000503020000020003" pitchFamily="2" charset="0"/>
                <a:cs typeface="Avenir Black" panose="02000503020000020003" pitchFamily="2" charset="0"/>
              </a:defRPr>
            </a:lvl1pPr>
          </a:lstStyle>
          <a:p>
            <a:r>
              <a:rPr lang="en-US" dirty="0"/>
              <a:t>Click to edit Master title style</a:t>
            </a:r>
          </a:p>
        </p:txBody>
      </p:sp>
    </p:spTree>
    <p:extLst>
      <p:ext uri="{BB962C8B-B14F-4D97-AF65-F5344CB8AC3E}">
        <p14:creationId xmlns:p14="http://schemas.microsoft.com/office/powerpoint/2010/main" val="1512524827"/>
      </p:ext>
    </p:extLst>
  </p:cSld>
  <p:clrMapOvr>
    <a:masterClrMapping/>
  </p:clrMapOvr>
  <p:extLst>
    <p:ext uri="{DCECCB84-F9BA-43D5-87BE-67443E8EF086}">
      <p15:sldGuideLst xmlns:p15="http://schemas.microsoft.com/office/powerpoint/2012/main">
        <p15:guide id="1" orient="horz" pos="8280">
          <p15:clr>
            <a:srgbClr val="FBAE40"/>
          </p15:clr>
        </p15:guide>
        <p15:guide id="2" pos="528">
          <p15:clr>
            <a:srgbClr val="FBAE40"/>
          </p15:clr>
        </p15:guide>
        <p15:guide id="3" pos="76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Bios">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742957" y="911343"/>
            <a:ext cx="5914766" cy="5914766"/>
          </a:xfrm>
        </p:spPr>
        <p:txBody>
          <a:bodyPr>
            <a:normAutofit/>
          </a:bodyPr>
          <a:lstStyle>
            <a:lvl1pPr marL="0" indent="0" algn="ctr">
              <a:buNone/>
              <a:defRPr sz="3200"/>
            </a:lvl1pPr>
          </a:lstStyle>
          <a:p>
            <a:r>
              <a:rPr lang="en-US"/>
              <a:t>Image Placeholder</a:t>
            </a:r>
          </a:p>
        </p:txBody>
      </p:sp>
      <p:sp>
        <p:nvSpPr>
          <p:cNvPr id="5" name="Picture Placeholder 3"/>
          <p:cNvSpPr>
            <a:spLocks noGrp="1"/>
          </p:cNvSpPr>
          <p:nvPr>
            <p:ph type="pic" sz="quarter" idx="14" hasCustomPrompt="1"/>
          </p:nvPr>
        </p:nvSpPr>
        <p:spPr>
          <a:xfrm>
            <a:off x="12441889" y="911343"/>
            <a:ext cx="5914766" cy="5914766"/>
          </a:xfrm>
        </p:spPr>
        <p:txBody>
          <a:bodyPr>
            <a:normAutofit/>
          </a:bodyPr>
          <a:lstStyle>
            <a:lvl1pPr marL="0" indent="0" algn="ctr">
              <a:buNone/>
              <a:defRPr sz="3200"/>
            </a:lvl1pPr>
          </a:lstStyle>
          <a:p>
            <a:r>
              <a:rPr lang="en-US"/>
              <a:t>Image Placeholder</a:t>
            </a:r>
          </a:p>
        </p:txBody>
      </p:sp>
      <p:sp>
        <p:nvSpPr>
          <p:cNvPr id="6" name="Text Placeholder 14"/>
          <p:cNvSpPr>
            <a:spLocks noGrp="1"/>
          </p:cNvSpPr>
          <p:nvPr>
            <p:ph type="body" sz="quarter" idx="21" hasCustomPrompt="1"/>
          </p:nvPr>
        </p:nvSpPr>
        <p:spPr>
          <a:xfrm>
            <a:off x="6919207" y="5709059"/>
            <a:ext cx="4984750" cy="542894"/>
          </a:xfrm>
        </p:spPr>
        <p:txBody>
          <a:bodyPr lIns="0" anchor="t">
            <a:noAutofit/>
          </a:bodyPr>
          <a:lstStyle>
            <a:lvl1pPr marL="0" indent="0" algn="l">
              <a:spcBef>
                <a:spcPts val="0"/>
              </a:spcBef>
              <a:buNone/>
              <a:defRPr sz="2800" b="1" i="0" baseline="0">
                <a:solidFill>
                  <a:srgbClr val="273572"/>
                </a:solidFill>
                <a:latin typeface="Avenir Black" panose="02000503020000020003" pitchFamily="2" charset="0"/>
              </a:defRPr>
            </a:lvl1pPr>
            <a:lvl2pPr marL="914400" indent="0">
              <a:buNone/>
              <a:defRPr sz="2400"/>
            </a:lvl2pPr>
            <a:lvl3pPr marL="1828800" indent="0">
              <a:buNone/>
              <a:defRPr sz="2200"/>
            </a:lvl3pPr>
            <a:lvl4pPr marL="2743200" indent="0">
              <a:buNone/>
              <a:defRPr sz="2100"/>
            </a:lvl4pPr>
            <a:lvl5pPr marL="3657600" indent="0">
              <a:buNone/>
              <a:defRPr sz="2100"/>
            </a:lvl5pPr>
          </a:lstStyle>
          <a:p>
            <a:pPr lvl="0"/>
            <a:r>
              <a:rPr lang="en-US"/>
              <a:t>Click to add name</a:t>
            </a:r>
          </a:p>
        </p:txBody>
      </p:sp>
      <p:sp>
        <p:nvSpPr>
          <p:cNvPr id="7" name="Text Placeholder 14"/>
          <p:cNvSpPr>
            <a:spLocks noGrp="1"/>
          </p:cNvSpPr>
          <p:nvPr>
            <p:ph type="body" sz="quarter" idx="22" hasCustomPrompt="1"/>
          </p:nvPr>
        </p:nvSpPr>
        <p:spPr>
          <a:xfrm>
            <a:off x="18618145" y="5709059"/>
            <a:ext cx="4984750" cy="542894"/>
          </a:xfrm>
        </p:spPr>
        <p:txBody>
          <a:bodyPr lIns="0" anchor="t">
            <a:noAutofit/>
          </a:bodyPr>
          <a:lstStyle>
            <a:lvl1pPr marL="0" indent="0" algn="l">
              <a:spcBef>
                <a:spcPts val="0"/>
              </a:spcBef>
              <a:buNone/>
              <a:defRPr sz="2800" b="1" i="0" baseline="0">
                <a:solidFill>
                  <a:srgbClr val="273572"/>
                </a:solidFill>
                <a:latin typeface="Avenir Black" panose="02000503020000020003" pitchFamily="2" charset="0"/>
              </a:defRPr>
            </a:lvl1pPr>
            <a:lvl2pPr marL="914400" indent="0">
              <a:buNone/>
              <a:defRPr sz="2400"/>
            </a:lvl2pPr>
            <a:lvl3pPr marL="1828800" indent="0">
              <a:buNone/>
              <a:defRPr sz="2200"/>
            </a:lvl3pPr>
            <a:lvl4pPr marL="2743200" indent="0">
              <a:buNone/>
              <a:defRPr sz="2100"/>
            </a:lvl4pPr>
            <a:lvl5pPr marL="3657600" indent="0">
              <a:buNone/>
              <a:defRPr sz="2100"/>
            </a:lvl5pPr>
          </a:lstStyle>
          <a:p>
            <a:pPr lvl="0"/>
            <a:r>
              <a:rPr lang="en-US"/>
              <a:t>Click to add name</a:t>
            </a:r>
          </a:p>
        </p:txBody>
      </p:sp>
      <p:sp>
        <p:nvSpPr>
          <p:cNvPr id="8" name="Text Placeholder 14"/>
          <p:cNvSpPr>
            <a:spLocks noGrp="1"/>
          </p:cNvSpPr>
          <p:nvPr>
            <p:ph type="body" sz="quarter" idx="29" hasCustomPrompt="1"/>
          </p:nvPr>
        </p:nvSpPr>
        <p:spPr>
          <a:xfrm>
            <a:off x="6919207" y="6283215"/>
            <a:ext cx="4984750" cy="542894"/>
          </a:xfrm>
        </p:spPr>
        <p:txBody>
          <a:bodyPr lIns="0" anchor="t">
            <a:noAutofit/>
          </a:bodyPr>
          <a:lstStyle>
            <a:lvl1pPr marL="0" indent="0" algn="l">
              <a:spcBef>
                <a:spcPts val="0"/>
              </a:spcBef>
              <a:buNone/>
              <a:defRPr sz="2400" baseline="0">
                <a:solidFill>
                  <a:schemeClr val="tx1"/>
                </a:solidFill>
                <a:latin typeface="Avenir Book" panose="02000503020000020003" pitchFamily="2" charset="0"/>
              </a:defRPr>
            </a:lvl1pPr>
            <a:lvl2pPr marL="914400" indent="0">
              <a:buNone/>
              <a:defRPr sz="2400"/>
            </a:lvl2pPr>
            <a:lvl3pPr marL="1828800" indent="0">
              <a:buNone/>
              <a:defRPr sz="2200"/>
            </a:lvl3pPr>
            <a:lvl4pPr marL="2743200" indent="0">
              <a:buNone/>
              <a:defRPr sz="2100"/>
            </a:lvl4pPr>
            <a:lvl5pPr marL="3657600" indent="0">
              <a:buNone/>
              <a:defRPr sz="2100"/>
            </a:lvl5pPr>
          </a:lstStyle>
          <a:p>
            <a:pPr lvl="0"/>
            <a:r>
              <a:rPr lang="en-US"/>
              <a:t>Click to add title</a:t>
            </a:r>
          </a:p>
        </p:txBody>
      </p:sp>
      <p:sp>
        <p:nvSpPr>
          <p:cNvPr id="9" name="Text Placeholder 14"/>
          <p:cNvSpPr>
            <a:spLocks noGrp="1"/>
          </p:cNvSpPr>
          <p:nvPr>
            <p:ph type="body" sz="quarter" idx="30" hasCustomPrompt="1"/>
          </p:nvPr>
        </p:nvSpPr>
        <p:spPr>
          <a:xfrm>
            <a:off x="18618145" y="6283215"/>
            <a:ext cx="4984750" cy="542894"/>
          </a:xfrm>
        </p:spPr>
        <p:txBody>
          <a:bodyPr lIns="0" anchor="t">
            <a:noAutofit/>
          </a:bodyPr>
          <a:lstStyle>
            <a:lvl1pPr marL="0" indent="0" algn="l">
              <a:spcBef>
                <a:spcPts val="0"/>
              </a:spcBef>
              <a:buNone/>
              <a:defRPr sz="2400" baseline="0">
                <a:solidFill>
                  <a:schemeClr val="tx1"/>
                </a:solidFill>
                <a:latin typeface="Avenir Book" panose="02000503020000020003" pitchFamily="2" charset="0"/>
              </a:defRPr>
            </a:lvl1pPr>
            <a:lvl2pPr marL="914400" indent="0">
              <a:buNone/>
              <a:defRPr sz="2400"/>
            </a:lvl2pPr>
            <a:lvl3pPr marL="1828800" indent="0">
              <a:buNone/>
              <a:defRPr sz="2200"/>
            </a:lvl3pPr>
            <a:lvl4pPr marL="2743200" indent="0">
              <a:buNone/>
              <a:defRPr sz="2100"/>
            </a:lvl4pPr>
            <a:lvl5pPr marL="3657600" indent="0">
              <a:buNone/>
              <a:defRPr sz="2100"/>
            </a:lvl5pPr>
          </a:lstStyle>
          <a:p>
            <a:pPr lvl="0"/>
            <a:r>
              <a:rPr lang="en-US"/>
              <a:t>Click to add title</a:t>
            </a:r>
          </a:p>
        </p:txBody>
      </p:sp>
      <p:sp>
        <p:nvSpPr>
          <p:cNvPr id="16" name="Text Placeholder 15"/>
          <p:cNvSpPr>
            <a:spLocks noGrp="1"/>
          </p:cNvSpPr>
          <p:nvPr>
            <p:ph type="body" sz="quarter" idx="31" hasCustomPrompt="1"/>
          </p:nvPr>
        </p:nvSpPr>
        <p:spPr>
          <a:xfrm>
            <a:off x="742957" y="7104103"/>
            <a:ext cx="10080994" cy="5502274"/>
          </a:xfrm>
        </p:spPr>
        <p:txBody>
          <a:bodyPr lIns="0" tIns="0">
            <a:noAutofit/>
          </a:bodyPr>
          <a:lstStyle>
            <a:lvl1pPr marL="0" indent="0">
              <a:lnSpc>
                <a:spcPct val="100000"/>
              </a:lnSpc>
              <a:buNone/>
              <a:defRPr sz="2400">
                <a:solidFill>
                  <a:schemeClr val="tx1"/>
                </a:solidFill>
                <a:latin typeface="Avenir Book" panose="02000503020000020003" pitchFamily="2" charset="0"/>
              </a:defRPr>
            </a:lvl1pPr>
            <a:lvl2pPr marL="914400" indent="0">
              <a:buNone/>
              <a:defRPr sz="2400">
                <a:solidFill>
                  <a:schemeClr val="tx2"/>
                </a:solidFill>
              </a:defRPr>
            </a:lvl2pPr>
            <a:lvl3pPr marL="1828800" indent="0">
              <a:buNone/>
              <a:defRPr sz="2400">
                <a:solidFill>
                  <a:schemeClr val="tx2"/>
                </a:solidFill>
              </a:defRPr>
            </a:lvl3pPr>
            <a:lvl4pPr marL="2743200" indent="0">
              <a:buNone/>
              <a:defRPr sz="2200">
                <a:solidFill>
                  <a:schemeClr val="tx2"/>
                </a:solidFill>
              </a:defRPr>
            </a:lvl4pPr>
            <a:lvl5pPr marL="3657600" indent="0">
              <a:buNone/>
              <a:defRPr sz="2200">
                <a:solidFill>
                  <a:schemeClr val="tx2"/>
                </a:solidFill>
              </a:defRPr>
            </a:lvl5pPr>
          </a:lstStyle>
          <a:p>
            <a:pPr lvl="0"/>
            <a:r>
              <a:rPr lang="en-US"/>
              <a:t>Click to edit bio text</a:t>
            </a:r>
          </a:p>
        </p:txBody>
      </p:sp>
      <p:sp>
        <p:nvSpPr>
          <p:cNvPr id="17" name="Text Placeholder 15"/>
          <p:cNvSpPr>
            <a:spLocks noGrp="1"/>
          </p:cNvSpPr>
          <p:nvPr>
            <p:ph type="body" sz="quarter" idx="32" hasCustomPrompt="1"/>
          </p:nvPr>
        </p:nvSpPr>
        <p:spPr>
          <a:xfrm>
            <a:off x="12441895" y="7104103"/>
            <a:ext cx="10080994" cy="5502274"/>
          </a:xfrm>
        </p:spPr>
        <p:txBody>
          <a:bodyPr lIns="0" tIns="0">
            <a:noAutofit/>
          </a:bodyPr>
          <a:lstStyle>
            <a:lvl1pPr marL="0" indent="0">
              <a:lnSpc>
                <a:spcPct val="100000"/>
              </a:lnSpc>
              <a:buNone/>
              <a:defRPr sz="2400">
                <a:solidFill>
                  <a:schemeClr val="tx1"/>
                </a:solidFill>
                <a:latin typeface="Avenir Book" panose="02000503020000020003" pitchFamily="2" charset="0"/>
              </a:defRPr>
            </a:lvl1pPr>
            <a:lvl2pPr marL="914400" indent="0">
              <a:buNone/>
              <a:defRPr sz="2400">
                <a:solidFill>
                  <a:schemeClr val="tx2"/>
                </a:solidFill>
              </a:defRPr>
            </a:lvl2pPr>
            <a:lvl3pPr marL="1828800" indent="0">
              <a:buNone/>
              <a:defRPr sz="2400">
                <a:solidFill>
                  <a:schemeClr val="tx2"/>
                </a:solidFill>
              </a:defRPr>
            </a:lvl3pPr>
            <a:lvl4pPr marL="2743200" indent="0">
              <a:buNone/>
              <a:defRPr sz="2200">
                <a:solidFill>
                  <a:schemeClr val="tx2"/>
                </a:solidFill>
              </a:defRPr>
            </a:lvl4pPr>
            <a:lvl5pPr marL="3657600" indent="0">
              <a:buNone/>
              <a:defRPr sz="2200">
                <a:solidFill>
                  <a:schemeClr val="tx2"/>
                </a:solidFill>
              </a:defRPr>
            </a:lvl5pPr>
          </a:lstStyle>
          <a:p>
            <a:pPr lvl="0"/>
            <a:r>
              <a:rPr lang="en-US"/>
              <a:t>Click to edit bio text</a:t>
            </a:r>
          </a:p>
        </p:txBody>
      </p:sp>
      <p:sp>
        <p:nvSpPr>
          <p:cNvPr id="29" name="Slide Number">
            <a:extLst>
              <a:ext uri="{FF2B5EF4-FFF2-40B4-BE49-F238E27FC236}">
                <a16:creationId xmlns:a16="http://schemas.microsoft.com/office/drawing/2014/main" id="{0BE99CB3-9544-724D-98E0-E6EAD3CC6251}"/>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defRPr>
            </a:lvl1pPr>
          </a:lstStyle>
          <a:p>
            <a:fld id="{68524E6F-605C-0E40-A557-67C31399BA33}" type="slidenum">
              <a:rPr lang="en-US" smtClean="0"/>
              <a:t>‹#›</a:t>
            </a:fld>
            <a:endParaRPr lang="en-US"/>
          </a:p>
        </p:txBody>
      </p:sp>
      <p:pic>
        <p:nvPicPr>
          <p:cNvPr id="13" name="Picture 12" descr="Icon&#10;&#10;Description automatically generated">
            <a:extLst>
              <a:ext uri="{FF2B5EF4-FFF2-40B4-BE49-F238E27FC236}">
                <a16:creationId xmlns:a16="http://schemas.microsoft.com/office/drawing/2014/main" id="{4BBBCCE4-FDA5-D840-8867-EC0EA7FF1C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73134" y="502032"/>
            <a:ext cx="1314256" cy="1314256"/>
          </a:xfrm>
          <a:prstGeom prst="rect">
            <a:avLst/>
          </a:prstGeom>
        </p:spPr>
      </p:pic>
    </p:spTree>
    <p:extLst>
      <p:ext uri="{BB962C8B-B14F-4D97-AF65-F5344CB8AC3E}">
        <p14:creationId xmlns:p14="http://schemas.microsoft.com/office/powerpoint/2010/main" val="594459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and 1/2 Image">
    <p:spTree>
      <p:nvGrpSpPr>
        <p:cNvPr id="1" name=""/>
        <p:cNvGrpSpPr/>
        <p:nvPr/>
      </p:nvGrpSpPr>
      <p:grpSpPr>
        <a:xfrm>
          <a:off x="0" y="0"/>
          <a:ext cx="0" cy="0"/>
          <a:chOff x="0" y="0"/>
          <a:chExt cx="0" cy="0"/>
        </a:xfrm>
      </p:grpSpPr>
      <p:sp>
        <p:nvSpPr>
          <p:cNvPr id="2" name="Title 1"/>
          <p:cNvSpPr>
            <a:spLocks noGrp="1"/>
          </p:cNvSpPr>
          <p:nvPr>
            <p:ph type="title"/>
          </p:nvPr>
        </p:nvSpPr>
        <p:spPr>
          <a:xfrm>
            <a:off x="744072" y="3454407"/>
            <a:ext cx="11075396" cy="1557866"/>
          </a:xfrm>
        </p:spPr>
        <p:txBody>
          <a:bodyPr>
            <a:noAutofit/>
          </a:bodyPr>
          <a:lstStyle>
            <a:lvl1pPr>
              <a:defRPr sz="4800"/>
            </a:lvl1pPr>
          </a:lstStyle>
          <a:p>
            <a:r>
              <a:rPr lang="en-US"/>
              <a:t>Click to edit Master title style</a:t>
            </a:r>
          </a:p>
        </p:txBody>
      </p:sp>
      <p:sp>
        <p:nvSpPr>
          <p:cNvPr id="4" name="Picture Placeholder 3"/>
          <p:cNvSpPr>
            <a:spLocks noGrp="1"/>
          </p:cNvSpPr>
          <p:nvPr>
            <p:ph type="pic" sz="quarter" idx="13" hasCustomPrompt="1"/>
          </p:nvPr>
        </p:nvSpPr>
        <p:spPr>
          <a:xfrm>
            <a:off x="12185904" y="0"/>
            <a:ext cx="12198096" cy="13716000"/>
          </a:xfrm>
        </p:spPr>
        <p:txBody>
          <a:bodyPr>
            <a:normAutofit/>
          </a:bodyPr>
          <a:lstStyle>
            <a:lvl1pPr marL="0" indent="0" algn="ctr">
              <a:buNone/>
              <a:defRPr sz="3200"/>
            </a:lvl1pPr>
          </a:lstStyle>
          <a:p>
            <a:r>
              <a:rPr lang="en-US"/>
              <a:t>Image Placeholder</a:t>
            </a:r>
          </a:p>
        </p:txBody>
      </p:sp>
      <p:sp>
        <p:nvSpPr>
          <p:cNvPr id="6" name="Text Placeholder 5"/>
          <p:cNvSpPr>
            <a:spLocks noGrp="1"/>
          </p:cNvSpPr>
          <p:nvPr>
            <p:ph type="body" sz="quarter" idx="14" hasCustomPrompt="1"/>
          </p:nvPr>
        </p:nvSpPr>
        <p:spPr>
          <a:xfrm>
            <a:off x="744071" y="5486400"/>
            <a:ext cx="11076454" cy="7226300"/>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text</a:t>
            </a:r>
          </a:p>
        </p:txBody>
      </p:sp>
    </p:spTree>
    <p:extLst>
      <p:ext uri="{BB962C8B-B14F-4D97-AF65-F5344CB8AC3E}">
        <p14:creationId xmlns:p14="http://schemas.microsoft.com/office/powerpoint/2010/main" val="3870184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screen Image w/ Tex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2"/>
            <a:ext cx="24384000" cy="13716000"/>
          </a:xfrm>
        </p:spPr>
        <p:txBody>
          <a:bodyPr/>
          <a:lstStyle>
            <a:lvl1pPr marL="0" indent="0">
              <a:buNone/>
              <a:defRPr/>
            </a:lvl1pPr>
          </a:lstStyle>
          <a:p>
            <a:r>
              <a:rPr lang="en-US"/>
              <a:t>Click to add image</a:t>
            </a:r>
          </a:p>
        </p:txBody>
      </p:sp>
      <p:sp>
        <p:nvSpPr>
          <p:cNvPr id="5" name="Text Placeholder 4"/>
          <p:cNvSpPr>
            <a:spLocks noGrp="1"/>
          </p:cNvSpPr>
          <p:nvPr>
            <p:ph type="body" sz="quarter" idx="11" hasCustomPrompt="1"/>
          </p:nvPr>
        </p:nvSpPr>
        <p:spPr>
          <a:xfrm>
            <a:off x="1317813" y="9520709"/>
            <a:ext cx="15465426" cy="3279774"/>
          </a:xfrm>
        </p:spPr>
        <p:txBody>
          <a:bodyPr>
            <a:normAutofit/>
          </a:bodyPr>
          <a:lstStyle>
            <a:lvl1pPr marL="0" indent="0">
              <a:spcBef>
                <a:spcPts val="0"/>
              </a:spcBef>
              <a:buNone/>
              <a:defRPr sz="6400" b="1" i="0" baseline="0">
                <a:latin typeface="Avenir Black" panose="02000503020000020003" pitchFamily="2" charset="0"/>
                <a:ea typeface="Avenir Black" panose="02000503020000020003" pitchFamily="2" charset="0"/>
                <a:cs typeface="Avenir Black" panose="02000503020000020003" pitchFamily="2" charset="0"/>
              </a:defRPr>
            </a:lvl1pPr>
          </a:lstStyle>
          <a:p>
            <a:pPr lvl="0"/>
            <a:r>
              <a:rPr lang="en-US"/>
              <a:t>Replace this with your text and change font color to white if needed for legibility on darker image.</a:t>
            </a:r>
          </a:p>
        </p:txBody>
      </p:sp>
      <p:sp>
        <p:nvSpPr>
          <p:cNvPr id="7" name="Slide Number">
            <a:extLst>
              <a:ext uri="{FF2B5EF4-FFF2-40B4-BE49-F238E27FC236}">
                <a16:creationId xmlns:a16="http://schemas.microsoft.com/office/drawing/2014/main" id="{49CDBC4D-FCA5-644F-8E17-BAB21426B2CD}"/>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defRPr>
            </a:lvl1pPr>
          </a:lstStyle>
          <a:p>
            <a:fld id="{68524E6F-605C-0E40-A557-67C31399BA33}" type="slidenum">
              <a:rPr lang="en-US" smtClean="0"/>
              <a:t>‹#›</a:t>
            </a:fld>
            <a:endParaRPr lang="en-US"/>
          </a:p>
        </p:txBody>
      </p:sp>
    </p:spTree>
    <p:extLst>
      <p:ext uri="{BB962C8B-B14F-4D97-AF65-F5344CB8AC3E}">
        <p14:creationId xmlns:p14="http://schemas.microsoft.com/office/powerpoint/2010/main" val="178974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ragne-Yellow-Half-Image-Right">
    <p:bg>
      <p:bgPr>
        <a:gradFill>
          <a:gsLst>
            <a:gs pos="0">
              <a:srgbClr val="F89A23"/>
            </a:gs>
            <a:gs pos="100000">
              <a:srgbClr val="F7E200"/>
            </a:gs>
          </a:gsLst>
          <a:lin ang="18900000" scaled="1"/>
        </a:gradFill>
        <a:effectLst/>
      </p:bgPr>
    </p:bg>
    <p:spTree>
      <p:nvGrpSpPr>
        <p:cNvPr id="1" name=""/>
        <p:cNvGrpSpPr/>
        <p:nvPr/>
      </p:nvGrpSpPr>
      <p:grpSpPr>
        <a:xfrm>
          <a:off x="0" y="0"/>
          <a:ext cx="0" cy="0"/>
          <a:chOff x="0" y="0"/>
          <a:chExt cx="0" cy="0"/>
        </a:xfrm>
      </p:grpSpPr>
      <p:sp>
        <p:nvSpPr>
          <p:cNvPr id="5" name="Rectangle 4"/>
          <p:cNvSpPr/>
          <p:nvPr/>
        </p:nvSpPr>
        <p:spPr>
          <a:xfrm>
            <a:off x="12195048" y="0"/>
            <a:ext cx="12198096"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solidFill>
                  <a:srgbClr val="FFFFFF"/>
                </a:solidFill>
                <a:latin typeface="Microsoft Sans Serif" charset="0"/>
                <a:ea typeface="Microsoft Sans Serif" charset="0"/>
                <a:cs typeface="Microsoft Sans Serif" charset="0"/>
              </a:rPr>
              <a:t>v</a:t>
            </a:r>
          </a:p>
        </p:txBody>
      </p:sp>
      <p:sp>
        <p:nvSpPr>
          <p:cNvPr id="8" name="Picture Placeholder 7"/>
          <p:cNvSpPr>
            <a:spLocks noGrp="1"/>
          </p:cNvSpPr>
          <p:nvPr>
            <p:ph type="pic" sz="quarter" idx="10"/>
          </p:nvPr>
        </p:nvSpPr>
        <p:spPr>
          <a:xfrm>
            <a:off x="12176127" y="0"/>
            <a:ext cx="12207874" cy="13716000"/>
          </a:xfrm>
        </p:spPr>
        <p:txBody>
          <a:bodyPr/>
          <a:lstStyle/>
          <a:p>
            <a:r>
              <a:rPr lang="en-US"/>
              <a:t>Click icon to add picture</a:t>
            </a:r>
          </a:p>
        </p:txBody>
      </p:sp>
      <p:sp>
        <p:nvSpPr>
          <p:cNvPr id="9" name="Title 4">
            <a:extLst>
              <a:ext uri="{FF2B5EF4-FFF2-40B4-BE49-F238E27FC236}">
                <a16:creationId xmlns:a16="http://schemas.microsoft.com/office/drawing/2014/main" id="{520B5FDA-56FC-D14F-BB93-8D34F02D2900}"/>
              </a:ext>
            </a:extLst>
          </p:cNvPr>
          <p:cNvSpPr>
            <a:spLocks noGrp="1"/>
          </p:cNvSpPr>
          <p:nvPr>
            <p:ph type="title"/>
          </p:nvPr>
        </p:nvSpPr>
        <p:spPr>
          <a:xfrm>
            <a:off x="744077" y="2782660"/>
            <a:ext cx="10635130" cy="1896916"/>
          </a:xfrm>
        </p:spPr>
        <p:txBody>
          <a:bodyPr>
            <a:normAutofit/>
          </a:bodyPr>
          <a:lstStyle>
            <a:lvl1pPr>
              <a:spcBef>
                <a:spcPts val="4000"/>
              </a:spcBef>
              <a:defRPr sz="5800">
                <a:solidFill>
                  <a:schemeClr val="bg1"/>
                </a:solidFill>
              </a:defRPr>
            </a:lvl1pPr>
          </a:lstStyle>
          <a:p>
            <a:pPr>
              <a:spcBef>
                <a:spcPts val="2000"/>
              </a:spcBef>
            </a:pPr>
            <a:r>
              <a:rPr lang="en-US"/>
              <a:t>Click to edit Master title style</a:t>
            </a:r>
          </a:p>
        </p:txBody>
      </p:sp>
      <p:sp>
        <p:nvSpPr>
          <p:cNvPr id="10" name="Text Placeholder 3">
            <a:extLst>
              <a:ext uri="{FF2B5EF4-FFF2-40B4-BE49-F238E27FC236}">
                <a16:creationId xmlns:a16="http://schemas.microsoft.com/office/drawing/2014/main" id="{9DD0A6FC-E8A6-1845-BBC8-747807F7BFB8}"/>
              </a:ext>
            </a:extLst>
          </p:cNvPr>
          <p:cNvSpPr>
            <a:spLocks noGrp="1"/>
          </p:cNvSpPr>
          <p:nvPr>
            <p:ph type="body" sz="quarter" idx="11"/>
          </p:nvPr>
        </p:nvSpPr>
        <p:spPr>
          <a:xfrm>
            <a:off x="742957" y="4949833"/>
            <a:ext cx="10636250" cy="6937374"/>
          </a:xfrm>
        </p:spPr>
        <p:txBody>
          <a:bodyPr>
            <a:normAutofit/>
          </a:bodyPr>
          <a:lstStyle>
            <a:lvl1pPr>
              <a:lnSpc>
                <a:spcPct val="150000"/>
              </a:lnSpc>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Slide Number">
            <a:extLst>
              <a:ext uri="{FF2B5EF4-FFF2-40B4-BE49-F238E27FC236}">
                <a16:creationId xmlns:a16="http://schemas.microsoft.com/office/drawing/2014/main" id="{D6C82CEE-76FF-0942-A30D-EA8042AFDB85}"/>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defRPr>
            </a:lvl1pPr>
          </a:lstStyle>
          <a:p>
            <a:fld id="{68524E6F-605C-0E40-A557-67C31399BA33}" type="slidenum">
              <a:rPr lang="en-US" smtClean="0"/>
              <a:t>‹#›</a:t>
            </a:fld>
            <a:endParaRPr lang="en-US"/>
          </a:p>
        </p:txBody>
      </p:sp>
    </p:spTree>
    <p:extLst>
      <p:ext uri="{BB962C8B-B14F-4D97-AF65-F5344CB8AC3E}">
        <p14:creationId xmlns:p14="http://schemas.microsoft.com/office/powerpoint/2010/main" val="3463612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nk-Orange-Half-Image-Right">
    <p:bg>
      <p:bgPr>
        <a:gradFill>
          <a:gsLst>
            <a:gs pos="100000">
              <a:srgbClr val="F89A23"/>
            </a:gs>
            <a:gs pos="0">
              <a:srgbClr val="E6175E"/>
            </a:gs>
          </a:gsLst>
          <a:lin ang="18900000" scaled="1"/>
        </a:gradFill>
        <a:effectLst/>
      </p:bgPr>
    </p:bg>
    <p:spTree>
      <p:nvGrpSpPr>
        <p:cNvPr id="1" name=""/>
        <p:cNvGrpSpPr/>
        <p:nvPr/>
      </p:nvGrpSpPr>
      <p:grpSpPr>
        <a:xfrm>
          <a:off x="0" y="0"/>
          <a:ext cx="0" cy="0"/>
          <a:chOff x="0" y="0"/>
          <a:chExt cx="0" cy="0"/>
        </a:xfrm>
      </p:grpSpPr>
      <p:sp>
        <p:nvSpPr>
          <p:cNvPr id="5" name="Rectangle 4"/>
          <p:cNvSpPr/>
          <p:nvPr/>
        </p:nvSpPr>
        <p:spPr>
          <a:xfrm>
            <a:off x="12195048" y="0"/>
            <a:ext cx="12198096"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solidFill>
                  <a:srgbClr val="FFFFFF"/>
                </a:solidFill>
                <a:latin typeface="Microsoft Sans Serif" charset="0"/>
                <a:ea typeface="Microsoft Sans Serif" charset="0"/>
                <a:cs typeface="Microsoft Sans Serif" charset="0"/>
              </a:rPr>
              <a:t>v</a:t>
            </a:r>
          </a:p>
        </p:txBody>
      </p:sp>
      <p:sp>
        <p:nvSpPr>
          <p:cNvPr id="8" name="Picture Placeholder 7"/>
          <p:cNvSpPr>
            <a:spLocks noGrp="1"/>
          </p:cNvSpPr>
          <p:nvPr>
            <p:ph type="pic" sz="quarter" idx="10"/>
          </p:nvPr>
        </p:nvSpPr>
        <p:spPr>
          <a:xfrm>
            <a:off x="12176127" y="0"/>
            <a:ext cx="12207874" cy="13716000"/>
          </a:xfrm>
        </p:spPr>
        <p:txBody>
          <a:bodyPr/>
          <a:lstStyle/>
          <a:p>
            <a:r>
              <a:rPr lang="en-US"/>
              <a:t>Click icon to add picture</a:t>
            </a:r>
          </a:p>
        </p:txBody>
      </p:sp>
      <p:sp>
        <p:nvSpPr>
          <p:cNvPr id="9" name="Title 4">
            <a:extLst>
              <a:ext uri="{FF2B5EF4-FFF2-40B4-BE49-F238E27FC236}">
                <a16:creationId xmlns:a16="http://schemas.microsoft.com/office/drawing/2014/main" id="{520B5FDA-56FC-D14F-BB93-8D34F02D2900}"/>
              </a:ext>
            </a:extLst>
          </p:cNvPr>
          <p:cNvSpPr>
            <a:spLocks noGrp="1"/>
          </p:cNvSpPr>
          <p:nvPr>
            <p:ph type="title"/>
          </p:nvPr>
        </p:nvSpPr>
        <p:spPr>
          <a:xfrm>
            <a:off x="744077" y="2782660"/>
            <a:ext cx="10635130" cy="1896916"/>
          </a:xfrm>
        </p:spPr>
        <p:txBody>
          <a:bodyPr>
            <a:normAutofit/>
          </a:bodyPr>
          <a:lstStyle>
            <a:lvl1pPr>
              <a:spcBef>
                <a:spcPts val="4000"/>
              </a:spcBef>
              <a:defRPr sz="5800">
                <a:solidFill>
                  <a:schemeClr val="bg1"/>
                </a:solidFill>
              </a:defRPr>
            </a:lvl1pPr>
          </a:lstStyle>
          <a:p>
            <a:pPr>
              <a:spcBef>
                <a:spcPts val="2000"/>
              </a:spcBef>
            </a:pPr>
            <a:r>
              <a:rPr lang="en-US"/>
              <a:t>Click to edit Master title style</a:t>
            </a:r>
          </a:p>
        </p:txBody>
      </p:sp>
      <p:sp>
        <p:nvSpPr>
          <p:cNvPr id="10" name="Text Placeholder 3">
            <a:extLst>
              <a:ext uri="{FF2B5EF4-FFF2-40B4-BE49-F238E27FC236}">
                <a16:creationId xmlns:a16="http://schemas.microsoft.com/office/drawing/2014/main" id="{9DD0A6FC-E8A6-1845-BBC8-747807F7BFB8}"/>
              </a:ext>
            </a:extLst>
          </p:cNvPr>
          <p:cNvSpPr>
            <a:spLocks noGrp="1"/>
          </p:cNvSpPr>
          <p:nvPr>
            <p:ph type="body" sz="quarter" idx="11"/>
          </p:nvPr>
        </p:nvSpPr>
        <p:spPr>
          <a:xfrm>
            <a:off x="742957" y="4949833"/>
            <a:ext cx="10636250" cy="6937374"/>
          </a:xfrm>
        </p:spPr>
        <p:txBody>
          <a:bodyPr>
            <a:normAutofit/>
          </a:bodyPr>
          <a:lstStyle>
            <a:lvl1pPr>
              <a:lnSpc>
                <a:spcPct val="150000"/>
              </a:lnSpc>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Slide Number">
            <a:extLst>
              <a:ext uri="{FF2B5EF4-FFF2-40B4-BE49-F238E27FC236}">
                <a16:creationId xmlns:a16="http://schemas.microsoft.com/office/drawing/2014/main" id="{D6C82CEE-76FF-0942-A30D-EA8042AFDB85}"/>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defRPr>
            </a:lvl1pPr>
          </a:lstStyle>
          <a:p>
            <a:fld id="{68524E6F-605C-0E40-A557-67C31399BA33}" type="slidenum">
              <a:rPr lang="en-US" smtClean="0"/>
              <a:t>‹#›</a:t>
            </a:fld>
            <a:endParaRPr lang="en-US"/>
          </a:p>
        </p:txBody>
      </p:sp>
    </p:spTree>
    <p:extLst>
      <p:ext uri="{BB962C8B-B14F-4D97-AF65-F5344CB8AC3E}">
        <p14:creationId xmlns:p14="http://schemas.microsoft.com/office/powerpoint/2010/main" val="4288451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urple-Pink-Half-Image-Right">
    <p:bg>
      <p:bgPr>
        <a:gradFill>
          <a:gsLst>
            <a:gs pos="100000">
              <a:srgbClr val="E6175E"/>
            </a:gs>
            <a:gs pos="0">
              <a:srgbClr val="702B90"/>
            </a:gs>
          </a:gsLst>
          <a:lin ang="18900000" scaled="1"/>
        </a:gradFill>
        <a:effectLst/>
      </p:bgPr>
    </p:bg>
    <p:spTree>
      <p:nvGrpSpPr>
        <p:cNvPr id="1" name=""/>
        <p:cNvGrpSpPr/>
        <p:nvPr/>
      </p:nvGrpSpPr>
      <p:grpSpPr>
        <a:xfrm>
          <a:off x="0" y="0"/>
          <a:ext cx="0" cy="0"/>
          <a:chOff x="0" y="0"/>
          <a:chExt cx="0" cy="0"/>
        </a:xfrm>
      </p:grpSpPr>
      <p:sp>
        <p:nvSpPr>
          <p:cNvPr id="5" name="Rectangle 4"/>
          <p:cNvSpPr/>
          <p:nvPr/>
        </p:nvSpPr>
        <p:spPr>
          <a:xfrm>
            <a:off x="12195048" y="0"/>
            <a:ext cx="12198096"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solidFill>
                <a:srgbClr val="FFFFFF"/>
              </a:solidFill>
              <a:latin typeface="Microsoft Sans Serif" charset="0"/>
              <a:ea typeface="Microsoft Sans Serif" charset="0"/>
              <a:cs typeface="Microsoft Sans Serif" charset="0"/>
            </a:endParaRPr>
          </a:p>
        </p:txBody>
      </p:sp>
      <p:sp>
        <p:nvSpPr>
          <p:cNvPr id="7" name="Picture Placeholder 7"/>
          <p:cNvSpPr>
            <a:spLocks noGrp="1"/>
          </p:cNvSpPr>
          <p:nvPr>
            <p:ph type="pic" sz="quarter" idx="10"/>
          </p:nvPr>
        </p:nvSpPr>
        <p:spPr>
          <a:xfrm>
            <a:off x="12176127" y="0"/>
            <a:ext cx="12207874" cy="13716000"/>
          </a:xfrm>
        </p:spPr>
        <p:txBody>
          <a:bodyPr/>
          <a:lstStyle/>
          <a:p>
            <a:r>
              <a:rPr lang="en-US"/>
              <a:t>Click icon to add picture</a:t>
            </a:r>
          </a:p>
        </p:txBody>
      </p:sp>
      <p:sp>
        <p:nvSpPr>
          <p:cNvPr id="9" name="Title 4">
            <a:extLst>
              <a:ext uri="{FF2B5EF4-FFF2-40B4-BE49-F238E27FC236}">
                <a16:creationId xmlns:a16="http://schemas.microsoft.com/office/drawing/2014/main" id="{4A66339D-F253-384A-9B69-E38C4841EEF8}"/>
              </a:ext>
            </a:extLst>
          </p:cNvPr>
          <p:cNvSpPr>
            <a:spLocks noGrp="1"/>
          </p:cNvSpPr>
          <p:nvPr>
            <p:ph type="title"/>
          </p:nvPr>
        </p:nvSpPr>
        <p:spPr>
          <a:xfrm>
            <a:off x="744077" y="2782660"/>
            <a:ext cx="10635130" cy="1896916"/>
          </a:xfrm>
        </p:spPr>
        <p:txBody>
          <a:bodyPr>
            <a:normAutofit/>
          </a:bodyPr>
          <a:lstStyle>
            <a:lvl1pPr>
              <a:spcBef>
                <a:spcPts val="4000"/>
              </a:spcBef>
              <a:defRPr sz="5800">
                <a:solidFill>
                  <a:schemeClr val="bg1"/>
                </a:solidFill>
              </a:defRPr>
            </a:lvl1pPr>
          </a:lstStyle>
          <a:p>
            <a:pPr>
              <a:spcBef>
                <a:spcPts val="2000"/>
              </a:spcBef>
            </a:pPr>
            <a:r>
              <a:rPr lang="en-US"/>
              <a:t>Click to edit Master title style</a:t>
            </a:r>
          </a:p>
        </p:txBody>
      </p:sp>
      <p:sp>
        <p:nvSpPr>
          <p:cNvPr id="10" name="Text Placeholder 3">
            <a:extLst>
              <a:ext uri="{FF2B5EF4-FFF2-40B4-BE49-F238E27FC236}">
                <a16:creationId xmlns:a16="http://schemas.microsoft.com/office/drawing/2014/main" id="{3FA36696-FF96-B046-A407-397B42FA99BA}"/>
              </a:ext>
            </a:extLst>
          </p:cNvPr>
          <p:cNvSpPr>
            <a:spLocks noGrp="1"/>
          </p:cNvSpPr>
          <p:nvPr>
            <p:ph type="body" sz="quarter" idx="11"/>
          </p:nvPr>
        </p:nvSpPr>
        <p:spPr>
          <a:xfrm>
            <a:off x="742957" y="4949833"/>
            <a:ext cx="10636250" cy="6937374"/>
          </a:xfrm>
        </p:spPr>
        <p:txBody>
          <a:bodyPr>
            <a:normAutofit/>
          </a:bodyPr>
          <a:lstStyle>
            <a:lvl1pPr>
              <a:lnSpc>
                <a:spcPct val="150000"/>
              </a:lnSpc>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Slide Number">
            <a:extLst>
              <a:ext uri="{FF2B5EF4-FFF2-40B4-BE49-F238E27FC236}">
                <a16:creationId xmlns:a16="http://schemas.microsoft.com/office/drawing/2014/main" id="{8DE6083F-BDE6-2F47-B9B7-B871D5F631F8}"/>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defRPr>
            </a:lvl1pPr>
          </a:lstStyle>
          <a:p>
            <a:fld id="{68524E6F-605C-0E40-A557-67C31399BA33}" type="slidenum">
              <a:rPr lang="en-US" smtClean="0"/>
              <a:t>‹#›</a:t>
            </a:fld>
            <a:endParaRPr lang="en-US"/>
          </a:p>
        </p:txBody>
      </p:sp>
    </p:spTree>
    <p:extLst>
      <p:ext uri="{BB962C8B-B14F-4D97-AF65-F5344CB8AC3E}">
        <p14:creationId xmlns:p14="http://schemas.microsoft.com/office/powerpoint/2010/main" val="132494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urple-Blue-Half-Image-Right">
    <p:bg>
      <p:bgPr>
        <a:gradFill>
          <a:gsLst>
            <a:gs pos="100000">
              <a:srgbClr val="009DDA"/>
            </a:gs>
            <a:gs pos="28000">
              <a:srgbClr val="702B90"/>
            </a:gs>
          </a:gsLst>
          <a:lin ang="18900000" scaled="1"/>
        </a:gradFill>
        <a:effectLst/>
      </p:bgPr>
    </p:bg>
    <p:spTree>
      <p:nvGrpSpPr>
        <p:cNvPr id="1" name=""/>
        <p:cNvGrpSpPr/>
        <p:nvPr/>
      </p:nvGrpSpPr>
      <p:grpSpPr>
        <a:xfrm>
          <a:off x="0" y="0"/>
          <a:ext cx="0" cy="0"/>
          <a:chOff x="0" y="0"/>
          <a:chExt cx="0" cy="0"/>
        </a:xfrm>
      </p:grpSpPr>
      <p:sp>
        <p:nvSpPr>
          <p:cNvPr id="5" name="Rectangle 4"/>
          <p:cNvSpPr/>
          <p:nvPr/>
        </p:nvSpPr>
        <p:spPr>
          <a:xfrm>
            <a:off x="12185904" y="0"/>
            <a:ext cx="12198096"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latin typeface="Microsoft Sans Serif" charset="0"/>
              <a:ea typeface="Microsoft Sans Serif" charset="0"/>
              <a:cs typeface="Microsoft Sans Serif" charset="0"/>
            </a:endParaRPr>
          </a:p>
        </p:txBody>
      </p:sp>
      <p:sp>
        <p:nvSpPr>
          <p:cNvPr id="7" name="Title 4"/>
          <p:cNvSpPr>
            <a:spLocks noGrp="1"/>
          </p:cNvSpPr>
          <p:nvPr>
            <p:ph type="title"/>
          </p:nvPr>
        </p:nvSpPr>
        <p:spPr>
          <a:xfrm>
            <a:off x="744077" y="2782660"/>
            <a:ext cx="10635130" cy="1896916"/>
          </a:xfrm>
        </p:spPr>
        <p:txBody>
          <a:bodyPr>
            <a:normAutofit/>
          </a:bodyPr>
          <a:lstStyle>
            <a:lvl1pPr>
              <a:spcBef>
                <a:spcPts val="4000"/>
              </a:spcBef>
              <a:defRPr sz="5800">
                <a:solidFill>
                  <a:schemeClr val="bg1"/>
                </a:solidFill>
              </a:defRPr>
            </a:lvl1pPr>
          </a:lstStyle>
          <a:p>
            <a:pPr>
              <a:spcBef>
                <a:spcPts val="2000"/>
              </a:spcBef>
            </a:pPr>
            <a:r>
              <a:rPr lang="en-US"/>
              <a:t>Click to edit Master title style</a:t>
            </a:r>
          </a:p>
        </p:txBody>
      </p:sp>
      <p:sp>
        <p:nvSpPr>
          <p:cNvPr id="8" name="Title 4"/>
          <p:cNvSpPr txBox="1">
            <a:spLocks/>
          </p:cNvSpPr>
          <p:nvPr/>
        </p:nvSpPr>
        <p:spPr>
          <a:xfrm>
            <a:off x="744077" y="4979767"/>
            <a:ext cx="10635130" cy="6271310"/>
          </a:xfrm>
          <a:prstGeom prst="rect">
            <a:avLst/>
          </a:prstGeom>
        </p:spPr>
        <p:txBody>
          <a:bodyPr vert="horz" lIns="182880" tIns="91440" rIns="182880" bIns="91440" rtlCol="0" anchor="t">
            <a:noAutofit/>
          </a:bodyPr>
          <a:lstStyle>
            <a:lvl1pPr algn="l" defTabSz="914400" rtl="0" eaLnBrk="1" latinLnBrk="0" hangingPunct="1">
              <a:lnSpc>
                <a:spcPct val="90000"/>
              </a:lnSpc>
              <a:spcBef>
                <a:spcPct val="0"/>
              </a:spcBef>
              <a:buNone/>
              <a:defRPr sz="3200" b="0" i="0" kern="1200">
                <a:solidFill>
                  <a:schemeClr val="bg1"/>
                </a:solidFill>
                <a:latin typeface="Georgia" charset="0"/>
                <a:ea typeface="Georgia" charset="0"/>
                <a:cs typeface="Georgia" charset="0"/>
              </a:defRPr>
            </a:lvl1pPr>
          </a:lstStyle>
          <a:p>
            <a:pPr>
              <a:lnSpc>
                <a:spcPct val="150000"/>
              </a:lnSpc>
              <a:spcBef>
                <a:spcPts val="4000"/>
              </a:spcBef>
            </a:pPr>
            <a:endParaRPr lang="en-US" sz="3200"/>
          </a:p>
        </p:txBody>
      </p:sp>
      <p:sp>
        <p:nvSpPr>
          <p:cNvPr id="4" name="Text Placeholder 3"/>
          <p:cNvSpPr>
            <a:spLocks noGrp="1"/>
          </p:cNvSpPr>
          <p:nvPr>
            <p:ph type="body" sz="quarter" idx="10"/>
          </p:nvPr>
        </p:nvSpPr>
        <p:spPr>
          <a:xfrm>
            <a:off x="742957" y="4949833"/>
            <a:ext cx="10636250" cy="6937374"/>
          </a:xfrm>
        </p:spPr>
        <p:txBody>
          <a:bodyPr>
            <a:normAutofit/>
          </a:bodyPr>
          <a:lstStyle>
            <a:lvl1pPr>
              <a:lnSpc>
                <a:spcPct val="150000"/>
              </a:lnSpc>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Picture Placeholder 11"/>
          <p:cNvSpPr>
            <a:spLocks noGrp="1"/>
          </p:cNvSpPr>
          <p:nvPr>
            <p:ph type="pic" sz="quarter" idx="11"/>
          </p:nvPr>
        </p:nvSpPr>
        <p:spPr>
          <a:xfrm>
            <a:off x="12185651" y="0"/>
            <a:ext cx="12198350" cy="13716000"/>
          </a:xfrm>
        </p:spPr>
        <p:txBody>
          <a:bodyPr/>
          <a:lstStyle/>
          <a:p>
            <a:r>
              <a:rPr lang="en-US"/>
              <a:t>Click icon to add picture</a:t>
            </a:r>
          </a:p>
        </p:txBody>
      </p:sp>
      <p:sp>
        <p:nvSpPr>
          <p:cNvPr id="11" name="Title 4">
            <a:extLst>
              <a:ext uri="{FF2B5EF4-FFF2-40B4-BE49-F238E27FC236}">
                <a16:creationId xmlns:a16="http://schemas.microsoft.com/office/drawing/2014/main" id="{02CA3DD3-5052-194B-BE0B-EFC3BA2AF0DC}"/>
              </a:ext>
            </a:extLst>
          </p:cNvPr>
          <p:cNvSpPr txBox="1">
            <a:spLocks/>
          </p:cNvSpPr>
          <p:nvPr/>
        </p:nvSpPr>
        <p:spPr>
          <a:xfrm>
            <a:off x="744077" y="4979767"/>
            <a:ext cx="10635130" cy="6271310"/>
          </a:xfrm>
          <a:prstGeom prst="rect">
            <a:avLst/>
          </a:prstGeom>
        </p:spPr>
        <p:txBody>
          <a:bodyPr vert="horz" lIns="182880" tIns="91440" rIns="182880" bIns="91440" rtlCol="0" anchor="t">
            <a:noAutofit/>
          </a:bodyPr>
          <a:lstStyle>
            <a:lvl1pPr algn="l" defTabSz="914400" rtl="0" eaLnBrk="1" latinLnBrk="0" hangingPunct="1">
              <a:lnSpc>
                <a:spcPct val="90000"/>
              </a:lnSpc>
              <a:spcBef>
                <a:spcPct val="0"/>
              </a:spcBef>
              <a:buNone/>
              <a:defRPr sz="3200" b="0" i="0" kern="1200">
                <a:solidFill>
                  <a:schemeClr val="bg1"/>
                </a:solidFill>
                <a:latin typeface="Georgia" charset="0"/>
                <a:ea typeface="Georgia" charset="0"/>
                <a:cs typeface="Georgia" charset="0"/>
              </a:defRPr>
            </a:lvl1pPr>
          </a:lstStyle>
          <a:p>
            <a:pPr>
              <a:lnSpc>
                <a:spcPct val="150000"/>
              </a:lnSpc>
              <a:spcBef>
                <a:spcPts val="4000"/>
              </a:spcBef>
            </a:pPr>
            <a:endParaRPr lang="en-US" sz="3200"/>
          </a:p>
        </p:txBody>
      </p:sp>
      <p:sp>
        <p:nvSpPr>
          <p:cNvPr id="15" name="Slide Number">
            <a:extLst>
              <a:ext uri="{FF2B5EF4-FFF2-40B4-BE49-F238E27FC236}">
                <a16:creationId xmlns:a16="http://schemas.microsoft.com/office/drawing/2014/main" id="{A6260198-CC2A-D04E-A280-54EA2A5B113B}"/>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defRPr>
            </a:lvl1pPr>
          </a:lstStyle>
          <a:p>
            <a:fld id="{68524E6F-605C-0E40-A557-67C31399BA33}" type="slidenum">
              <a:rPr lang="en-US" smtClean="0"/>
              <a:t>‹#›</a:t>
            </a:fld>
            <a:endParaRPr lang="en-US"/>
          </a:p>
        </p:txBody>
      </p:sp>
    </p:spTree>
    <p:extLst>
      <p:ext uri="{BB962C8B-B14F-4D97-AF65-F5344CB8AC3E}">
        <p14:creationId xmlns:p14="http://schemas.microsoft.com/office/powerpoint/2010/main" val="2439018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een-Yellow-Half-Image-Right">
    <p:bg>
      <p:bgPr>
        <a:gradFill>
          <a:gsLst>
            <a:gs pos="84000">
              <a:srgbClr val="F7E200"/>
            </a:gs>
            <a:gs pos="12000">
              <a:srgbClr val="7CC243"/>
            </a:gs>
          </a:gsLst>
          <a:lin ang="18900000" scaled="1"/>
        </a:gradFill>
        <a:effectLst/>
      </p:bgPr>
    </p:bg>
    <p:spTree>
      <p:nvGrpSpPr>
        <p:cNvPr id="1" name=""/>
        <p:cNvGrpSpPr/>
        <p:nvPr/>
      </p:nvGrpSpPr>
      <p:grpSpPr>
        <a:xfrm>
          <a:off x="0" y="0"/>
          <a:ext cx="0" cy="0"/>
          <a:chOff x="0" y="0"/>
          <a:chExt cx="0" cy="0"/>
        </a:xfrm>
      </p:grpSpPr>
      <p:sp>
        <p:nvSpPr>
          <p:cNvPr id="5" name="Rectangle 4"/>
          <p:cNvSpPr/>
          <p:nvPr/>
        </p:nvSpPr>
        <p:spPr>
          <a:xfrm>
            <a:off x="12195048" y="0"/>
            <a:ext cx="12198096"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solidFill>
                <a:srgbClr val="FFFFFF"/>
              </a:solidFill>
              <a:latin typeface="Microsoft Sans Serif" charset="0"/>
              <a:ea typeface="Microsoft Sans Serif" charset="0"/>
              <a:cs typeface="Microsoft Sans Serif" charset="0"/>
            </a:endParaRPr>
          </a:p>
        </p:txBody>
      </p:sp>
      <p:sp>
        <p:nvSpPr>
          <p:cNvPr id="7" name="Picture Placeholder 7"/>
          <p:cNvSpPr>
            <a:spLocks noGrp="1"/>
          </p:cNvSpPr>
          <p:nvPr>
            <p:ph type="pic" sz="quarter" idx="10"/>
          </p:nvPr>
        </p:nvSpPr>
        <p:spPr>
          <a:xfrm>
            <a:off x="12176127" y="0"/>
            <a:ext cx="12207874" cy="13716000"/>
          </a:xfrm>
        </p:spPr>
        <p:txBody>
          <a:bodyPr/>
          <a:lstStyle/>
          <a:p>
            <a:r>
              <a:rPr lang="en-US"/>
              <a:t>Click icon to add picture</a:t>
            </a:r>
          </a:p>
        </p:txBody>
      </p:sp>
      <p:sp>
        <p:nvSpPr>
          <p:cNvPr id="15" name="Title 4">
            <a:extLst>
              <a:ext uri="{FF2B5EF4-FFF2-40B4-BE49-F238E27FC236}">
                <a16:creationId xmlns:a16="http://schemas.microsoft.com/office/drawing/2014/main" id="{994F863E-7053-8047-9D0E-254997F770E8}"/>
              </a:ext>
            </a:extLst>
          </p:cNvPr>
          <p:cNvSpPr txBox="1">
            <a:spLocks/>
          </p:cNvSpPr>
          <p:nvPr/>
        </p:nvSpPr>
        <p:spPr>
          <a:xfrm>
            <a:off x="995679" y="4667591"/>
            <a:ext cx="10635130" cy="6271310"/>
          </a:xfrm>
          <a:prstGeom prst="rect">
            <a:avLst/>
          </a:prstGeom>
        </p:spPr>
        <p:txBody>
          <a:bodyPr vert="horz" lIns="182880" tIns="91440" rIns="182880" bIns="91440" rtlCol="0" anchor="t">
            <a:noAutofit/>
          </a:bodyPr>
          <a:lstStyle>
            <a:lvl1pPr algn="l" defTabSz="914400" rtl="0" eaLnBrk="1" latinLnBrk="0" hangingPunct="1">
              <a:lnSpc>
                <a:spcPct val="90000"/>
              </a:lnSpc>
              <a:spcBef>
                <a:spcPct val="0"/>
              </a:spcBef>
              <a:buNone/>
              <a:defRPr sz="3200" b="0" i="0" kern="1200">
                <a:solidFill>
                  <a:schemeClr val="bg1"/>
                </a:solidFill>
                <a:latin typeface="Georgia" charset="0"/>
                <a:ea typeface="Georgia" charset="0"/>
                <a:cs typeface="Georgia" charset="0"/>
              </a:defRPr>
            </a:lvl1pPr>
          </a:lstStyle>
          <a:p>
            <a:pPr>
              <a:lnSpc>
                <a:spcPct val="150000"/>
              </a:lnSpc>
              <a:spcBef>
                <a:spcPts val="4000"/>
              </a:spcBef>
            </a:pPr>
            <a:endParaRPr lang="en-US" sz="3200">
              <a:solidFill>
                <a:srgbClr val="FFFFFF"/>
              </a:solidFill>
              <a:latin typeface="Arial" charset="0"/>
              <a:ea typeface="Arial" charset="0"/>
              <a:cs typeface="Arial" charset="0"/>
            </a:endParaRPr>
          </a:p>
        </p:txBody>
      </p:sp>
      <p:sp>
        <p:nvSpPr>
          <p:cNvPr id="16" name="Title 4">
            <a:extLst>
              <a:ext uri="{FF2B5EF4-FFF2-40B4-BE49-F238E27FC236}">
                <a16:creationId xmlns:a16="http://schemas.microsoft.com/office/drawing/2014/main" id="{8A3E37A3-D710-FE47-A456-CC74837CC201}"/>
              </a:ext>
            </a:extLst>
          </p:cNvPr>
          <p:cNvSpPr>
            <a:spLocks noGrp="1"/>
          </p:cNvSpPr>
          <p:nvPr>
            <p:ph type="title"/>
          </p:nvPr>
        </p:nvSpPr>
        <p:spPr>
          <a:xfrm>
            <a:off x="744077" y="2782660"/>
            <a:ext cx="10635130" cy="1896916"/>
          </a:xfrm>
        </p:spPr>
        <p:txBody>
          <a:bodyPr>
            <a:normAutofit/>
          </a:bodyPr>
          <a:lstStyle>
            <a:lvl1pPr>
              <a:spcBef>
                <a:spcPts val="4000"/>
              </a:spcBef>
              <a:defRPr sz="5800">
                <a:solidFill>
                  <a:schemeClr val="bg1"/>
                </a:solidFill>
              </a:defRPr>
            </a:lvl1pPr>
          </a:lstStyle>
          <a:p>
            <a:pPr>
              <a:spcBef>
                <a:spcPts val="2000"/>
              </a:spcBef>
            </a:pPr>
            <a:r>
              <a:rPr lang="en-US"/>
              <a:t>Click to edit Master title style</a:t>
            </a:r>
          </a:p>
        </p:txBody>
      </p:sp>
      <p:sp>
        <p:nvSpPr>
          <p:cNvPr id="17" name="Text Placeholder 3">
            <a:extLst>
              <a:ext uri="{FF2B5EF4-FFF2-40B4-BE49-F238E27FC236}">
                <a16:creationId xmlns:a16="http://schemas.microsoft.com/office/drawing/2014/main" id="{C77545A6-F320-E74B-AC88-540AF9613493}"/>
              </a:ext>
            </a:extLst>
          </p:cNvPr>
          <p:cNvSpPr>
            <a:spLocks noGrp="1"/>
          </p:cNvSpPr>
          <p:nvPr>
            <p:ph type="body" sz="quarter" idx="11"/>
          </p:nvPr>
        </p:nvSpPr>
        <p:spPr>
          <a:xfrm>
            <a:off x="742957" y="4949833"/>
            <a:ext cx="10636250" cy="6937374"/>
          </a:xfrm>
        </p:spPr>
        <p:txBody>
          <a:bodyPr>
            <a:normAutofit/>
          </a:bodyPr>
          <a:lstStyle>
            <a:lvl1pPr>
              <a:lnSpc>
                <a:spcPct val="150000"/>
              </a:lnSpc>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itle 4">
            <a:extLst>
              <a:ext uri="{FF2B5EF4-FFF2-40B4-BE49-F238E27FC236}">
                <a16:creationId xmlns:a16="http://schemas.microsoft.com/office/drawing/2014/main" id="{4D4544C7-4255-6643-9382-AC410EC90D9D}"/>
              </a:ext>
            </a:extLst>
          </p:cNvPr>
          <p:cNvSpPr txBox="1">
            <a:spLocks/>
          </p:cNvSpPr>
          <p:nvPr/>
        </p:nvSpPr>
        <p:spPr>
          <a:xfrm>
            <a:off x="995679" y="4667591"/>
            <a:ext cx="10635130" cy="6271310"/>
          </a:xfrm>
          <a:prstGeom prst="rect">
            <a:avLst/>
          </a:prstGeom>
        </p:spPr>
        <p:txBody>
          <a:bodyPr vert="horz" lIns="182880" tIns="91440" rIns="182880" bIns="91440" rtlCol="0" anchor="t">
            <a:noAutofit/>
          </a:bodyPr>
          <a:lstStyle>
            <a:lvl1pPr algn="l" defTabSz="914400" rtl="0" eaLnBrk="1" latinLnBrk="0" hangingPunct="1">
              <a:lnSpc>
                <a:spcPct val="90000"/>
              </a:lnSpc>
              <a:spcBef>
                <a:spcPct val="0"/>
              </a:spcBef>
              <a:buNone/>
              <a:defRPr sz="3200" b="0" i="0" kern="1200">
                <a:solidFill>
                  <a:schemeClr val="bg1"/>
                </a:solidFill>
                <a:latin typeface="Georgia" charset="0"/>
                <a:ea typeface="Georgia" charset="0"/>
                <a:cs typeface="Georgia" charset="0"/>
              </a:defRPr>
            </a:lvl1pPr>
          </a:lstStyle>
          <a:p>
            <a:pPr>
              <a:lnSpc>
                <a:spcPct val="150000"/>
              </a:lnSpc>
              <a:spcBef>
                <a:spcPts val="4000"/>
              </a:spcBef>
            </a:pPr>
            <a:endParaRPr lang="en-US" sz="3200">
              <a:solidFill>
                <a:srgbClr val="FFFFFF"/>
              </a:solidFill>
              <a:latin typeface="Arial" charset="0"/>
              <a:ea typeface="Arial" charset="0"/>
              <a:cs typeface="Arial" charset="0"/>
            </a:endParaRPr>
          </a:p>
        </p:txBody>
      </p:sp>
      <p:sp>
        <p:nvSpPr>
          <p:cNvPr id="19" name="Slide Number">
            <a:extLst>
              <a:ext uri="{FF2B5EF4-FFF2-40B4-BE49-F238E27FC236}">
                <a16:creationId xmlns:a16="http://schemas.microsoft.com/office/drawing/2014/main" id="{55D41A9B-E766-3547-ACFB-F298D92E1C4C}"/>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defRPr>
            </a:lvl1pPr>
          </a:lstStyle>
          <a:p>
            <a:fld id="{68524E6F-605C-0E40-A557-67C31399BA33}" type="slidenum">
              <a:rPr lang="en-US" smtClean="0"/>
              <a:t>‹#›</a:t>
            </a:fld>
            <a:endParaRPr lang="en-US"/>
          </a:p>
        </p:txBody>
      </p:sp>
    </p:spTree>
    <p:extLst>
      <p:ext uri="{BB962C8B-B14F-4D97-AF65-F5344CB8AC3E}">
        <p14:creationId xmlns:p14="http://schemas.microsoft.com/office/powerpoint/2010/main" val="1845420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nternal_Divider">
    <p:bg>
      <p:bgPr>
        <a:gradFill>
          <a:gsLst>
            <a:gs pos="100000">
              <a:srgbClr val="F7E200"/>
            </a:gs>
            <a:gs pos="43000">
              <a:srgbClr val="F89A21"/>
            </a:gs>
          </a:gsLst>
          <a:lin ang="18900000" scaled="1"/>
        </a:gra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2F1E2B9-65E8-A54D-895F-A0AD2D69B6E8}"/>
              </a:ext>
            </a:extLst>
          </p:cNvPr>
          <p:cNvSpPr>
            <a:spLocks noGrp="1"/>
          </p:cNvSpPr>
          <p:nvPr>
            <p:ph type="title"/>
          </p:nvPr>
        </p:nvSpPr>
        <p:spPr>
          <a:xfrm>
            <a:off x="1676400" y="5847488"/>
            <a:ext cx="21031200" cy="2021024"/>
          </a:xfrm>
        </p:spPr>
        <p:txBody>
          <a:bodyPr lIns="0" anchor="ctr">
            <a:normAutofit/>
          </a:bodyPr>
          <a:lstStyle>
            <a:lvl1pPr algn="ctr">
              <a:defRPr sz="8800">
                <a:solidFill>
                  <a:schemeClr val="bg1"/>
                </a:solidFill>
              </a:defRPr>
            </a:lvl1pPr>
          </a:lstStyle>
          <a:p>
            <a:r>
              <a:rPr lang="en-US"/>
              <a:t>Click to edit Master title style</a:t>
            </a:r>
          </a:p>
        </p:txBody>
      </p:sp>
    </p:spTree>
    <p:extLst>
      <p:ext uri="{BB962C8B-B14F-4D97-AF65-F5344CB8AC3E}">
        <p14:creationId xmlns:p14="http://schemas.microsoft.com/office/powerpoint/2010/main" val="2428883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Internal_Divider">
    <p:bg>
      <p:bgPr>
        <a:gradFill>
          <a:gsLst>
            <a:gs pos="100000">
              <a:srgbClr val="F89A23"/>
            </a:gs>
            <a:gs pos="0">
              <a:srgbClr val="E6175E"/>
            </a:gs>
          </a:gsLst>
          <a:lin ang="18900000" scaled="1"/>
        </a:gra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2F1E2B9-65E8-A54D-895F-A0AD2D69B6E8}"/>
              </a:ext>
            </a:extLst>
          </p:cNvPr>
          <p:cNvSpPr>
            <a:spLocks noGrp="1"/>
          </p:cNvSpPr>
          <p:nvPr>
            <p:ph type="title"/>
          </p:nvPr>
        </p:nvSpPr>
        <p:spPr>
          <a:xfrm>
            <a:off x="1676400" y="5847488"/>
            <a:ext cx="21031200" cy="2021024"/>
          </a:xfrm>
        </p:spPr>
        <p:txBody>
          <a:bodyPr lIns="0" anchor="ctr">
            <a:normAutofit/>
          </a:bodyPr>
          <a:lstStyle>
            <a:lvl1pPr algn="ctr">
              <a:defRPr sz="8800">
                <a:solidFill>
                  <a:schemeClr val="bg1"/>
                </a:solidFill>
              </a:defRPr>
            </a:lvl1pPr>
          </a:lstStyle>
          <a:p>
            <a:r>
              <a:rPr lang="en-US"/>
              <a:t>Click to edit Master title style</a:t>
            </a:r>
          </a:p>
        </p:txBody>
      </p:sp>
    </p:spTree>
    <p:extLst>
      <p:ext uri="{BB962C8B-B14F-4D97-AF65-F5344CB8AC3E}">
        <p14:creationId xmlns:p14="http://schemas.microsoft.com/office/powerpoint/2010/main" val="178289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Purple-Blue">
    <p:bg>
      <p:bgPr>
        <a:gradFill flip="none" rotWithShape="1">
          <a:gsLst>
            <a:gs pos="100000">
              <a:srgbClr val="009DDA"/>
            </a:gs>
            <a:gs pos="0">
              <a:srgbClr val="702B90"/>
            </a:gs>
          </a:gsLst>
          <a:lin ang="18900000" scaled="1"/>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C9A57C-6BFA-A248-943D-DA6B218C5AD8}"/>
              </a:ext>
            </a:extLst>
          </p:cNvPr>
          <p:cNvSpPr/>
          <p:nvPr userDrawn="1"/>
        </p:nvSpPr>
        <p:spPr>
          <a:xfrm>
            <a:off x="0" y="-82092"/>
            <a:ext cx="24384000" cy="10110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65" name="Title 1">
            <a:extLst>
              <a:ext uri="{FF2B5EF4-FFF2-40B4-BE49-F238E27FC236}">
                <a16:creationId xmlns:a16="http://schemas.microsoft.com/office/drawing/2014/main" id="{0A9A1768-5FD5-7A43-98D3-1EDCF65DFE25}"/>
              </a:ext>
            </a:extLst>
          </p:cNvPr>
          <p:cNvSpPr>
            <a:spLocks noGrp="1"/>
          </p:cNvSpPr>
          <p:nvPr>
            <p:ph type="title"/>
          </p:nvPr>
        </p:nvSpPr>
        <p:spPr>
          <a:xfrm>
            <a:off x="2478505" y="10699560"/>
            <a:ext cx="19683695" cy="2527211"/>
          </a:xfrm>
        </p:spPr>
        <p:txBody>
          <a:bodyPr lIns="0" anchor="ctr">
            <a:normAutofit/>
          </a:bodyPr>
          <a:lstStyle>
            <a:lvl1pPr>
              <a:defRPr sz="8000">
                <a:solidFill>
                  <a:schemeClr val="bg1"/>
                </a:solidFill>
              </a:defRPr>
            </a:lvl1pPr>
          </a:lstStyle>
          <a:p>
            <a:r>
              <a:rPr lang="en-US"/>
              <a:t>Click to edit Master title style</a:t>
            </a:r>
          </a:p>
        </p:txBody>
      </p:sp>
      <p:pic>
        <p:nvPicPr>
          <p:cNvPr id="5" name="Picture 4" descr="Text&#10;&#10;Description automatically generated with medium confidence">
            <a:extLst>
              <a:ext uri="{FF2B5EF4-FFF2-40B4-BE49-F238E27FC236}">
                <a16:creationId xmlns:a16="http://schemas.microsoft.com/office/drawing/2014/main" id="{101DC37D-F64E-1441-A000-D52B01DFC2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1799" y="3081848"/>
            <a:ext cx="19940401" cy="3965011"/>
          </a:xfrm>
          <a:prstGeom prst="rect">
            <a:avLst/>
          </a:prstGeom>
        </p:spPr>
      </p:pic>
    </p:spTree>
    <p:extLst>
      <p:ext uri="{BB962C8B-B14F-4D97-AF65-F5344CB8AC3E}">
        <p14:creationId xmlns:p14="http://schemas.microsoft.com/office/powerpoint/2010/main" val="1991283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Internal_Divider">
    <p:bg>
      <p:bgPr>
        <a:gradFill>
          <a:gsLst>
            <a:gs pos="100000">
              <a:srgbClr val="E6175E"/>
            </a:gs>
            <a:gs pos="0">
              <a:srgbClr val="702B90"/>
            </a:gs>
          </a:gsLst>
          <a:lin ang="18900000" scaled="1"/>
        </a:gra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2F1E2B9-65E8-A54D-895F-A0AD2D69B6E8}"/>
              </a:ext>
            </a:extLst>
          </p:cNvPr>
          <p:cNvSpPr>
            <a:spLocks noGrp="1"/>
          </p:cNvSpPr>
          <p:nvPr>
            <p:ph type="title"/>
          </p:nvPr>
        </p:nvSpPr>
        <p:spPr>
          <a:xfrm>
            <a:off x="1676400" y="5847488"/>
            <a:ext cx="21031200" cy="2021024"/>
          </a:xfrm>
        </p:spPr>
        <p:txBody>
          <a:bodyPr lIns="0" anchor="ctr">
            <a:normAutofit/>
          </a:bodyPr>
          <a:lstStyle>
            <a:lvl1pPr algn="ctr">
              <a:defRPr sz="8800">
                <a:solidFill>
                  <a:schemeClr val="bg1"/>
                </a:solidFill>
              </a:defRPr>
            </a:lvl1pPr>
          </a:lstStyle>
          <a:p>
            <a:r>
              <a:rPr lang="en-US"/>
              <a:t>Click to edit Master title style</a:t>
            </a:r>
          </a:p>
        </p:txBody>
      </p:sp>
    </p:spTree>
    <p:extLst>
      <p:ext uri="{BB962C8B-B14F-4D97-AF65-F5344CB8AC3E}">
        <p14:creationId xmlns:p14="http://schemas.microsoft.com/office/powerpoint/2010/main" val="7185030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Internal_Divider">
    <p:bg>
      <p:bgPr>
        <a:gradFill>
          <a:gsLst>
            <a:gs pos="100000">
              <a:srgbClr val="009DDA"/>
            </a:gs>
            <a:gs pos="28000">
              <a:srgbClr val="702B90"/>
            </a:gs>
          </a:gsLst>
          <a:lin ang="18900000" scaled="1"/>
        </a:gra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2F1E2B9-65E8-A54D-895F-A0AD2D69B6E8}"/>
              </a:ext>
            </a:extLst>
          </p:cNvPr>
          <p:cNvSpPr>
            <a:spLocks noGrp="1"/>
          </p:cNvSpPr>
          <p:nvPr>
            <p:ph type="title"/>
          </p:nvPr>
        </p:nvSpPr>
        <p:spPr>
          <a:xfrm>
            <a:off x="1676400" y="5847488"/>
            <a:ext cx="21031200" cy="2021024"/>
          </a:xfrm>
        </p:spPr>
        <p:txBody>
          <a:bodyPr lIns="0" anchor="ctr">
            <a:normAutofit/>
          </a:bodyPr>
          <a:lstStyle>
            <a:lvl1pPr algn="ctr">
              <a:defRPr sz="8800">
                <a:solidFill>
                  <a:schemeClr val="bg1"/>
                </a:solidFill>
              </a:defRPr>
            </a:lvl1pPr>
          </a:lstStyle>
          <a:p>
            <a:r>
              <a:rPr lang="en-US"/>
              <a:t>Click to edit Master title style</a:t>
            </a:r>
          </a:p>
        </p:txBody>
      </p:sp>
    </p:spTree>
    <p:extLst>
      <p:ext uri="{BB962C8B-B14F-4D97-AF65-F5344CB8AC3E}">
        <p14:creationId xmlns:p14="http://schemas.microsoft.com/office/powerpoint/2010/main" val="2878482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Internal_Divider">
    <p:bg>
      <p:bgPr>
        <a:gradFill>
          <a:gsLst>
            <a:gs pos="84000">
              <a:srgbClr val="F7E200"/>
            </a:gs>
            <a:gs pos="12000">
              <a:srgbClr val="7CC243"/>
            </a:gs>
          </a:gsLst>
          <a:lin ang="18900000" scaled="1"/>
        </a:gra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2F1E2B9-65E8-A54D-895F-A0AD2D69B6E8}"/>
              </a:ext>
            </a:extLst>
          </p:cNvPr>
          <p:cNvSpPr>
            <a:spLocks noGrp="1"/>
          </p:cNvSpPr>
          <p:nvPr>
            <p:ph type="title"/>
          </p:nvPr>
        </p:nvSpPr>
        <p:spPr>
          <a:xfrm>
            <a:off x="1676400" y="5847488"/>
            <a:ext cx="21031200" cy="2021024"/>
          </a:xfrm>
        </p:spPr>
        <p:txBody>
          <a:bodyPr lIns="0" anchor="ctr">
            <a:normAutofit/>
          </a:bodyPr>
          <a:lstStyle>
            <a:lvl1pPr algn="ctr">
              <a:defRPr sz="8800">
                <a:solidFill>
                  <a:schemeClr val="bg1"/>
                </a:solidFill>
              </a:defRPr>
            </a:lvl1pPr>
          </a:lstStyle>
          <a:p>
            <a:r>
              <a:rPr lang="en-US"/>
              <a:t>Click to edit Master title style</a:t>
            </a:r>
          </a:p>
        </p:txBody>
      </p:sp>
    </p:spTree>
    <p:extLst>
      <p:ext uri="{BB962C8B-B14F-4D97-AF65-F5344CB8AC3E}">
        <p14:creationId xmlns:p14="http://schemas.microsoft.com/office/powerpoint/2010/main" val="3051038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719C3547-4B01-9A40-B508-D919173EDE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73134" y="502032"/>
            <a:ext cx="1314256" cy="1314256"/>
          </a:xfrm>
          <a:prstGeom prst="rect">
            <a:avLst/>
          </a:prstGeom>
        </p:spPr>
      </p:pic>
    </p:spTree>
    <p:extLst>
      <p:ext uri="{BB962C8B-B14F-4D97-AF65-F5344CB8AC3E}">
        <p14:creationId xmlns:p14="http://schemas.microsoft.com/office/powerpoint/2010/main" val="17382962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_Group Listings">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403DF65-02FC-BB40-B096-46334C2DE1EB}"/>
              </a:ext>
            </a:extLst>
          </p:cNvPr>
          <p:cNvGrpSpPr/>
          <p:nvPr/>
        </p:nvGrpSpPr>
        <p:grpSpPr>
          <a:xfrm>
            <a:off x="744065" y="2340865"/>
            <a:ext cx="22895870" cy="10262114"/>
            <a:chOff x="728206" y="1055624"/>
            <a:chExt cx="10869625" cy="4921915"/>
          </a:xfrm>
        </p:grpSpPr>
        <p:sp>
          <p:nvSpPr>
            <p:cNvPr id="4" name="Shape 767">
              <a:extLst>
                <a:ext uri="{FF2B5EF4-FFF2-40B4-BE49-F238E27FC236}">
                  <a16:creationId xmlns:a16="http://schemas.microsoft.com/office/drawing/2014/main" id="{3AF11E52-C45F-674F-BBA6-89C227CED511}"/>
                </a:ext>
              </a:extLst>
            </p:cNvPr>
            <p:cNvSpPr/>
            <p:nvPr/>
          </p:nvSpPr>
          <p:spPr>
            <a:xfrm>
              <a:off x="4382667" y="4848874"/>
              <a:ext cx="3546623" cy="1128665"/>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5" name="Shape 767">
              <a:extLst>
                <a:ext uri="{FF2B5EF4-FFF2-40B4-BE49-F238E27FC236}">
                  <a16:creationId xmlns:a16="http://schemas.microsoft.com/office/drawing/2014/main" id="{929CDFBB-7C86-544A-B51C-CB4692C3968C}"/>
                </a:ext>
              </a:extLst>
            </p:cNvPr>
            <p:cNvSpPr/>
            <p:nvPr/>
          </p:nvSpPr>
          <p:spPr>
            <a:xfrm>
              <a:off x="4382667" y="3611455"/>
              <a:ext cx="3546623" cy="1128665"/>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6" name="Shape 767">
              <a:extLst>
                <a:ext uri="{FF2B5EF4-FFF2-40B4-BE49-F238E27FC236}">
                  <a16:creationId xmlns:a16="http://schemas.microsoft.com/office/drawing/2014/main" id="{5BF28D54-9151-BA47-A34B-9C9B4163FABB}"/>
                </a:ext>
              </a:extLst>
            </p:cNvPr>
            <p:cNvSpPr/>
            <p:nvPr/>
          </p:nvSpPr>
          <p:spPr>
            <a:xfrm>
              <a:off x="4400893" y="2384601"/>
              <a:ext cx="3546623" cy="1128665"/>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7" name="Shape 767">
              <a:extLst>
                <a:ext uri="{FF2B5EF4-FFF2-40B4-BE49-F238E27FC236}">
                  <a16:creationId xmlns:a16="http://schemas.microsoft.com/office/drawing/2014/main" id="{F309B4B0-B8EA-DC47-8811-30B8F89C840B}"/>
                </a:ext>
              </a:extLst>
            </p:cNvPr>
            <p:cNvSpPr/>
            <p:nvPr/>
          </p:nvSpPr>
          <p:spPr>
            <a:xfrm>
              <a:off x="4400893" y="1055624"/>
              <a:ext cx="3546623" cy="1241531"/>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8" name="Shape 767">
              <a:extLst>
                <a:ext uri="{FF2B5EF4-FFF2-40B4-BE49-F238E27FC236}">
                  <a16:creationId xmlns:a16="http://schemas.microsoft.com/office/drawing/2014/main" id="{56F0B948-925B-8841-8BFC-F5D741D8CBFF}"/>
                </a:ext>
              </a:extLst>
            </p:cNvPr>
            <p:cNvSpPr/>
            <p:nvPr/>
          </p:nvSpPr>
          <p:spPr>
            <a:xfrm>
              <a:off x="8032982" y="4848874"/>
              <a:ext cx="3546623" cy="1128665"/>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9" name="Shape 767">
              <a:extLst>
                <a:ext uri="{FF2B5EF4-FFF2-40B4-BE49-F238E27FC236}">
                  <a16:creationId xmlns:a16="http://schemas.microsoft.com/office/drawing/2014/main" id="{33FB1018-38FC-E64F-BF16-D06B95508073}"/>
                </a:ext>
              </a:extLst>
            </p:cNvPr>
            <p:cNvSpPr/>
            <p:nvPr/>
          </p:nvSpPr>
          <p:spPr>
            <a:xfrm>
              <a:off x="8032982" y="3611455"/>
              <a:ext cx="3546623" cy="1128665"/>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10" name="Shape 767">
              <a:extLst>
                <a:ext uri="{FF2B5EF4-FFF2-40B4-BE49-F238E27FC236}">
                  <a16:creationId xmlns:a16="http://schemas.microsoft.com/office/drawing/2014/main" id="{B5E3EF6D-849B-6A42-9D46-7969E38C3A7F}"/>
                </a:ext>
              </a:extLst>
            </p:cNvPr>
            <p:cNvSpPr/>
            <p:nvPr/>
          </p:nvSpPr>
          <p:spPr>
            <a:xfrm>
              <a:off x="8051208" y="2384601"/>
              <a:ext cx="3546623" cy="1128665"/>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11" name="Shape 767">
              <a:extLst>
                <a:ext uri="{FF2B5EF4-FFF2-40B4-BE49-F238E27FC236}">
                  <a16:creationId xmlns:a16="http://schemas.microsoft.com/office/drawing/2014/main" id="{F339311C-D33C-B541-B3F8-C134D58AF583}"/>
                </a:ext>
              </a:extLst>
            </p:cNvPr>
            <p:cNvSpPr/>
            <p:nvPr/>
          </p:nvSpPr>
          <p:spPr>
            <a:xfrm>
              <a:off x="8051208" y="1055624"/>
              <a:ext cx="3546623" cy="1241531"/>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12" name="Shape 767">
              <a:extLst>
                <a:ext uri="{FF2B5EF4-FFF2-40B4-BE49-F238E27FC236}">
                  <a16:creationId xmlns:a16="http://schemas.microsoft.com/office/drawing/2014/main" id="{ED96F639-FF8E-EA48-9CA6-4A85DF3FC9FE}"/>
                </a:ext>
              </a:extLst>
            </p:cNvPr>
            <p:cNvSpPr/>
            <p:nvPr/>
          </p:nvSpPr>
          <p:spPr>
            <a:xfrm>
              <a:off x="746432" y="4848874"/>
              <a:ext cx="3546623" cy="1128665"/>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13" name="Shape 767">
              <a:extLst>
                <a:ext uri="{FF2B5EF4-FFF2-40B4-BE49-F238E27FC236}">
                  <a16:creationId xmlns:a16="http://schemas.microsoft.com/office/drawing/2014/main" id="{5290D0B7-D1AB-7640-A990-17B82685702F}"/>
                </a:ext>
              </a:extLst>
            </p:cNvPr>
            <p:cNvSpPr/>
            <p:nvPr/>
          </p:nvSpPr>
          <p:spPr>
            <a:xfrm>
              <a:off x="728206" y="3611455"/>
              <a:ext cx="3546623" cy="1128665"/>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14" name="Shape 767">
              <a:extLst>
                <a:ext uri="{FF2B5EF4-FFF2-40B4-BE49-F238E27FC236}">
                  <a16:creationId xmlns:a16="http://schemas.microsoft.com/office/drawing/2014/main" id="{EE2EB15C-4AAE-4E4B-BA79-94630DA91090}"/>
                </a:ext>
              </a:extLst>
            </p:cNvPr>
            <p:cNvSpPr/>
            <p:nvPr/>
          </p:nvSpPr>
          <p:spPr>
            <a:xfrm>
              <a:off x="746432" y="2384601"/>
              <a:ext cx="3546623" cy="1128665"/>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15" name="Shape 767">
              <a:extLst>
                <a:ext uri="{FF2B5EF4-FFF2-40B4-BE49-F238E27FC236}">
                  <a16:creationId xmlns:a16="http://schemas.microsoft.com/office/drawing/2014/main" id="{41C43F14-3E68-BF42-8179-FB70939C3829}"/>
                </a:ext>
              </a:extLst>
            </p:cNvPr>
            <p:cNvSpPr/>
            <p:nvPr/>
          </p:nvSpPr>
          <p:spPr>
            <a:xfrm>
              <a:off x="746432" y="1055624"/>
              <a:ext cx="3546623" cy="1241531"/>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grpSp>
      <p:sp>
        <p:nvSpPr>
          <p:cNvPr id="16" name="Title 1">
            <a:extLst>
              <a:ext uri="{FF2B5EF4-FFF2-40B4-BE49-F238E27FC236}">
                <a16:creationId xmlns:a16="http://schemas.microsoft.com/office/drawing/2014/main" id="{E3351B3D-96AD-3445-A885-E739EC186630}"/>
              </a:ext>
            </a:extLst>
          </p:cNvPr>
          <p:cNvSpPr>
            <a:spLocks noGrp="1"/>
          </p:cNvSpPr>
          <p:nvPr>
            <p:ph type="title"/>
          </p:nvPr>
        </p:nvSpPr>
        <p:spPr>
          <a:xfrm>
            <a:off x="744072" y="730255"/>
            <a:ext cx="21512424" cy="1080258"/>
          </a:xfrm>
        </p:spPr>
        <p:txBody>
          <a:bodyPr/>
          <a:lstStyle>
            <a:lvl1pPr>
              <a:defRPr>
                <a:solidFill>
                  <a:srgbClr val="273572"/>
                </a:solidFill>
              </a:defRPr>
            </a:lvl1pPr>
          </a:lstStyle>
          <a:p>
            <a:r>
              <a:rPr lang="en-US"/>
              <a:t>Click to edit Master title style</a:t>
            </a:r>
          </a:p>
        </p:txBody>
      </p:sp>
      <p:grpSp>
        <p:nvGrpSpPr>
          <p:cNvPr id="21" name="Group 20">
            <a:extLst>
              <a:ext uri="{FF2B5EF4-FFF2-40B4-BE49-F238E27FC236}">
                <a16:creationId xmlns:a16="http://schemas.microsoft.com/office/drawing/2014/main" id="{CEC26DAF-8339-D347-A894-48B2323CC7AA}"/>
              </a:ext>
            </a:extLst>
          </p:cNvPr>
          <p:cNvGrpSpPr/>
          <p:nvPr/>
        </p:nvGrpSpPr>
        <p:grpSpPr>
          <a:xfrm>
            <a:off x="744065" y="2340865"/>
            <a:ext cx="22895870" cy="10262114"/>
            <a:chOff x="728206" y="1055624"/>
            <a:chExt cx="10869625" cy="4921915"/>
          </a:xfrm>
        </p:grpSpPr>
        <p:sp>
          <p:nvSpPr>
            <p:cNvPr id="27" name="Shape 767">
              <a:extLst>
                <a:ext uri="{FF2B5EF4-FFF2-40B4-BE49-F238E27FC236}">
                  <a16:creationId xmlns:a16="http://schemas.microsoft.com/office/drawing/2014/main" id="{6C83D0A3-6BF7-7A43-B49C-6AC439492828}"/>
                </a:ext>
              </a:extLst>
            </p:cNvPr>
            <p:cNvSpPr/>
            <p:nvPr/>
          </p:nvSpPr>
          <p:spPr>
            <a:xfrm>
              <a:off x="4382667" y="4848874"/>
              <a:ext cx="3546623" cy="1128665"/>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28" name="Shape 767">
              <a:extLst>
                <a:ext uri="{FF2B5EF4-FFF2-40B4-BE49-F238E27FC236}">
                  <a16:creationId xmlns:a16="http://schemas.microsoft.com/office/drawing/2014/main" id="{B5A789DF-58DA-124D-85D1-F73BDB2A3CDF}"/>
                </a:ext>
              </a:extLst>
            </p:cNvPr>
            <p:cNvSpPr/>
            <p:nvPr/>
          </p:nvSpPr>
          <p:spPr>
            <a:xfrm>
              <a:off x="4382667" y="3611455"/>
              <a:ext cx="3546623" cy="1128665"/>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29" name="Shape 767">
              <a:extLst>
                <a:ext uri="{FF2B5EF4-FFF2-40B4-BE49-F238E27FC236}">
                  <a16:creationId xmlns:a16="http://schemas.microsoft.com/office/drawing/2014/main" id="{55263362-D552-564F-A9E4-F5055F0348A4}"/>
                </a:ext>
              </a:extLst>
            </p:cNvPr>
            <p:cNvSpPr/>
            <p:nvPr/>
          </p:nvSpPr>
          <p:spPr>
            <a:xfrm>
              <a:off x="4400893" y="2384601"/>
              <a:ext cx="3546623" cy="1128665"/>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30" name="Shape 767">
              <a:extLst>
                <a:ext uri="{FF2B5EF4-FFF2-40B4-BE49-F238E27FC236}">
                  <a16:creationId xmlns:a16="http://schemas.microsoft.com/office/drawing/2014/main" id="{E3CCAB6C-36A1-574F-A3F0-77CFDD108B5D}"/>
                </a:ext>
              </a:extLst>
            </p:cNvPr>
            <p:cNvSpPr/>
            <p:nvPr/>
          </p:nvSpPr>
          <p:spPr>
            <a:xfrm>
              <a:off x="4400893" y="1055624"/>
              <a:ext cx="3546623" cy="1241531"/>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31" name="Shape 767">
              <a:extLst>
                <a:ext uri="{FF2B5EF4-FFF2-40B4-BE49-F238E27FC236}">
                  <a16:creationId xmlns:a16="http://schemas.microsoft.com/office/drawing/2014/main" id="{A248B417-B65A-1C4D-917A-5843C45164B3}"/>
                </a:ext>
              </a:extLst>
            </p:cNvPr>
            <p:cNvSpPr/>
            <p:nvPr/>
          </p:nvSpPr>
          <p:spPr>
            <a:xfrm>
              <a:off x="8032982" y="4848874"/>
              <a:ext cx="3546623" cy="1128665"/>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32" name="Shape 767">
              <a:extLst>
                <a:ext uri="{FF2B5EF4-FFF2-40B4-BE49-F238E27FC236}">
                  <a16:creationId xmlns:a16="http://schemas.microsoft.com/office/drawing/2014/main" id="{FE93C98B-46CC-6347-8512-859F314618B1}"/>
                </a:ext>
              </a:extLst>
            </p:cNvPr>
            <p:cNvSpPr/>
            <p:nvPr/>
          </p:nvSpPr>
          <p:spPr>
            <a:xfrm>
              <a:off x="8032982" y="3611455"/>
              <a:ext cx="3546623" cy="1128665"/>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33" name="Shape 767">
              <a:extLst>
                <a:ext uri="{FF2B5EF4-FFF2-40B4-BE49-F238E27FC236}">
                  <a16:creationId xmlns:a16="http://schemas.microsoft.com/office/drawing/2014/main" id="{07D462F0-8404-9D44-B9FE-B675FB3A1A6A}"/>
                </a:ext>
              </a:extLst>
            </p:cNvPr>
            <p:cNvSpPr/>
            <p:nvPr/>
          </p:nvSpPr>
          <p:spPr>
            <a:xfrm>
              <a:off x="8051208" y="2384601"/>
              <a:ext cx="3546623" cy="1128665"/>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34" name="Shape 767">
              <a:extLst>
                <a:ext uri="{FF2B5EF4-FFF2-40B4-BE49-F238E27FC236}">
                  <a16:creationId xmlns:a16="http://schemas.microsoft.com/office/drawing/2014/main" id="{D0756457-C86B-6E46-A255-EFEED60D7A5A}"/>
                </a:ext>
              </a:extLst>
            </p:cNvPr>
            <p:cNvSpPr/>
            <p:nvPr/>
          </p:nvSpPr>
          <p:spPr>
            <a:xfrm>
              <a:off x="8051208" y="1055624"/>
              <a:ext cx="3546623" cy="1241531"/>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35" name="Shape 767">
              <a:extLst>
                <a:ext uri="{FF2B5EF4-FFF2-40B4-BE49-F238E27FC236}">
                  <a16:creationId xmlns:a16="http://schemas.microsoft.com/office/drawing/2014/main" id="{3740F312-081B-3E46-9C96-61EFB15A772E}"/>
                </a:ext>
              </a:extLst>
            </p:cNvPr>
            <p:cNvSpPr/>
            <p:nvPr/>
          </p:nvSpPr>
          <p:spPr>
            <a:xfrm>
              <a:off x="746432" y="4848874"/>
              <a:ext cx="3546623" cy="1128665"/>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36" name="Shape 767">
              <a:extLst>
                <a:ext uri="{FF2B5EF4-FFF2-40B4-BE49-F238E27FC236}">
                  <a16:creationId xmlns:a16="http://schemas.microsoft.com/office/drawing/2014/main" id="{E84EAF78-075C-EF47-89CE-C9BFB6E55DAE}"/>
                </a:ext>
              </a:extLst>
            </p:cNvPr>
            <p:cNvSpPr/>
            <p:nvPr/>
          </p:nvSpPr>
          <p:spPr>
            <a:xfrm>
              <a:off x="728206" y="3611455"/>
              <a:ext cx="3546623" cy="1128665"/>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37" name="Shape 767">
              <a:extLst>
                <a:ext uri="{FF2B5EF4-FFF2-40B4-BE49-F238E27FC236}">
                  <a16:creationId xmlns:a16="http://schemas.microsoft.com/office/drawing/2014/main" id="{DFDF4F9B-A3FF-974E-9642-AAF2EFC09CFA}"/>
                </a:ext>
              </a:extLst>
            </p:cNvPr>
            <p:cNvSpPr/>
            <p:nvPr/>
          </p:nvSpPr>
          <p:spPr>
            <a:xfrm>
              <a:off x="746432" y="2384601"/>
              <a:ext cx="3546623" cy="1128665"/>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38" name="Shape 767">
              <a:extLst>
                <a:ext uri="{FF2B5EF4-FFF2-40B4-BE49-F238E27FC236}">
                  <a16:creationId xmlns:a16="http://schemas.microsoft.com/office/drawing/2014/main" id="{A408322A-860B-C84F-9046-FEF22CEB563B}"/>
                </a:ext>
              </a:extLst>
            </p:cNvPr>
            <p:cNvSpPr/>
            <p:nvPr/>
          </p:nvSpPr>
          <p:spPr>
            <a:xfrm>
              <a:off x="746432" y="1055624"/>
              <a:ext cx="3546623" cy="1241531"/>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grpSp>
      <p:sp>
        <p:nvSpPr>
          <p:cNvPr id="44" name="TextBox 43">
            <a:extLst>
              <a:ext uri="{FF2B5EF4-FFF2-40B4-BE49-F238E27FC236}">
                <a16:creationId xmlns:a16="http://schemas.microsoft.com/office/drawing/2014/main" id="{8C559649-3C2E-564C-B7E8-423CA950205D}"/>
              </a:ext>
            </a:extLst>
          </p:cNvPr>
          <p:cNvSpPr txBox="1"/>
          <p:nvPr/>
        </p:nvSpPr>
        <p:spPr>
          <a:xfrm>
            <a:off x="21183176" y="12908951"/>
            <a:ext cx="2882348" cy="461665"/>
          </a:xfrm>
          <a:prstGeom prst="rect">
            <a:avLst/>
          </a:prstGeom>
          <a:noFill/>
        </p:spPr>
        <p:txBody>
          <a:bodyPr wrap="square" rtlCol="0">
            <a:spAutoFit/>
          </a:bodyPr>
          <a:lstStyle/>
          <a:p>
            <a:pPr algn="r"/>
            <a:fld id="{72217406-6398-FE43-AFFE-4B97B4248625}" type="slidenum">
              <a:rPr lang="en-US" sz="2400" smtClean="0">
                <a:solidFill>
                  <a:schemeClr val="accent4">
                    <a:lumMod val="40000"/>
                    <a:lumOff val="60000"/>
                  </a:schemeClr>
                </a:solidFill>
                <a:latin typeface="Arial" charset="0"/>
                <a:ea typeface="Arial" charset="0"/>
                <a:cs typeface="Arial" charset="0"/>
              </a:rPr>
              <a:pPr algn="r"/>
              <a:t>‹#›</a:t>
            </a:fld>
            <a:endParaRPr lang="en-US" sz="2400">
              <a:solidFill>
                <a:schemeClr val="accent4">
                  <a:lumMod val="40000"/>
                  <a:lumOff val="60000"/>
                </a:schemeClr>
              </a:solidFill>
              <a:latin typeface="Arial" charset="0"/>
              <a:ea typeface="Arial" charset="0"/>
              <a:cs typeface="Arial" charset="0"/>
            </a:endParaRPr>
          </a:p>
        </p:txBody>
      </p:sp>
      <p:pic>
        <p:nvPicPr>
          <p:cNvPr id="41" name="Picture 40" descr="Icon&#10;&#10;Description automatically generated">
            <a:extLst>
              <a:ext uri="{FF2B5EF4-FFF2-40B4-BE49-F238E27FC236}">
                <a16:creationId xmlns:a16="http://schemas.microsoft.com/office/drawing/2014/main" id="{8FA3D365-674A-A246-A60C-428CA2DA68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73134" y="502032"/>
            <a:ext cx="1314256" cy="1314256"/>
          </a:xfrm>
          <a:prstGeom prst="rect">
            <a:avLst/>
          </a:prstGeom>
        </p:spPr>
      </p:pic>
    </p:spTree>
    <p:extLst>
      <p:ext uri="{BB962C8B-B14F-4D97-AF65-F5344CB8AC3E}">
        <p14:creationId xmlns:p14="http://schemas.microsoft.com/office/powerpoint/2010/main" val="2521110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_Comparison lis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794F5A20-D0FE-5E41-B0F9-AB316DAC3E76}"/>
              </a:ext>
            </a:extLst>
          </p:cNvPr>
          <p:cNvGrpSpPr/>
          <p:nvPr/>
        </p:nvGrpSpPr>
        <p:grpSpPr>
          <a:xfrm>
            <a:off x="744067" y="3296150"/>
            <a:ext cx="22934954" cy="9285996"/>
            <a:chOff x="557661" y="1055176"/>
            <a:chExt cx="11194158" cy="5127551"/>
          </a:xfrm>
        </p:grpSpPr>
        <p:sp>
          <p:nvSpPr>
            <p:cNvPr id="4" name="Shape 766">
              <a:extLst>
                <a:ext uri="{FF2B5EF4-FFF2-40B4-BE49-F238E27FC236}">
                  <a16:creationId xmlns:a16="http://schemas.microsoft.com/office/drawing/2014/main" id="{9728800A-EFBB-6142-B941-14A09A06185E}"/>
                </a:ext>
              </a:extLst>
            </p:cNvPr>
            <p:cNvSpPr/>
            <p:nvPr/>
          </p:nvSpPr>
          <p:spPr>
            <a:xfrm>
              <a:off x="8115609" y="1060423"/>
              <a:ext cx="3636210" cy="595325"/>
            </a:xfrm>
            <a:prstGeom prst="rect">
              <a:avLst/>
            </a:prstGeom>
            <a:gradFill flip="none" rotWithShape="1">
              <a:gsLst>
                <a:gs pos="100000">
                  <a:srgbClr val="009DDA"/>
                </a:gs>
                <a:gs pos="28000">
                  <a:srgbClr val="702B90"/>
                </a:gs>
              </a:gsLst>
              <a:lin ang="0" scaled="1"/>
              <a:tileRect/>
            </a:gradFill>
            <a:ln w="12700">
              <a:noFill/>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hangingPunct="0"/>
              <a:endParaRPr sz="2100" kern="0">
                <a:solidFill>
                  <a:srgbClr val="5A5A5A"/>
                </a:solidFill>
                <a:latin typeface="Arial" charset="0"/>
                <a:ea typeface="Arial" charset="0"/>
                <a:cs typeface="Arial" charset="0"/>
              </a:endParaRPr>
            </a:p>
          </p:txBody>
        </p:sp>
        <p:sp>
          <p:nvSpPr>
            <p:cNvPr id="6" name="Shape 766">
              <a:extLst>
                <a:ext uri="{FF2B5EF4-FFF2-40B4-BE49-F238E27FC236}">
                  <a16:creationId xmlns:a16="http://schemas.microsoft.com/office/drawing/2014/main" id="{919D1C95-3BEA-514F-91E9-4BF8FB2EF36D}"/>
                </a:ext>
              </a:extLst>
            </p:cNvPr>
            <p:cNvSpPr/>
            <p:nvPr/>
          </p:nvSpPr>
          <p:spPr>
            <a:xfrm>
              <a:off x="4336107" y="1055176"/>
              <a:ext cx="3633784" cy="600572"/>
            </a:xfrm>
            <a:prstGeom prst="rect">
              <a:avLst/>
            </a:prstGeom>
            <a:gradFill flip="none" rotWithShape="1">
              <a:gsLst>
                <a:gs pos="100000">
                  <a:srgbClr val="E6175E"/>
                </a:gs>
                <a:gs pos="0">
                  <a:srgbClr val="702B90"/>
                </a:gs>
              </a:gsLst>
              <a:lin ang="0" scaled="1"/>
              <a:tileRect/>
            </a:gradFill>
            <a:ln w="12700">
              <a:noFill/>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hangingPunct="0"/>
              <a:endParaRPr sz="2100" kern="0">
                <a:solidFill>
                  <a:srgbClr val="5A5A5A"/>
                </a:solidFill>
                <a:latin typeface="Arial" charset="0"/>
                <a:ea typeface="Arial" charset="0"/>
                <a:cs typeface="Arial" charset="0"/>
              </a:endParaRPr>
            </a:p>
          </p:txBody>
        </p:sp>
        <p:sp>
          <p:nvSpPr>
            <p:cNvPr id="7" name="Shape 766">
              <a:extLst>
                <a:ext uri="{FF2B5EF4-FFF2-40B4-BE49-F238E27FC236}">
                  <a16:creationId xmlns:a16="http://schemas.microsoft.com/office/drawing/2014/main" id="{B0B872A0-DB34-3141-B436-5FF6A52478F7}"/>
                </a:ext>
              </a:extLst>
            </p:cNvPr>
            <p:cNvSpPr/>
            <p:nvPr/>
          </p:nvSpPr>
          <p:spPr>
            <a:xfrm>
              <a:off x="557976" y="1055176"/>
              <a:ext cx="3626364" cy="600572"/>
            </a:xfrm>
            <a:prstGeom prst="rect">
              <a:avLst/>
            </a:prstGeom>
            <a:gradFill flip="none" rotWithShape="1">
              <a:gsLst>
                <a:gs pos="100000">
                  <a:srgbClr val="F89A23"/>
                </a:gs>
                <a:gs pos="0">
                  <a:srgbClr val="E6175E"/>
                </a:gs>
              </a:gsLst>
              <a:lin ang="0" scaled="1"/>
              <a:tileRect/>
            </a:gradFill>
            <a:ln w="0">
              <a:noFill/>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hangingPunct="0"/>
              <a:endParaRPr sz="2100" kern="0">
                <a:latin typeface="Arial" charset="0"/>
                <a:ea typeface="Arial" charset="0"/>
                <a:cs typeface="Arial" charset="0"/>
              </a:endParaRPr>
            </a:p>
          </p:txBody>
        </p:sp>
        <p:sp>
          <p:nvSpPr>
            <p:cNvPr id="10" name="Shape 767">
              <a:extLst>
                <a:ext uri="{FF2B5EF4-FFF2-40B4-BE49-F238E27FC236}">
                  <a16:creationId xmlns:a16="http://schemas.microsoft.com/office/drawing/2014/main" id="{E520A003-4897-B842-B552-7128D8DF69EE}"/>
                </a:ext>
              </a:extLst>
            </p:cNvPr>
            <p:cNvSpPr/>
            <p:nvPr userDrawn="1"/>
          </p:nvSpPr>
          <p:spPr>
            <a:xfrm>
              <a:off x="557661" y="1827419"/>
              <a:ext cx="3620580" cy="2416156"/>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11" name="Shape 767">
              <a:extLst>
                <a:ext uri="{FF2B5EF4-FFF2-40B4-BE49-F238E27FC236}">
                  <a16:creationId xmlns:a16="http://schemas.microsoft.com/office/drawing/2014/main" id="{30226412-ABF7-2C4A-B8C1-E9F586261376}"/>
                </a:ext>
              </a:extLst>
            </p:cNvPr>
            <p:cNvSpPr/>
            <p:nvPr/>
          </p:nvSpPr>
          <p:spPr>
            <a:xfrm>
              <a:off x="557661" y="4384983"/>
              <a:ext cx="3620580" cy="1797744"/>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12" name="Shape 767">
              <a:extLst>
                <a:ext uri="{FF2B5EF4-FFF2-40B4-BE49-F238E27FC236}">
                  <a16:creationId xmlns:a16="http://schemas.microsoft.com/office/drawing/2014/main" id="{C8EFCE95-45E9-B442-A101-A9C5D7CE58A0}"/>
                </a:ext>
              </a:extLst>
            </p:cNvPr>
            <p:cNvSpPr/>
            <p:nvPr/>
          </p:nvSpPr>
          <p:spPr>
            <a:xfrm>
              <a:off x="4350541" y="1827419"/>
              <a:ext cx="3620580" cy="2416157"/>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13" name="Shape 767">
              <a:extLst>
                <a:ext uri="{FF2B5EF4-FFF2-40B4-BE49-F238E27FC236}">
                  <a16:creationId xmlns:a16="http://schemas.microsoft.com/office/drawing/2014/main" id="{D873CB3C-7308-9F47-91A4-22FD7FBB082E}"/>
                </a:ext>
              </a:extLst>
            </p:cNvPr>
            <p:cNvSpPr/>
            <p:nvPr/>
          </p:nvSpPr>
          <p:spPr>
            <a:xfrm>
              <a:off x="4350541" y="4384983"/>
              <a:ext cx="3620580" cy="1797744"/>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14" name="Shape 767">
              <a:extLst>
                <a:ext uri="{FF2B5EF4-FFF2-40B4-BE49-F238E27FC236}">
                  <a16:creationId xmlns:a16="http://schemas.microsoft.com/office/drawing/2014/main" id="{570D0DB7-7334-B541-8068-8257B434C79B}"/>
                </a:ext>
              </a:extLst>
            </p:cNvPr>
            <p:cNvSpPr/>
            <p:nvPr/>
          </p:nvSpPr>
          <p:spPr>
            <a:xfrm>
              <a:off x="8112163" y="1836204"/>
              <a:ext cx="3620580" cy="2407372"/>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sp>
          <p:nvSpPr>
            <p:cNvPr id="15" name="Shape 767">
              <a:extLst>
                <a:ext uri="{FF2B5EF4-FFF2-40B4-BE49-F238E27FC236}">
                  <a16:creationId xmlns:a16="http://schemas.microsoft.com/office/drawing/2014/main" id="{CEA88B1C-5CE8-1346-81E2-022B7B83B68C}"/>
                </a:ext>
              </a:extLst>
            </p:cNvPr>
            <p:cNvSpPr/>
            <p:nvPr/>
          </p:nvSpPr>
          <p:spPr>
            <a:xfrm>
              <a:off x="8112163" y="4384983"/>
              <a:ext cx="3620580" cy="1797744"/>
            </a:xfrm>
            <a:prstGeom prst="rect">
              <a:avLst/>
            </a:prstGeom>
            <a:solidFill>
              <a:schemeClr val="accent5">
                <a:lumMod val="20000"/>
                <a:lumOff val="80000"/>
              </a:schemeClr>
            </a:solidFill>
            <a:ln w="508">
              <a:noFill/>
              <a:prstDash val="solid"/>
              <a:miter lim="400000"/>
            </a:ln>
            <a:extLst>
              <a:ext uri="{C572A759-6A51-4108-AA02-DFA0A04FC94B}">
                <ma14:wrappingTextBoxFlag xmlns:ma14="http://schemas.microsoft.com/office/mac/drawingml/2011/main" xmlns="" val="1"/>
              </a:ext>
            </a:extLst>
          </p:spPr>
          <p:txBody>
            <a:bodyPr lIns="215900" tIns="215900" rIns="215900" bIns="215900" anchor="ctr"/>
            <a:lstStyle>
              <a:lvl1pPr algn="ctr" defTabSz="825500">
                <a:defRPr sz="2400" b="1">
                  <a:solidFill>
                    <a:srgbClr val="FFFFFF"/>
                  </a:solidFill>
                  <a:latin typeface="+mj-lt"/>
                  <a:ea typeface="+mj-ea"/>
                  <a:cs typeface="+mj-cs"/>
                  <a:sym typeface="Helvetica"/>
                </a:defRPr>
              </a:lvl1pPr>
            </a:lstStyle>
            <a:p>
              <a:pPr marL="571500" indent="-571500" algn="l">
                <a:lnSpc>
                  <a:spcPts val="3600"/>
                </a:lnSpc>
                <a:buFont typeface="Arial" panose="020B0604020202020204" pitchFamily="34" charset="0"/>
                <a:buChar char="•"/>
              </a:pPr>
              <a:endParaRPr lang="en-US" sz="2100" b="0">
                <a:solidFill>
                  <a:schemeClr val="tx2"/>
                </a:solidFill>
                <a:latin typeface="Arial" charset="0"/>
                <a:ea typeface="Arial" charset="0"/>
                <a:cs typeface="Arial" charset="0"/>
              </a:endParaRPr>
            </a:p>
          </p:txBody>
        </p:sp>
      </p:grpSp>
      <p:sp>
        <p:nvSpPr>
          <p:cNvPr id="16" name="Title 1">
            <a:extLst>
              <a:ext uri="{FF2B5EF4-FFF2-40B4-BE49-F238E27FC236}">
                <a16:creationId xmlns:a16="http://schemas.microsoft.com/office/drawing/2014/main" id="{6560B758-3BFB-084C-B5D0-9D3686DC5E40}"/>
              </a:ext>
            </a:extLst>
          </p:cNvPr>
          <p:cNvSpPr>
            <a:spLocks noGrp="1"/>
          </p:cNvSpPr>
          <p:nvPr>
            <p:ph type="title"/>
          </p:nvPr>
        </p:nvSpPr>
        <p:spPr>
          <a:xfrm>
            <a:off x="744072" y="730255"/>
            <a:ext cx="20878800" cy="2254998"/>
          </a:xfrm>
        </p:spPr>
        <p:txBody>
          <a:bodyPr/>
          <a:lstStyle>
            <a:lvl1pPr>
              <a:defRPr>
                <a:solidFill>
                  <a:srgbClr val="273572"/>
                </a:solidFill>
              </a:defRPr>
            </a:lvl1pPr>
          </a:lstStyle>
          <a:p>
            <a:r>
              <a:rPr lang="en-US"/>
              <a:t>Click to edit Master title style</a:t>
            </a:r>
          </a:p>
        </p:txBody>
      </p:sp>
      <p:sp>
        <p:nvSpPr>
          <p:cNvPr id="45" name="TextBox 44">
            <a:extLst>
              <a:ext uri="{FF2B5EF4-FFF2-40B4-BE49-F238E27FC236}">
                <a16:creationId xmlns:a16="http://schemas.microsoft.com/office/drawing/2014/main" id="{4BD65565-7DD9-DB4B-9703-A02DB945A113}"/>
              </a:ext>
            </a:extLst>
          </p:cNvPr>
          <p:cNvSpPr txBox="1"/>
          <p:nvPr/>
        </p:nvSpPr>
        <p:spPr>
          <a:xfrm>
            <a:off x="21183176" y="12908951"/>
            <a:ext cx="2882348" cy="461665"/>
          </a:xfrm>
          <a:prstGeom prst="rect">
            <a:avLst/>
          </a:prstGeom>
          <a:noFill/>
        </p:spPr>
        <p:txBody>
          <a:bodyPr wrap="square" rtlCol="0">
            <a:spAutoFit/>
          </a:bodyPr>
          <a:lstStyle/>
          <a:p>
            <a:pPr algn="r"/>
            <a:fld id="{72217406-6398-FE43-AFFE-4B97B4248625}" type="slidenum">
              <a:rPr lang="en-US" sz="2400" smtClean="0">
                <a:solidFill>
                  <a:schemeClr val="accent4">
                    <a:lumMod val="40000"/>
                    <a:lumOff val="60000"/>
                  </a:schemeClr>
                </a:solidFill>
                <a:latin typeface="Arial" charset="0"/>
                <a:ea typeface="Arial" charset="0"/>
                <a:cs typeface="Arial" charset="0"/>
              </a:rPr>
              <a:pPr algn="r"/>
              <a:t>‹#›</a:t>
            </a:fld>
            <a:endParaRPr lang="en-US" sz="2400">
              <a:solidFill>
                <a:schemeClr val="accent4">
                  <a:lumMod val="40000"/>
                  <a:lumOff val="60000"/>
                </a:schemeClr>
              </a:solidFill>
              <a:latin typeface="Arial" charset="0"/>
              <a:ea typeface="Arial" charset="0"/>
              <a:cs typeface="Arial" charset="0"/>
            </a:endParaRPr>
          </a:p>
        </p:txBody>
      </p:sp>
      <p:sp>
        <p:nvSpPr>
          <p:cNvPr id="49" name="Text Placeholder 5">
            <a:extLst>
              <a:ext uri="{FF2B5EF4-FFF2-40B4-BE49-F238E27FC236}">
                <a16:creationId xmlns:a16="http://schemas.microsoft.com/office/drawing/2014/main" id="{2C917C61-1DC5-6544-9D76-76C9AD6661BC}"/>
              </a:ext>
            </a:extLst>
          </p:cNvPr>
          <p:cNvSpPr>
            <a:spLocks noGrp="1"/>
          </p:cNvSpPr>
          <p:nvPr>
            <p:ph type="body" sz="quarter" idx="15" hasCustomPrompt="1"/>
          </p:nvPr>
        </p:nvSpPr>
        <p:spPr>
          <a:xfrm>
            <a:off x="8938726" y="5038531"/>
            <a:ext cx="6587413" cy="3620277"/>
          </a:xfrm>
        </p:spPr>
        <p:txBody>
          <a:bodyPr>
            <a:normAutofit/>
          </a:bodyPr>
          <a:lstStyle>
            <a:lvl1pPr marL="0" indent="0">
              <a:buNone/>
              <a:defRPr sz="3200" b="0" i="0">
                <a:latin typeface="Avenir Medium" panose="02000503020000020003" pitchFamily="2" charset="0"/>
              </a:defRPr>
            </a:lvl1pPr>
          </a:lstStyle>
          <a:p>
            <a:pPr lvl="0"/>
            <a:r>
              <a:rPr lang="en-US"/>
              <a:t>Click to edit text</a:t>
            </a:r>
          </a:p>
        </p:txBody>
      </p:sp>
      <p:sp>
        <p:nvSpPr>
          <p:cNvPr id="50" name="Text Placeholder 5">
            <a:extLst>
              <a:ext uri="{FF2B5EF4-FFF2-40B4-BE49-F238E27FC236}">
                <a16:creationId xmlns:a16="http://schemas.microsoft.com/office/drawing/2014/main" id="{A9DCC62A-6979-0549-9294-8344EAB37E65}"/>
              </a:ext>
            </a:extLst>
          </p:cNvPr>
          <p:cNvSpPr>
            <a:spLocks noGrp="1"/>
          </p:cNvSpPr>
          <p:nvPr>
            <p:ph type="body" sz="quarter" idx="16" hasCustomPrompt="1"/>
          </p:nvPr>
        </p:nvSpPr>
        <p:spPr>
          <a:xfrm>
            <a:off x="16608489" y="5038531"/>
            <a:ext cx="6587413" cy="3620277"/>
          </a:xfrm>
        </p:spPr>
        <p:txBody>
          <a:bodyPr>
            <a:normAutofit/>
          </a:bodyPr>
          <a:lstStyle>
            <a:lvl1pPr marL="0" indent="0">
              <a:buNone/>
              <a:defRPr sz="3200" b="0" i="0">
                <a:latin typeface="Avenir Medium" panose="02000503020000020003" pitchFamily="2" charset="0"/>
              </a:defRPr>
            </a:lvl1pPr>
          </a:lstStyle>
          <a:p>
            <a:pPr lvl="0"/>
            <a:r>
              <a:rPr lang="en-US"/>
              <a:t>Click to edit text</a:t>
            </a:r>
          </a:p>
        </p:txBody>
      </p:sp>
      <p:sp>
        <p:nvSpPr>
          <p:cNvPr id="51" name="Text Placeholder 5">
            <a:extLst>
              <a:ext uri="{FF2B5EF4-FFF2-40B4-BE49-F238E27FC236}">
                <a16:creationId xmlns:a16="http://schemas.microsoft.com/office/drawing/2014/main" id="{65C6722B-1ECF-7A4A-83E9-25AFFE4CE7B0}"/>
              </a:ext>
            </a:extLst>
          </p:cNvPr>
          <p:cNvSpPr>
            <a:spLocks noGrp="1"/>
          </p:cNvSpPr>
          <p:nvPr>
            <p:ph type="body" sz="quarter" idx="17" hasCustomPrompt="1"/>
          </p:nvPr>
        </p:nvSpPr>
        <p:spPr>
          <a:xfrm>
            <a:off x="1119673" y="9703838"/>
            <a:ext cx="6587413" cy="2407297"/>
          </a:xfrm>
        </p:spPr>
        <p:txBody>
          <a:bodyPr>
            <a:normAutofit/>
          </a:bodyPr>
          <a:lstStyle>
            <a:lvl1pPr marL="0" indent="0">
              <a:buNone/>
              <a:defRPr sz="3200" b="0" i="0">
                <a:latin typeface="Avenir Medium" panose="02000503020000020003" pitchFamily="2" charset="0"/>
              </a:defRPr>
            </a:lvl1pPr>
          </a:lstStyle>
          <a:p>
            <a:pPr lvl="0"/>
            <a:r>
              <a:rPr lang="en-US"/>
              <a:t>Click to edit text</a:t>
            </a:r>
          </a:p>
        </p:txBody>
      </p:sp>
      <p:sp>
        <p:nvSpPr>
          <p:cNvPr id="52" name="Text Placeholder 5">
            <a:extLst>
              <a:ext uri="{FF2B5EF4-FFF2-40B4-BE49-F238E27FC236}">
                <a16:creationId xmlns:a16="http://schemas.microsoft.com/office/drawing/2014/main" id="{E22A480C-5892-2443-BD76-C752B045818C}"/>
              </a:ext>
            </a:extLst>
          </p:cNvPr>
          <p:cNvSpPr>
            <a:spLocks noGrp="1"/>
          </p:cNvSpPr>
          <p:nvPr>
            <p:ph type="body" sz="quarter" idx="18" hasCustomPrompt="1"/>
          </p:nvPr>
        </p:nvSpPr>
        <p:spPr>
          <a:xfrm>
            <a:off x="8938726" y="9703838"/>
            <a:ext cx="6587413" cy="2407297"/>
          </a:xfrm>
        </p:spPr>
        <p:txBody>
          <a:bodyPr>
            <a:normAutofit/>
          </a:bodyPr>
          <a:lstStyle>
            <a:lvl1pPr marL="0" indent="0">
              <a:buNone/>
              <a:defRPr sz="3200" b="0" i="0">
                <a:latin typeface="Avenir Medium" panose="02000503020000020003" pitchFamily="2" charset="0"/>
              </a:defRPr>
            </a:lvl1pPr>
          </a:lstStyle>
          <a:p>
            <a:pPr lvl="0"/>
            <a:r>
              <a:rPr lang="en-US"/>
              <a:t>Click to edit text</a:t>
            </a:r>
          </a:p>
        </p:txBody>
      </p:sp>
      <p:sp>
        <p:nvSpPr>
          <p:cNvPr id="53" name="Text Placeholder 5">
            <a:extLst>
              <a:ext uri="{FF2B5EF4-FFF2-40B4-BE49-F238E27FC236}">
                <a16:creationId xmlns:a16="http://schemas.microsoft.com/office/drawing/2014/main" id="{36F578CA-415C-414F-9D83-CFF552610DF6}"/>
              </a:ext>
            </a:extLst>
          </p:cNvPr>
          <p:cNvSpPr>
            <a:spLocks noGrp="1"/>
          </p:cNvSpPr>
          <p:nvPr>
            <p:ph type="body" sz="quarter" idx="19" hasCustomPrompt="1"/>
          </p:nvPr>
        </p:nvSpPr>
        <p:spPr>
          <a:xfrm>
            <a:off x="16608489" y="9703838"/>
            <a:ext cx="6587413" cy="2407297"/>
          </a:xfrm>
        </p:spPr>
        <p:txBody>
          <a:bodyPr>
            <a:normAutofit/>
          </a:bodyPr>
          <a:lstStyle>
            <a:lvl1pPr marL="0" indent="0">
              <a:buNone/>
              <a:defRPr sz="3200" b="0" i="0">
                <a:latin typeface="Avenir Medium" panose="02000503020000020003" pitchFamily="2" charset="0"/>
              </a:defRPr>
            </a:lvl1pPr>
          </a:lstStyle>
          <a:p>
            <a:pPr lvl="0"/>
            <a:r>
              <a:rPr lang="en-US"/>
              <a:t>Click to edit text</a:t>
            </a:r>
          </a:p>
        </p:txBody>
      </p:sp>
      <p:sp>
        <p:nvSpPr>
          <p:cNvPr id="54" name="Text Placeholder 5">
            <a:extLst>
              <a:ext uri="{FF2B5EF4-FFF2-40B4-BE49-F238E27FC236}">
                <a16:creationId xmlns:a16="http://schemas.microsoft.com/office/drawing/2014/main" id="{A591C410-DF86-5E4D-B855-3CFF32B420F1}"/>
              </a:ext>
            </a:extLst>
          </p:cNvPr>
          <p:cNvSpPr>
            <a:spLocks noGrp="1"/>
          </p:cNvSpPr>
          <p:nvPr>
            <p:ph type="body" sz="quarter" idx="20" hasCustomPrompt="1"/>
          </p:nvPr>
        </p:nvSpPr>
        <p:spPr>
          <a:xfrm>
            <a:off x="1156996" y="5038531"/>
            <a:ext cx="6587413" cy="3620277"/>
          </a:xfrm>
        </p:spPr>
        <p:txBody>
          <a:bodyPr>
            <a:normAutofit/>
          </a:bodyPr>
          <a:lstStyle>
            <a:lvl1pPr marL="0" indent="0">
              <a:buNone/>
              <a:defRPr sz="3200" b="0" i="0">
                <a:latin typeface="Avenir Medium" panose="02000503020000020003" pitchFamily="2" charset="0"/>
                <a:ea typeface="Open Sans" panose="020B0606030504020204" pitchFamily="34" charset="0"/>
                <a:cs typeface="Open Sans" panose="020B0606030504020204" pitchFamily="34" charset="0"/>
              </a:defRPr>
            </a:lvl1pPr>
          </a:lstStyle>
          <a:p>
            <a:pPr lvl="0"/>
            <a:r>
              <a:rPr lang="en-US"/>
              <a:t>Click to edit text</a:t>
            </a:r>
          </a:p>
        </p:txBody>
      </p:sp>
      <p:pic>
        <p:nvPicPr>
          <p:cNvPr id="22" name="Picture 21" descr="Icon&#10;&#10;Description automatically generated">
            <a:extLst>
              <a:ext uri="{FF2B5EF4-FFF2-40B4-BE49-F238E27FC236}">
                <a16:creationId xmlns:a16="http://schemas.microsoft.com/office/drawing/2014/main" id="{50780989-224C-6941-85F5-9A3EB0A2EA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73134" y="502032"/>
            <a:ext cx="1314256" cy="1314256"/>
          </a:xfrm>
          <a:prstGeom prst="rect">
            <a:avLst/>
          </a:prstGeom>
        </p:spPr>
      </p:pic>
    </p:spTree>
    <p:extLst>
      <p:ext uri="{BB962C8B-B14F-4D97-AF65-F5344CB8AC3E}">
        <p14:creationId xmlns:p14="http://schemas.microsoft.com/office/powerpoint/2010/main" val="1293671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_Comparison list">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23D4C862-74D1-224E-BEA5-F54269596E67}"/>
              </a:ext>
            </a:extLst>
          </p:cNvPr>
          <p:cNvSpPr/>
          <p:nvPr userDrawn="1"/>
        </p:nvSpPr>
        <p:spPr>
          <a:xfrm>
            <a:off x="0" y="10692882"/>
            <a:ext cx="24384000" cy="3023118"/>
          </a:xfrm>
          <a:prstGeom prst="rect">
            <a:avLst/>
          </a:prstGeom>
          <a:gradFill>
            <a:gsLst>
              <a:gs pos="100000">
                <a:srgbClr val="009DDA"/>
              </a:gs>
              <a:gs pos="28000">
                <a:srgbClr val="702B9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 name="Rounded Rectangle 1">
            <a:extLst>
              <a:ext uri="{FF2B5EF4-FFF2-40B4-BE49-F238E27FC236}">
                <a16:creationId xmlns:a16="http://schemas.microsoft.com/office/drawing/2014/main" id="{44F875DC-1C00-7340-8D34-A2269E6E8E56}"/>
              </a:ext>
            </a:extLst>
          </p:cNvPr>
          <p:cNvSpPr/>
          <p:nvPr userDrawn="1"/>
        </p:nvSpPr>
        <p:spPr>
          <a:xfrm>
            <a:off x="4774038" y="3556347"/>
            <a:ext cx="7417962" cy="7887464"/>
          </a:xfrm>
          <a:prstGeom prst="roundRect">
            <a:avLst>
              <a:gd name="adj" fmla="val 2076"/>
            </a:avLst>
          </a:prstGeom>
          <a:solidFill>
            <a:schemeClr val="bg1"/>
          </a:solidFill>
          <a:ln>
            <a:noFill/>
          </a:ln>
          <a:effectLst>
            <a:outerShdw blurRad="722437" dist="85631" dir="2700000" algn="tl" rotWithShape="0">
              <a:prstClr val="black">
                <a:alpha val="1807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6" name="Title 1">
            <a:extLst>
              <a:ext uri="{FF2B5EF4-FFF2-40B4-BE49-F238E27FC236}">
                <a16:creationId xmlns:a16="http://schemas.microsoft.com/office/drawing/2014/main" id="{6560B758-3BFB-084C-B5D0-9D3686DC5E40}"/>
              </a:ext>
            </a:extLst>
          </p:cNvPr>
          <p:cNvSpPr>
            <a:spLocks noGrp="1"/>
          </p:cNvSpPr>
          <p:nvPr>
            <p:ph type="title"/>
          </p:nvPr>
        </p:nvSpPr>
        <p:spPr>
          <a:xfrm>
            <a:off x="744072" y="730255"/>
            <a:ext cx="20878800" cy="2254998"/>
          </a:xfrm>
        </p:spPr>
        <p:txBody>
          <a:bodyPr/>
          <a:lstStyle>
            <a:lvl1pPr>
              <a:defRPr>
                <a:solidFill>
                  <a:srgbClr val="273572"/>
                </a:solidFill>
              </a:defRPr>
            </a:lvl1pPr>
          </a:lstStyle>
          <a:p>
            <a:r>
              <a:rPr lang="en-US"/>
              <a:t>Click to edit Master title style</a:t>
            </a:r>
          </a:p>
        </p:txBody>
      </p:sp>
      <p:sp>
        <p:nvSpPr>
          <p:cNvPr id="45" name="TextBox 44">
            <a:extLst>
              <a:ext uri="{FF2B5EF4-FFF2-40B4-BE49-F238E27FC236}">
                <a16:creationId xmlns:a16="http://schemas.microsoft.com/office/drawing/2014/main" id="{4BD65565-7DD9-DB4B-9703-A02DB945A113}"/>
              </a:ext>
            </a:extLst>
          </p:cNvPr>
          <p:cNvSpPr txBox="1"/>
          <p:nvPr/>
        </p:nvSpPr>
        <p:spPr>
          <a:xfrm>
            <a:off x="21183176" y="12908951"/>
            <a:ext cx="2882348" cy="461665"/>
          </a:xfrm>
          <a:prstGeom prst="rect">
            <a:avLst/>
          </a:prstGeom>
          <a:noFill/>
        </p:spPr>
        <p:txBody>
          <a:bodyPr wrap="square" rtlCol="0">
            <a:spAutoFit/>
          </a:bodyPr>
          <a:lstStyle/>
          <a:p>
            <a:pPr algn="r"/>
            <a:fld id="{72217406-6398-FE43-AFFE-4B97B4248625}" type="slidenum">
              <a:rPr lang="en-US" sz="2400" smtClean="0">
                <a:solidFill>
                  <a:schemeClr val="accent4">
                    <a:lumMod val="40000"/>
                    <a:lumOff val="60000"/>
                  </a:schemeClr>
                </a:solidFill>
                <a:latin typeface="Arial" charset="0"/>
                <a:ea typeface="Arial" charset="0"/>
                <a:cs typeface="Arial" charset="0"/>
              </a:rPr>
              <a:pPr algn="r"/>
              <a:t>‹#›</a:t>
            </a:fld>
            <a:endParaRPr lang="en-US" sz="2400">
              <a:solidFill>
                <a:schemeClr val="accent4">
                  <a:lumMod val="40000"/>
                  <a:lumOff val="60000"/>
                </a:schemeClr>
              </a:solidFill>
              <a:latin typeface="Arial" charset="0"/>
              <a:ea typeface="Arial" charset="0"/>
              <a:cs typeface="Arial" charset="0"/>
            </a:endParaRPr>
          </a:p>
        </p:txBody>
      </p:sp>
      <p:sp>
        <p:nvSpPr>
          <p:cNvPr id="54" name="Text Placeholder 5">
            <a:extLst>
              <a:ext uri="{FF2B5EF4-FFF2-40B4-BE49-F238E27FC236}">
                <a16:creationId xmlns:a16="http://schemas.microsoft.com/office/drawing/2014/main" id="{A591C410-DF86-5E4D-B855-3CFF32B420F1}"/>
              </a:ext>
            </a:extLst>
          </p:cNvPr>
          <p:cNvSpPr>
            <a:spLocks noGrp="1"/>
          </p:cNvSpPr>
          <p:nvPr>
            <p:ph type="body" sz="quarter" idx="20" hasCustomPrompt="1"/>
          </p:nvPr>
        </p:nvSpPr>
        <p:spPr>
          <a:xfrm>
            <a:off x="5466885" y="5370001"/>
            <a:ext cx="6139543" cy="3620277"/>
          </a:xfrm>
        </p:spPr>
        <p:txBody>
          <a:bodyPr>
            <a:normAutofit/>
          </a:bodyPr>
          <a:lstStyle>
            <a:lvl1pPr marL="0" indent="0">
              <a:buNone/>
              <a:defRPr sz="3200" b="0" i="0">
                <a:latin typeface="Avenir Medium" panose="02000503020000020003" pitchFamily="2" charset="0"/>
                <a:ea typeface="Open Sans" panose="020B0606030504020204" pitchFamily="34" charset="0"/>
                <a:cs typeface="Open Sans" panose="020B0606030504020204" pitchFamily="34" charset="0"/>
              </a:defRPr>
            </a:lvl1pPr>
          </a:lstStyle>
          <a:p>
            <a:pPr lvl="0"/>
            <a:r>
              <a:rPr lang="en-US"/>
              <a:t>Click to edit text</a:t>
            </a:r>
          </a:p>
        </p:txBody>
      </p:sp>
      <p:sp>
        <p:nvSpPr>
          <p:cNvPr id="24" name="Text Placeholder 5">
            <a:extLst>
              <a:ext uri="{FF2B5EF4-FFF2-40B4-BE49-F238E27FC236}">
                <a16:creationId xmlns:a16="http://schemas.microsoft.com/office/drawing/2014/main" id="{063BE209-CDC8-8948-87FB-89E1A22EA0F8}"/>
              </a:ext>
            </a:extLst>
          </p:cNvPr>
          <p:cNvSpPr>
            <a:spLocks noGrp="1"/>
          </p:cNvSpPr>
          <p:nvPr>
            <p:ph type="body" sz="quarter" idx="21" hasCustomPrompt="1"/>
          </p:nvPr>
        </p:nvSpPr>
        <p:spPr>
          <a:xfrm>
            <a:off x="5466885" y="4292084"/>
            <a:ext cx="6139543" cy="584775"/>
          </a:xfrm>
        </p:spPr>
        <p:txBody>
          <a:bodyPr>
            <a:spAutoFit/>
          </a:bodyPr>
          <a:lstStyle>
            <a:lvl1pPr marL="0" indent="0">
              <a:buNone/>
              <a:defRPr sz="3200" b="1" i="0">
                <a:latin typeface="Avenir Black" panose="02000503020000020003" pitchFamily="2" charset="0"/>
                <a:ea typeface="Open Sans" panose="020B0606030504020204" pitchFamily="34" charset="0"/>
                <a:cs typeface="Open Sans" panose="020B0606030504020204" pitchFamily="34" charset="0"/>
              </a:defRPr>
            </a:lvl1pPr>
          </a:lstStyle>
          <a:p>
            <a:pPr lvl="0"/>
            <a:r>
              <a:rPr lang="en-US"/>
              <a:t>Click to edit text</a:t>
            </a:r>
          </a:p>
        </p:txBody>
      </p:sp>
      <p:sp>
        <p:nvSpPr>
          <p:cNvPr id="25" name="Rounded Rectangle 24">
            <a:extLst>
              <a:ext uri="{FF2B5EF4-FFF2-40B4-BE49-F238E27FC236}">
                <a16:creationId xmlns:a16="http://schemas.microsoft.com/office/drawing/2014/main" id="{3F4C083A-99F2-7046-B878-081C8CB4C852}"/>
              </a:ext>
            </a:extLst>
          </p:cNvPr>
          <p:cNvSpPr/>
          <p:nvPr userDrawn="1"/>
        </p:nvSpPr>
        <p:spPr>
          <a:xfrm>
            <a:off x="12512985" y="3556347"/>
            <a:ext cx="7417962" cy="7887464"/>
          </a:xfrm>
          <a:prstGeom prst="roundRect">
            <a:avLst>
              <a:gd name="adj" fmla="val 2076"/>
            </a:avLst>
          </a:prstGeom>
          <a:solidFill>
            <a:schemeClr val="bg1"/>
          </a:solidFill>
          <a:ln>
            <a:noFill/>
          </a:ln>
          <a:effectLst>
            <a:outerShdw blurRad="722437" dist="85631" dir="2700000" algn="tl" rotWithShape="0">
              <a:prstClr val="black">
                <a:alpha val="1807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6" name="Text Placeholder 5">
            <a:extLst>
              <a:ext uri="{FF2B5EF4-FFF2-40B4-BE49-F238E27FC236}">
                <a16:creationId xmlns:a16="http://schemas.microsoft.com/office/drawing/2014/main" id="{CA848C51-9315-6445-9361-86CF6D509A1D}"/>
              </a:ext>
            </a:extLst>
          </p:cNvPr>
          <p:cNvSpPr>
            <a:spLocks noGrp="1"/>
          </p:cNvSpPr>
          <p:nvPr>
            <p:ph type="body" sz="quarter" idx="22" hasCustomPrompt="1"/>
          </p:nvPr>
        </p:nvSpPr>
        <p:spPr>
          <a:xfrm>
            <a:off x="13205832" y="5370001"/>
            <a:ext cx="6139543" cy="3620277"/>
          </a:xfrm>
        </p:spPr>
        <p:txBody>
          <a:bodyPr>
            <a:normAutofit/>
          </a:bodyPr>
          <a:lstStyle>
            <a:lvl1pPr marL="0" indent="0">
              <a:buNone/>
              <a:defRPr sz="3200" b="0" i="0">
                <a:latin typeface="Avenir Medium" panose="02000503020000020003" pitchFamily="2" charset="0"/>
                <a:ea typeface="Open Sans" panose="020B0606030504020204" pitchFamily="34" charset="0"/>
                <a:cs typeface="Open Sans" panose="020B0606030504020204" pitchFamily="34" charset="0"/>
              </a:defRPr>
            </a:lvl1pPr>
          </a:lstStyle>
          <a:p>
            <a:pPr lvl="0"/>
            <a:r>
              <a:rPr lang="en-US"/>
              <a:t>Click to edit text</a:t>
            </a:r>
          </a:p>
        </p:txBody>
      </p:sp>
      <p:sp>
        <p:nvSpPr>
          <p:cNvPr id="27" name="Text Placeholder 5">
            <a:extLst>
              <a:ext uri="{FF2B5EF4-FFF2-40B4-BE49-F238E27FC236}">
                <a16:creationId xmlns:a16="http://schemas.microsoft.com/office/drawing/2014/main" id="{4086A909-660F-9B4A-81C4-58BC360AD221}"/>
              </a:ext>
            </a:extLst>
          </p:cNvPr>
          <p:cNvSpPr>
            <a:spLocks noGrp="1"/>
          </p:cNvSpPr>
          <p:nvPr>
            <p:ph type="body" sz="quarter" idx="23" hasCustomPrompt="1"/>
          </p:nvPr>
        </p:nvSpPr>
        <p:spPr>
          <a:xfrm>
            <a:off x="13205832" y="4292084"/>
            <a:ext cx="6139543" cy="584775"/>
          </a:xfrm>
        </p:spPr>
        <p:txBody>
          <a:bodyPr>
            <a:spAutoFit/>
          </a:bodyPr>
          <a:lstStyle>
            <a:lvl1pPr marL="0" indent="0">
              <a:buNone/>
              <a:defRPr sz="3200" b="1" i="0">
                <a:latin typeface="Avenir Black" panose="02000503020000020003" pitchFamily="2" charset="0"/>
                <a:ea typeface="Open Sans" panose="020B0606030504020204" pitchFamily="34" charset="0"/>
                <a:cs typeface="Open Sans" panose="020B0606030504020204" pitchFamily="34" charset="0"/>
              </a:defRPr>
            </a:lvl1pPr>
          </a:lstStyle>
          <a:p>
            <a:pPr lvl="0"/>
            <a:r>
              <a:rPr lang="en-US"/>
              <a:t>Click to edit text</a:t>
            </a:r>
          </a:p>
        </p:txBody>
      </p:sp>
      <p:pic>
        <p:nvPicPr>
          <p:cNvPr id="13" name="Picture 12" descr="Icon&#10;&#10;Description automatically generated">
            <a:extLst>
              <a:ext uri="{FF2B5EF4-FFF2-40B4-BE49-F238E27FC236}">
                <a16:creationId xmlns:a16="http://schemas.microsoft.com/office/drawing/2014/main" id="{0EBBD580-594D-A748-802F-142F4E14B4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73134" y="502032"/>
            <a:ext cx="1314256" cy="1314256"/>
          </a:xfrm>
          <a:prstGeom prst="rect">
            <a:avLst/>
          </a:prstGeom>
        </p:spPr>
      </p:pic>
    </p:spTree>
    <p:extLst>
      <p:ext uri="{BB962C8B-B14F-4D97-AF65-F5344CB8AC3E}">
        <p14:creationId xmlns:p14="http://schemas.microsoft.com/office/powerpoint/2010/main" val="1655577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ontent_Comparison list">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23D4C862-74D1-224E-BEA5-F54269596E67}"/>
              </a:ext>
            </a:extLst>
          </p:cNvPr>
          <p:cNvSpPr/>
          <p:nvPr userDrawn="1"/>
        </p:nvSpPr>
        <p:spPr>
          <a:xfrm>
            <a:off x="0" y="10692882"/>
            <a:ext cx="24384000" cy="3023118"/>
          </a:xfrm>
          <a:prstGeom prst="rect">
            <a:avLst/>
          </a:prstGeom>
          <a:gradFill>
            <a:gsLst>
              <a:gs pos="100000">
                <a:srgbClr val="009DDA"/>
              </a:gs>
              <a:gs pos="28000">
                <a:srgbClr val="702B9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 name="Rounded Rectangle 1">
            <a:extLst>
              <a:ext uri="{FF2B5EF4-FFF2-40B4-BE49-F238E27FC236}">
                <a16:creationId xmlns:a16="http://schemas.microsoft.com/office/drawing/2014/main" id="{44F875DC-1C00-7340-8D34-A2269E6E8E56}"/>
              </a:ext>
            </a:extLst>
          </p:cNvPr>
          <p:cNvSpPr/>
          <p:nvPr userDrawn="1"/>
        </p:nvSpPr>
        <p:spPr>
          <a:xfrm>
            <a:off x="744072" y="3556347"/>
            <a:ext cx="7417962" cy="7887464"/>
          </a:xfrm>
          <a:prstGeom prst="roundRect">
            <a:avLst>
              <a:gd name="adj" fmla="val 2076"/>
            </a:avLst>
          </a:prstGeom>
          <a:solidFill>
            <a:schemeClr val="bg1"/>
          </a:solidFill>
          <a:ln>
            <a:noFill/>
          </a:ln>
          <a:effectLst>
            <a:outerShdw blurRad="722437" dist="85631" dir="2700000" algn="tl" rotWithShape="0">
              <a:prstClr val="black">
                <a:alpha val="1807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6" name="Title 1">
            <a:extLst>
              <a:ext uri="{FF2B5EF4-FFF2-40B4-BE49-F238E27FC236}">
                <a16:creationId xmlns:a16="http://schemas.microsoft.com/office/drawing/2014/main" id="{6560B758-3BFB-084C-B5D0-9D3686DC5E40}"/>
              </a:ext>
            </a:extLst>
          </p:cNvPr>
          <p:cNvSpPr>
            <a:spLocks noGrp="1"/>
          </p:cNvSpPr>
          <p:nvPr>
            <p:ph type="title"/>
          </p:nvPr>
        </p:nvSpPr>
        <p:spPr>
          <a:xfrm>
            <a:off x="744072" y="730255"/>
            <a:ext cx="20878800" cy="2254998"/>
          </a:xfrm>
        </p:spPr>
        <p:txBody>
          <a:bodyPr/>
          <a:lstStyle>
            <a:lvl1pPr>
              <a:defRPr>
                <a:solidFill>
                  <a:srgbClr val="273572"/>
                </a:solidFill>
              </a:defRPr>
            </a:lvl1pPr>
          </a:lstStyle>
          <a:p>
            <a:r>
              <a:rPr lang="en-US"/>
              <a:t>Click to edit Master title style</a:t>
            </a:r>
          </a:p>
        </p:txBody>
      </p:sp>
      <p:sp>
        <p:nvSpPr>
          <p:cNvPr id="45" name="TextBox 44">
            <a:extLst>
              <a:ext uri="{FF2B5EF4-FFF2-40B4-BE49-F238E27FC236}">
                <a16:creationId xmlns:a16="http://schemas.microsoft.com/office/drawing/2014/main" id="{4BD65565-7DD9-DB4B-9703-A02DB945A113}"/>
              </a:ext>
            </a:extLst>
          </p:cNvPr>
          <p:cNvSpPr txBox="1"/>
          <p:nvPr/>
        </p:nvSpPr>
        <p:spPr>
          <a:xfrm>
            <a:off x="21183176" y="12908951"/>
            <a:ext cx="2882348" cy="461665"/>
          </a:xfrm>
          <a:prstGeom prst="rect">
            <a:avLst/>
          </a:prstGeom>
          <a:noFill/>
        </p:spPr>
        <p:txBody>
          <a:bodyPr wrap="square" rtlCol="0">
            <a:spAutoFit/>
          </a:bodyPr>
          <a:lstStyle/>
          <a:p>
            <a:pPr algn="r"/>
            <a:fld id="{72217406-6398-FE43-AFFE-4B97B4248625}" type="slidenum">
              <a:rPr lang="en-US" sz="2400" smtClean="0">
                <a:solidFill>
                  <a:schemeClr val="accent4">
                    <a:lumMod val="40000"/>
                    <a:lumOff val="60000"/>
                  </a:schemeClr>
                </a:solidFill>
                <a:latin typeface="Arial" charset="0"/>
                <a:ea typeface="Arial" charset="0"/>
                <a:cs typeface="Arial" charset="0"/>
              </a:rPr>
              <a:pPr algn="r"/>
              <a:t>‹#›</a:t>
            </a:fld>
            <a:endParaRPr lang="en-US" sz="2400">
              <a:solidFill>
                <a:schemeClr val="accent4">
                  <a:lumMod val="40000"/>
                  <a:lumOff val="60000"/>
                </a:schemeClr>
              </a:solidFill>
              <a:latin typeface="Arial" charset="0"/>
              <a:ea typeface="Arial" charset="0"/>
              <a:cs typeface="Arial" charset="0"/>
            </a:endParaRPr>
          </a:p>
        </p:txBody>
      </p:sp>
      <p:sp>
        <p:nvSpPr>
          <p:cNvPr id="54" name="Text Placeholder 5">
            <a:extLst>
              <a:ext uri="{FF2B5EF4-FFF2-40B4-BE49-F238E27FC236}">
                <a16:creationId xmlns:a16="http://schemas.microsoft.com/office/drawing/2014/main" id="{A591C410-DF86-5E4D-B855-3CFF32B420F1}"/>
              </a:ext>
            </a:extLst>
          </p:cNvPr>
          <p:cNvSpPr>
            <a:spLocks noGrp="1"/>
          </p:cNvSpPr>
          <p:nvPr>
            <p:ph type="body" sz="quarter" idx="20" hasCustomPrompt="1"/>
          </p:nvPr>
        </p:nvSpPr>
        <p:spPr>
          <a:xfrm>
            <a:off x="1436919" y="5370001"/>
            <a:ext cx="6139543" cy="3620277"/>
          </a:xfrm>
        </p:spPr>
        <p:txBody>
          <a:bodyPr>
            <a:normAutofit/>
          </a:bodyPr>
          <a:lstStyle>
            <a:lvl1pPr marL="0" indent="0">
              <a:buNone/>
              <a:defRPr sz="3200" b="0" i="0">
                <a:latin typeface="Avenir Medium" panose="02000503020000020003" pitchFamily="2" charset="0"/>
                <a:ea typeface="Open Sans" panose="020B0606030504020204" pitchFamily="34" charset="0"/>
                <a:cs typeface="Open Sans" panose="020B0606030504020204" pitchFamily="34" charset="0"/>
              </a:defRPr>
            </a:lvl1pPr>
          </a:lstStyle>
          <a:p>
            <a:pPr lvl="0"/>
            <a:r>
              <a:rPr lang="en-US"/>
              <a:t>Click to edit text</a:t>
            </a:r>
          </a:p>
        </p:txBody>
      </p:sp>
      <p:sp>
        <p:nvSpPr>
          <p:cNvPr id="24" name="Text Placeholder 5">
            <a:extLst>
              <a:ext uri="{FF2B5EF4-FFF2-40B4-BE49-F238E27FC236}">
                <a16:creationId xmlns:a16="http://schemas.microsoft.com/office/drawing/2014/main" id="{063BE209-CDC8-8948-87FB-89E1A22EA0F8}"/>
              </a:ext>
            </a:extLst>
          </p:cNvPr>
          <p:cNvSpPr>
            <a:spLocks noGrp="1"/>
          </p:cNvSpPr>
          <p:nvPr>
            <p:ph type="body" sz="quarter" idx="21" hasCustomPrompt="1"/>
          </p:nvPr>
        </p:nvSpPr>
        <p:spPr>
          <a:xfrm>
            <a:off x="1436919" y="4292084"/>
            <a:ext cx="6139543" cy="584775"/>
          </a:xfrm>
        </p:spPr>
        <p:txBody>
          <a:bodyPr>
            <a:spAutoFit/>
          </a:bodyPr>
          <a:lstStyle>
            <a:lvl1pPr marL="0" indent="0">
              <a:buNone/>
              <a:defRPr sz="3200" b="1" i="0">
                <a:latin typeface="Avenir Black" panose="02000503020000020003" pitchFamily="2" charset="0"/>
                <a:ea typeface="Open Sans" panose="020B0606030504020204" pitchFamily="34" charset="0"/>
                <a:cs typeface="Open Sans" panose="020B0606030504020204" pitchFamily="34" charset="0"/>
              </a:defRPr>
            </a:lvl1pPr>
          </a:lstStyle>
          <a:p>
            <a:pPr lvl="0"/>
            <a:r>
              <a:rPr lang="en-US"/>
              <a:t>Click to edit text</a:t>
            </a:r>
          </a:p>
        </p:txBody>
      </p:sp>
      <p:sp>
        <p:nvSpPr>
          <p:cNvPr id="25" name="Rounded Rectangle 24">
            <a:extLst>
              <a:ext uri="{FF2B5EF4-FFF2-40B4-BE49-F238E27FC236}">
                <a16:creationId xmlns:a16="http://schemas.microsoft.com/office/drawing/2014/main" id="{3F4C083A-99F2-7046-B878-081C8CB4C852}"/>
              </a:ext>
            </a:extLst>
          </p:cNvPr>
          <p:cNvSpPr/>
          <p:nvPr userDrawn="1"/>
        </p:nvSpPr>
        <p:spPr>
          <a:xfrm>
            <a:off x="8483019" y="3556347"/>
            <a:ext cx="7417962" cy="7887464"/>
          </a:xfrm>
          <a:prstGeom prst="roundRect">
            <a:avLst>
              <a:gd name="adj" fmla="val 2076"/>
            </a:avLst>
          </a:prstGeom>
          <a:solidFill>
            <a:schemeClr val="bg1"/>
          </a:solidFill>
          <a:ln>
            <a:noFill/>
          </a:ln>
          <a:effectLst>
            <a:outerShdw blurRad="722437" dist="85631" dir="2700000" algn="tl" rotWithShape="0">
              <a:prstClr val="black">
                <a:alpha val="1807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6" name="Text Placeholder 5">
            <a:extLst>
              <a:ext uri="{FF2B5EF4-FFF2-40B4-BE49-F238E27FC236}">
                <a16:creationId xmlns:a16="http://schemas.microsoft.com/office/drawing/2014/main" id="{CA848C51-9315-6445-9361-86CF6D509A1D}"/>
              </a:ext>
            </a:extLst>
          </p:cNvPr>
          <p:cNvSpPr>
            <a:spLocks noGrp="1"/>
          </p:cNvSpPr>
          <p:nvPr>
            <p:ph type="body" sz="quarter" idx="22" hasCustomPrompt="1"/>
          </p:nvPr>
        </p:nvSpPr>
        <p:spPr>
          <a:xfrm>
            <a:off x="9175866" y="5370001"/>
            <a:ext cx="6139543" cy="3620277"/>
          </a:xfrm>
        </p:spPr>
        <p:txBody>
          <a:bodyPr>
            <a:normAutofit/>
          </a:bodyPr>
          <a:lstStyle>
            <a:lvl1pPr marL="0" indent="0">
              <a:buNone/>
              <a:defRPr sz="3200" b="0" i="0">
                <a:latin typeface="Avenir Medium" panose="02000503020000020003" pitchFamily="2" charset="0"/>
                <a:ea typeface="Open Sans" panose="020B0606030504020204" pitchFamily="34" charset="0"/>
                <a:cs typeface="Open Sans" panose="020B0606030504020204" pitchFamily="34" charset="0"/>
              </a:defRPr>
            </a:lvl1pPr>
          </a:lstStyle>
          <a:p>
            <a:pPr lvl="0"/>
            <a:r>
              <a:rPr lang="en-US"/>
              <a:t>Click to edit text</a:t>
            </a:r>
          </a:p>
        </p:txBody>
      </p:sp>
      <p:sp>
        <p:nvSpPr>
          <p:cNvPr id="27" name="Text Placeholder 5">
            <a:extLst>
              <a:ext uri="{FF2B5EF4-FFF2-40B4-BE49-F238E27FC236}">
                <a16:creationId xmlns:a16="http://schemas.microsoft.com/office/drawing/2014/main" id="{4086A909-660F-9B4A-81C4-58BC360AD221}"/>
              </a:ext>
            </a:extLst>
          </p:cNvPr>
          <p:cNvSpPr>
            <a:spLocks noGrp="1"/>
          </p:cNvSpPr>
          <p:nvPr>
            <p:ph type="body" sz="quarter" idx="23" hasCustomPrompt="1"/>
          </p:nvPr>
        </p:nvSpPr>
        <p:spPr>
          <a:xfrm>
            <a:off x="9175866" y="4292084"/>
            <a:ext cx="6139543" cy="584775"/>
          </a:xfrm>
        </p:spPr>
        <p:txBody>
          <a:bodyPr>
            <a:spAutoFit/>
          </a:bodyPr>
          <a:lstStyle>
            <a:lvl1pPr marL="0" indent="0">
              <a:buNone/>
              <a:defRPr sz="3200" b="1" i="0">
                <a:latin typeface="Avenir Black" panose="02000503020000020003" pitchFamily="2" charset="0"/>
                <a:ea typeface="Open Sans" panose="020B0606030504020204" pitchFamily="34" charset="0"/>
                <a:cs typeface="Open Sans" panose="020B0606030504020204" pitchFamily="34" charset="0"/>
              </a:defRPr>
            </a:lvl1pPr>
          </a:lstStyle>
          <a:p>
            <a:pPr lvl="0"/>
            <a:r>
              <a:rPr lang="en-US"/>
              <a:t>Click to edit text</a:t>
            </a:r>
          </a:p>
        </p:txBody>
      </p:sp>
      <p:sp>
        <p:nvSpPr>
          <p:cNvPr id="28" name="Rounded Rectangle 27">
            <a:extLst>
              <a:ext uri="{FF2B5EF4-FFF2-40B4-BE49-F238E27FC236}">
                <a16:creationId xmlns:a16="http://schemas.microsoft.com/office/drawing/2014/main" id="{E5BE66A3-526B-5D4D-92E3-E590F9CDC332}"/>
              </a:ext>
            </a:extLst>
          </p:cNvPr>
          <p:cNvSpPr/>
          <p:nvPr userDrawn="1"/>
        </p:nvSpPr>
        <p:spPr>
          <a:xfrm>
            <a:off x="16221966" y="3556347"/>
            <a:ext cx="7417962" cy="7887464"/>
          </a:xfrm>
          <a:prstGeom prst="roundRect">
            <a:avLst>
              <a:gd name="adj" fmla="val 2076"/>
            </a:avLst>
          </a:prstGeom>
          <a:solidFill>
            <a:schemeClr val="bg1"/>
          </a:solidFill>
          <a:ln>
            <a:noFill/>
          </a:ln>
          <a:effectLst>
            <a:outerShdw blurRad="722437" dist="85631" dir="2700000" algn="tl" rotWithShape="0">
              <a:prstClr val="black">
                <a:alpha val="1807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9" name="Text Placeholder 5">
            <a:extLst>
              <a:ext uri="{FF2B5EF4-FFF2-40B4-BE49-F238E27FC236}">
                <a16:creationId xmlns:a16="http://schemas.microsoft.com/office/drawing/2014/main" id="{83E3759E-ADAB-0640-97B9-51A1EA22933E}"/>
              </a:ext>
            </a:extLst>
          </p:cNvPr>
          <p:cNvSpPr>
            <a:spLocks noGrp="1"/>
          </p:cNvSpPr>
          <p:nvPr>
            <p:ph type="body" sz="quarter" idx="24" hasCustomPrompt="1"/>
          </p:nvPr>
        </p:nvSpPr>
        <p:spPr>
          <a:xfrm>
            <a:off x="16914813" y="5370001"/>
            <a:ext cx="6139543" cy="3620277"/>
          </a:xfrm>
        </p:spPr>
        <p:txBody>
          <a:bodyPr>
            <a:normAutofit/>
          </a:bodyPr>
          <a:lstStyle>
            <a:lvl1pPr marL="0" indent="0">
              <a:buNone/>
              <a:defRPr sz="3200" b="0" i="0">
                <a:latin typeface="Avenir Medium" panose="02000503020000020003" pitchFamily="2" charset="0"/>
                <a:ea typeface="Open Sans" panose="020B0606030504020204" pitchFamily="34" charset="0"/>
                <a:cs typeface="Open Sans" panose="020B0606030504020204" pitchFamily="34" charset="0"/>
              </a:defRPr>
            </a:lvl1pPr>
          </a:lstStyle>
          <a:p>
            <a:pPr lvl="0"/>
            <a:r>
              <a:rPr lang="en-US"/>
              <a:t>Click to edit text</a:t>
            </a:r>
          </a:p>
        </p:txBody>
      </p:sp>
      <p:sp>
        <p:nvSpPr>
          <p:cNvPr id="30" name="Text Placeholder 5">
            <a:extLst>
              <a:ext uri="{FF2B5EF4-FFF2-40B4-BE49-F238E27FC236}">
                <a16:creationId xmlns:a16="http://schemas.microsoft.com/office/drawing/2014/main" id="{202136EB-BFC3-8346-9C84-6576DC012466}"/>
              </a:ext>
            </a:extLst>
          </p:cNvPr>
          <p:cNvSpPr>
            <a:spLocks noGrp="1"/>
          </p:cNvSpPr>
          <p:nvPr>
            <p:ph type="body" sz="quarter" idx="25" hasCustomPrompt="1"/>
          </p:nvPr>
        </p:nvSpPr>
        <p:spPr>
          <a:xfrm>
            <a:off x="16914813" y="4292084"/>
            <a:ext cx="6139543" cy="584775"/>
          </a:xfrm>
        </p:spPr>
        <p:txBody>
          <a:bodyPr>
            <a:spAutoFit/>
          </a:bodyPr>
          <a:lstStyle>
            <a:lvl1pPr marL="0" indent="0">
              <a:buNone/>
              <a:defRPr sz="3200" b="1" i="0">
                <a:latin typeface="Avenir Black" panose="02000503020000020003" pitchFamily="2" charset="0"/>
                <a:ea typeface="Open Sans" panose="020B0606030504020204" pitchFamily="34" charset="0"/>
                <a:cs typeface="Open Sans" panose="020B0606030504020204" pitchFamily="34" charset="0"/>
              </a:defRPr>
            </a:lvl1pPr>
          </a:lstStyle>
          <a:p>
            <a:pPr lvl="0"/>
            <a:r>
              <a:rPr lang="en-US"/>
              <a:t>Click to edit text</a:t>
            </a:r>
          </a:p>
        </p:txBody>
      </p:sp>
      <p:pic>
        <p:nvPicPr>
          <p:cNvPr id="17" name="Picture 16" descr="Icon&#10;&#10;Description automatically generated">
            <a:extLst>
              <a:ext uri="{FF2B5EF4-FFF2-40B4-BE49-F238E27FC236}">
                <a16:creationId xmlns:a16="http://schemas.microsoft.com/office/drawing/2014/main" id="{BFF422B4-6401-6743-BA69-37885B6D10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73134" y="502032"/>
            <a:ext cx="1314256" cy="1314256"/>
          </a:xfrm>
          <a:prstGeom prst="rect">
            <a:avLst/>
          </a:prstGeom>
        </p:spPr>
      </p:pic>
    </p:spTree>
    <p:extLst>
      <p:ext uri="{BB962C8B-B14F-4D97-AF65-F5344CB8AC3E}">
        <p14:creationId xmlns:p14="http://schemas.microsoft.com/office/powerpoint/2010/main" val="9868495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reserve="1">
  <p:cSld name="Title and Content">
    <p:bg>
      <p:bgPr>
        <a:solidFill>
          <a:srgbClr val="FFFFFF"/>
        </a:solidFill>
        <a:effectLst/>
      </p:bgPr>
    </p:bg>
    <p:spTree>
      <p:nvGrpSpPr>
        <p:cNvPr id="1" name=""/>
        <p:cNvGrpSpPr/>
        <p:nvPr/>
      </p:nvGrpSpPr>
      <p:grpSpPr>
        <a:xfrm>
          <a:off x="0" y="0"/>
          <a:ext cx="0" cy="0"/>
          <a:chOff x="0" y="0"/>
          <a:chExt cx="0" cy="0"/>
        </a:xfrm>
      </p:grpSpPr>
      <p:sp>
        <p:nvSpPr>
          <p:cNvPr id="271" name="Shape 271"/>
          <p:cNvSpPr>
            <a:spLocks noGrp="1"/>
          </p:cNvSpPr>
          <p:nvPr>
            <p:ph type="title"/>
          </p:nvPr>
        </p:nvSpPr>
        <p:spPr>
          <a:xfrm>
            <a:off x="914400" y="673101"/>
            <a:ext cx="21702832" cy="2248706"/>
          </a:xfrm>
          <a:prstGeom prst="rect">
            <a:avLst/>
          </a:prstGeom>
        </p:spPr>
        <p:txBody>
          <a:bodyPr/>
          <a:lstStyle>
            <a:lvl1pPr>
              <a:defRPr spc="-144">
                <a:solidFill>
                  <a:srgbClr val="273572"/>
                </a:solidFill>
              </a:defRPr>
            </a:lvl1pPr>
          </a:lstStyle>
          <a:p>
            <a:r>
              <a:rPr lang="en-US"/>
              <a:t>Click to edit Master title style</a:t>
            </a:r>
            <a:endParaRPr/>
          </a:p>
        </p:txBody>
      </p:sp>
      <p:sp>
        <p:nvSpPr>
          <p:cNvPr id="272" name="Shape 272"/>
          <p:cNvSpPr>
            <a:spLocks noGrp="1"/>
          </p:cNvSpPr>
          <p:nvPr>
            <p:ph type="body" idx="1"/>
          </p:nvPr>
        </p:nvSpPr>
        <p:spPr>
          <a:xfrm>
            <a:off x="965200" y="2850263"/>
            <a:ext cx="20574000" cy="9381746"/>
          </a:xfrm>
          <a:prstGeom prst="rect">
            <a:avLst/>
          </a:prstGeom>
        </p:spPr>
        <p:txBody>
          <a:bodyPr/>
          <a:lstStyle>
            <a:lvl1pPr marL="457200" indent="-457200" defTabSz="1828800">
              <a:buClr>
                <a:srgbClr val="929296"/>
              </a:buClr>
              <a:buFont typeface="Arial"/>
              <a:buChar char="•"/>
              <a:defRPr>
                <a:solidFill>
                  <a:srgbClr val="8E8E93"/>
                </a:solidFill>
                <a:latin typeface="Open Sans" panose="020B0606030504020204" pitchFamily="34" charset="0"/>
                <a:ea typeface="Open Sans" panose="020B0606030504020204" pitchFamily="34" charset="0"/>
                <a:cs typeface="Open Sans" panose="020B0606030504020204" pitchFamily="34" charset="0"/>
              </a:defRPr>
            </a:lvl1pPr>
            <a:lvl2pPr marL="1280160" indent="-822960" defTabSz="1828800">
              <a:buClr>
                <a:srgbClr val="929296"/>
              </a:buClr>
              <a:buSzPct val="75000"/>
              <a:buFont typeface="Arial"/>
              <a:buChar char="-"/>
              <a:defRPr>
                <a:solidFill>
                  <a:srgbClr val="8E8E93"/>
                </a:solidFill>
                <a:latin typeface="Open Sans" panose="020B0606030504020204" pitchFamily="34" charset="0"/>
                <a:ea typeface="Open Sans" panose="020B0606030504020204" pitchFamily="34" charset="0"/>
                <a:cs typeface="Open Sans" panose="020B0606030504020204" pitchFamily="34" charset="0"/>
              </a:defRPr>
            </a:lvl2pPr>
            <a:lvl3pPr marL="1524000" indent="-609600" defTabSz="1828800">
              <a:buClr>
                <a:srgbClr val="929296"/>
              </a:buClr>
              <a:buSzPct val="75000"/>
              <a:buFont typeface="Arial"/>
              <a:buChar char="-"/>
              <a:defRPr>
                <a:solidFill>
                  <a:srgbClr val="8E8E93"/>
                </a:solidFill>
                <a:latin typeface="Open Sans" panose="020B0606030504020204" pitchFamily="34" charset="0"/>
                <a:ea typeface="Open Sans" panose="020B0606030504020204" pitchFamily="34" charset="0"/>
                <a:cs typeface="Open Sans" panose="020B0606030504020204" pitchFamily="34" charset="0"/>
              </a:defRPr>
            </a:lvl3pPr>
            <a:lvl4pPr marL="2057400" indent="-685800" defTabSz="1828800">
              <a:buClr>
                <a:srgbClr val="929296"/>
              </a:buClr>
              <a:buSzPct val="75000"/>
              <a:buFont typeface="Arial"/>
              <a:buChar char="-"/>
              <a:defRPr>
                <a:solidFill>
                  <a:srgbClr val="8E8E93"/>
                </a:solidFill>
                <a:latin typeface="Open Sans" panose="020B0606030504020204" pitchFamily="34" charset="0"/>
                <a:ea typeface="Open Sans" panose="020B0606030504020204" pitchFamily="34" charset="0"/>
                <a:cs typeface="Open Sans" panose="020B0606030504020204" pitchFamily="34" charset="0"/>
              </a:defRPr>
            </a:lvl4pPr>
            <a:lvl5pPr marL="2514600" indent="-685800" defTabSz="1828800">
              <a:buClr>
                <a:srgbClr val="929296"/>
              </a:buClr>
              <a:buSzPct val="75000"/>
              <a:buFont typeface="Arial"/>
              <a:buChar char="-"/>
              <a:defRPr>
                <a:solidFill>
                  <a:srgbClr val="8E8E93"/>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81348277"/>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sing slide_Thank you">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C3A54E-FD24-CE4D-A0DC-F9E83FF630EC}"/>
              </a:ext>
            </a:extLst>
          </p:cNvPr>
          <p:cNvSpPr/>
          <p:nvPr userDrawn="1"/>
        </p:nvSpPr>
        <p:spPr>
          <a:xfrm>
            <a:off x="0" y="0"/>
            <a:ext cx="12192000" cy="13716000"/>
          </a:xfrm>
          <a:prstGeom prst="rect">
            <a:avLst/>
          </a:prstGeom>
          <a:gradFill>
            <a:gsLst>
              <a:gs pos="100000">
                <a:srgbClr val="009DDA"/>
              </a:gs>
              <a:gs pos="28000">
                <a:srgbClr val="702B9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9" name="TextBox 18">
            <a:extLst>
              <a:ext uri="{FF2B5EF4-FFF2-40B4-BE49-F238E27FC236}">
                <a16:creationId xmlns:a16="http://schemas.microsoft.com/office/drawing/2014/main" id="{0AD229EF-560B-4549-A135-B928086B2E41}"/>
              </a:ext>
            </a:extLst>
          </p:cNvPr>
          <p:cNvSpPr txBox="1"/>
          <p:nvPr/>
        </p:nvSpPr>
        <p:spPr>
          <a:xfrm>
            <a:off x="13004779" y="1775424"/>
            <a:ext cx="4935967" cy="1200329"/>
          </a:xfrm>
          <a:prstGeom prst="rect">
            <a:avLst/>
          </a:prstGeom>
          <a:noFill/>
        </p:spPr>
        <p:txBody>
          <a:bodyPr wrap="none" rtlCol="0">
            <a:spAutoFit/>
          </a:bodyPr>
          <a:lstStyle/>
          <a:p>
            <a:r>
              <a:rPr lang="en-US" sz="7200" b="1" i="0">
                <a:solidFill>
                  <a:srgbClr val="273572"/>
                </a:solidFill>
                <a:latin typeface="Avenir Black" panose="02000503020000020003" pitchFamily="2" charset="0"/>
                <a:ea typeface="Georgia" charset="0"/>
                <a:cs typeface="Georgia" charset="0"/>
              </a:rPr>
              <a:t>Thank you.</a:t>
            </a:r>
          </a:p>
        </p:txBody>
      </p:sp>
      <p:pic>
        <p:nvPicPr>
          <p:cNvPr id="12" name="Picture 11" descr="A picture containing text&#10;&#10;Description automatically generated">
            <a:extLst>
              <a:ext uri="{FF2B5EF4-FFF2-40B4-BE49-F238E27FC236}">
                <a16:creationId xmlns:a16="http://schemas.microsoft.com/office/drawing/2014/main" id="{6FE6AB80-AE64-CD41-8C29-51694D4416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04779" y="4166195"/>
            <a:ext cx="8875507" cy="2262383"/>
          </a:xfrm>
          <a:prstGeom prst="rect">
            <a:avLst/>
          </a:prstGeom>
        </p:spPr>
      </p:pic>
      <p:sp>
        <p:nvSpPr>
          <p:cNvPr id="14" name="Slide Number Placeholder 5">
            <a:extLst>
              <a:ext uri="{FF2B5EF4-FFF2-40B4-BE49-F238E27FC236}">
                <a16:creationId xmlns:a16="http://schemas.microsoft.com/office/drawing/2014/main" id="{5265835F-7319-6C4F-92D1-CC5D26BB6529}"/>
              </a:ext>
            </a:extLst>
          </p:cNvPr>
          <p:cNvSpPr txBox="1">
            <a:spLocks/>
          </p:cNvSpPr>
          <p:nvPr userDrawn="1"/>
        </p:nvSpPr>
        <p:spPr>
          <a:xfrm>
            <a:off x="12777537" y="9064944"/>
            <a:ext cx="10680933" cy="4453690"/>
          </a:xfrm>
          <a:prstGeom prst="rect">
            <a:avLst/>
          </a:prstGeom>
        </p:spPr>
        <p:txBody>
          <a:bodyPr vert="horz" lIns="182880" tIns="91440" rIns="182880" bIns="91440" rtlCol="0" anchor="t" anchorCtr="0"/>
          <a:lstStyle>
            <a:defPPr>
              <a:defRPr lang="en-US"/>
            </a:defPPr>
            <a:lvl1pPr marL="0" algn="r" defTabSz="914400" rtl="0" eaLnBrk="1" latinLnBrk="0" hangingPunct="1">
              <a:defRPr sz="1200" kern="1200">
                <a:solidFill>
                  <a:schemeClr val="accent5"/>
                </a:solidFill>
                <a:latin typeface="Microsoft Sans Serif" charset="0"/>
                <a:ea typeface="Microsoft Sans Serif" charset="0"/>
                <a:cs typeface="Microsoft Sans Serif"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kumimoji="0" lang="en-US" sz="2600" b="0" i="0" u="none" strike="noStrike" kern="1200" cap="none" spc="0" normalizeH="0" baseline="0">
                <a:ln>
                  <a:noFill/>
                </a:ln>
                <a:solidFill>
                  <a:srgbClr val="273572"/>
                </a:solidFill>
                <a:effectLst/>
                <a:uFillTx/>
                <a:latin typeface="Avenir Book" panose="02000503020000020003" pitchFamily="2" charset="0"/>
                <a:ea typeface="Microsoft Sans Serif" charset="0"/>
                <a:cs typeface="Microsoft Sans Serif" charset="0"/>
                <a:sym typeface="Helvetica"/>
              </a:rPr>
              <a:t>This presentation is supported by the Administration for Children and Families (ACF) of the United States (U.S.) Department of Health and Human Services (HHS) as part of a financial assistance award totaling $4 million dollars with 100 percent funded by ACF/HHS.  The contents are those of the author(s) and do not necessarily represent the official views of, nor an endorsement, by ACF/HHS, or the U.S. Government.  For more information please visit the ACF websites, </a:t>
            </a:r>
            <a:r>
              <a:rPr kumimoji="0" lang="en-US" sz="2600" b="0" i="0" u="sng" strike="noStrike" kern="1200" cap="none" spc="0" normalizeH="0" baseline="0">
                <a:ln>
                  <a:noFill/>
                </a:ln>
                <a:solidFill>
                  <a:srgbClr val="273572"/>
                </a:solidFill>
                <a:effectLst/>
                <a:uFillTx/>
                <a:latin typeface="Avenir Book" panose="02000503020000020003" pitchFamily="2" charset="0"/>
                <a:ea typeface="Microsoft Sans Serif" charset="0"/>
                <a:cs typeface="Microsoft Sans Serif" charset="0"/>
                <a:sym typeface="Helvetica"/>
                <a:hlinkClick r:id="rId3">
                  <a:extLst>
                    <a:ext uri="{A12FA001-AC4F-418D-AE19-62706E023703}">
                      <ahyp:hlinkClr xmlns:ahyp="http://schemas.microsoft.com/office/drawing/2018/hyperlinkcolor" val="tx"/>
                    </a:ext>
                  </a:extLst>
                </a:hlinkClick>
              </a:rPr>
              <a:t>Administrative and National Policy Requirements | The Administration for Children and Families (hhs.gov)</a:t>
            </a:r>
            <a:r>
              <a:rPr kumimoji="0" lang="en-US" sz="2600" b="0" i="0" u="none" strike="noStrike" kern="1200" cap="none" spc="0" normalizeH="0" baseline="0">
                <a:ln>
                  <a:noFill/>
                </a:ln>
                <a:solidFill>
                  <a:srgbClr val="273572"/>
                </a:solidFill>
                <a:effectLst/>
                <a:uFillTx/>
                <a:latin typeface="Avenir Book" panose="02000503020000020003" pitchFamily="2" charset="0"/>
                <a:ea typeface="Microsoft Sans Serif" charset="0"/>
                <a:cs typeface="Microsoft Sans Serif" charset="0"/>
                <a:sym typeface="Helvetica"/>
              </a:rPr>
              <a:t>.</a:t>
            </a:r>
            <a:endParaRPr lang="en-US" sz="2600">
              <a:solidFill>
                <a:srgbClr val="273572"/>
              </a:solidFill>
              <a:latin typeface="Avenir Book" panose="02000503020000020003" pitchFamily="2" charset="0"/>
              <a:ea typeface="Arial" charset="0"/>
              <a:cs typeface="Arial" charset="0"/>
            </a:endParaRPr>
          </a:p>
        </p:txBody>
      </p:sp>
      <p:sp>
        <p:nvSpPr>
          <p:cNvPr id="2" name="TextBox 1">
            <a:extLst>
              <a:ext uri="{FF2B5EF4-FFF2-40B4-BE49-F238E27FC236}">
                <a16:creationId xmlns:a16="http://schemas.microsoft.com/office/drawing/2014/main" id="{B64B9A61-90D0-6342-AF3A-68EA41F7EFDA}"/>
              </a:ext>
            </a:extLst>
          </p:cNvPr>
          <p:cNvSpPr txBox="1"/>
          <p:nvPr userDrawn="1"/>
        </p:nvSpPr>
        <p:spPr>
          <a:xfrm>
            <a:off x="1255776" y="4560836"/>
            <a:ext cx="9113520" cy="5262979"/>
          </a:xfrm>
          <a:prstGeom prst="rect">
            <a:avLst/>
          </a:prstGeom>
          <a:noFill/>
        </p:spPr>
        <p:txBody>
          <a:bodyPr wrap="square" rtlCol="0">
            <a:spAutoFit/>
          </a:bodyPr>
          <a:lstStyle/>
          <a:p>
            <a:r>
              <a:rPr lang="en-US" sz="7200" b="1" i="0">
                <a:solidFill>
                  <a:schemeClr val="bg1"/>
                </a:solidFill>
                <a:latin typeface="Avenir Black" panose="02000503020000020003" pitchFamily="2" charset="0"/>
                <a:ea typeface="Arial" charset="0"/>
                <a:cs typeface="Arial" charset="0"/>
              </a:rPr>
              <a:t>Contact Information</a:t>
            </a:r>
          </a:p>
          <a:p>
            <a:br>
              <a:rPr lang="en-US" sz="4400" b="1" i="0">
                <a:solidFill>
                  <a:schemeClr val="bg1"/>
                </a:solidFill>
                <a:latin typeface="Avenir Black" panose="02000503020000020003" pitchFamily="2" charset="0"/>
                <a:ea typeface="Arial" charset="0"/>
                <a:cs typeface="Arial" charset="0"/>
              </a:rPr>
            </a:br>
            <a:r>
              <a:rPr lang="en-US" sz="4400" b="1" i="0">
                <a:solidFill>
                  <a:schemeClr val="bg1"/>
                </a:solidFill>
                <a:latin typeface="Avenir Black" panose="02000503020000020003" pitchFamily="2" charset="0"/>
                <a:ea typeface="Arial" charset="0"/>
                <a:cs typeface="Arial" charset="0"/>
              </a:rPr>
              <a:t>Website</a:t>
            </a:r>
            <a:endParaRPr lang="en-US" sz="4400" b="1" i="0">
              <a:solidFill>
                <a:srgbClr val="E3002B"/>
              </a:solidFill>
              <a:latin typeface="Avenir Black" panose="02000503020000020003" pitchFamily="2" charset="0"/>
              <a:ea typeface="Arial" charset="0"/>
              <a:cs typeface="Arial" charset="0"/>
              <a:hlinkClick r:id="rId4">
                <a:extLst>
                  <a:ext uri="{A12FA001-AC4F-418D-AE19-62706E023703}">
                    <ahyp:hlinkClr xmlns:ahyp="http://schemas.microsoft.com/office/drawing/2018/hyperlinkcolor" val="tx"/>
                  </a:ext>
                </a:extLst>
              </a:hlinkClick>
            </a:endParaRPr>
          </a:p>
          <a:p>
            <a:r>
              <a:rPr lang="en-US" sz="4400" b="1" i="0">
                <a:solidFill>
                  <a:schemeClr val="bg1"/>
                </a:solidFill>
                <a:latin typeface="Avenir Black" panose="02000503020000020003" pitchFamily="2" charset="0"/>
                <a:ea typeface="Arial" charset="0"/>
                <a:cs typeface="Arial" charset="0"/>
                <a:hlinkClick r:id="rId4">
                  <a:extLst>
                    <a:ext uri="{A12FA001-AC4F-418D-AE19-62706E023703}">
                      <ahyp:hlinkClr xmlns:ahyp="http://schemas.microsoft.com/office/drawing/2018/hyperlinkcolor" val="tx"/>
                    </a:ext>
                  </a:extLst>
                </a:hlinkClick>
              </a:rPr>
              <a:t>https://qic-ey.org/</a:t>
            </a:r>
            <a:br>
              <a:rPr lang="en-US" sz="4400" b="1" i="0">
                <a:solidFill>
                  <a:schemeClr val="bg1"/>
                </a:solidFill>
                <a:latin typeface="Avenir Black" panose="02000503020000020003" pitchFamily="2" charset="0"/>
                <a:ea typeface="Arial" charset="0"/>
                <a:cs typeface="Arial" charset="0"/>
              </a:rPr>
            </a:br>
            <a:endParaRPr lang="en-US" sz="4400" b="1" i="0">
              <a:solidFill>
                <a:schemeClr val="bg1"/>
              </a:solidFill>
              <a:latin typeface="Avenir Black" panose="02000503020000020003" pitchFamily="2" charset="0"/>
              <a:ea typeface="Arial" charset="0"/>
              <a:cs typeface="Arial" charset="0"/>
            </a:endParaRPr>
          </a:p>
          <a:p>
            <a:r>
              <a:rPr lang="en-US" sz="4400" b="1" i="0">
                <a:solidFill>
                  <a:schemeClr val="bg1"/>
                </a:solidFill>
                <a:latin typeface="Avenir Black" panose="02000503020000020003" pitchFamily="2" charset="0"/>
                <a:ea typeface="Arial" charset="0"/>
                <a:cs typeface="Arial" charset="0"/>
              </a:rPr>
              <a:t>Email</a:t>
            </a:r>
          </a:p>
          <a:p>
            <a:r>
              <a:rPr lang="en-US" sz="4400" b="1" i="0">
                <a:solidFill>
                  <a:schemeClr val="bg1"/>
                </a:solidFill>
                <a:latin typeface="Avenir Black" panose="02000503020000020003" pitchFamily="2" charset="0"/>
                <a:ea typeface="Arial" charset="0"/>
                <a:cs typeface="Arial" charset="0"/>
              </a:rPr>
              <a:t>info@qic-ey.org</a:t>
            </a:r>
          </a:p>
        </p:txBody>
      </p:sp>
      <p:cxnSp>
        <p:nvCxnSpPr>
          <p:cNvPr id="5" name="Straight Connector 4">
            <a:extLst>
              <a:ext uri="{FF2B5EF4-FFF2-40B4-BE49-F238E27FC236}">
                <a16:creationId xmlns:a16="http://schemas.microsoft.com/office/drawing/2014/main" id="{6B8D6934-B475-9A43-9DEA-FAA09E1DE5E7}"/>
              </a:ext>
            </a:extLst>
          </p:cNvPr>
          <p:cNvCxnSpPr>
            <a:cxnSpLocks/>
          </p:cNvCxnSpPr>
          <p:nvPr userDrawn="1"/>
        </p:nvCxnSpPr>
        <p:spPr>
          <a:xfrm>
            <a:off x="13004779" y="6917723"/>
            <a:ext cx="104536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ipart&#10;&#10;Description automatically generated">
            <a:extLst>
              <a:ext uri="{FF2B5EF4-FFF2-40B4-BE49-F238E27FC236}">
                <a16:creationId xmlns:a16="http://schemas.microsoft.com/office/drawing/2014/main" id="{BFB0989A-56F1-0341-97B1-5D4ED05E81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004779" y="7570154"/>
            <a:ext cx="3650036" cy="905209"/>
          </a:xfrm>
          <a:prstGeom prst="rect">
            <a:avLst/>
          </a:prstGeom>
        </p:spPr>
      </p:pic>
    </p:spTree>
    <p:extLst>
      <p:ext uri="{BB962C8B-B14F-4D97-AF65-F5344CB8AC3E}">
        <p14:creationId xmlns:p14="http://schemas.microsoft.com/office/powerpoint/2010/main" val="15326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Purple-Blue">
    <p:bg>
      <p:bgPr>
        <a:gradFill>
          <a:gsLst>
            <a:gs pos="100000">
              <a:srgbClr val="E6175E"/>
            </a:gs>
            <a:gs pos="0">
              <a:srgbClr val="702B90"/>
            </a:gs>
          </a:gsLst>
          <a:lin ang="189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C9A57C-6BFA-A248-943D-DA6B218C5AD8}"/>
              </a:ext>
            </a:extLst>
          </p:cNvPr>
          <p:cNvSpPr/>
          <p:nvPr userDrawn="1"/>
        </p:nvSpPr>
        <p:spPr>
          <a:xfrm>
            <a:off x="0" y="-82092"/>
            <a:ext cx="24384000" cy="10110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65" name="Title 1">
            <a:extLst>
              <a:ext uri="{FF2B5EF4-FFF2-40B4-BE49-F238E27FC236}">
                <a16:creationId xmlns:a16="http://schemas.microsoft.com/office/drawing/2014/main" id="{0A9A1768-5FD5-7A43-98D3-1EDCF65DFE25}"/>
              </a:ext>
            </a:extLst>
          </p:cNvPr>
          <p:cNvSpPr>
            <a:spLocks noGrp="1"/>
          </p:cNvSpPr>
          <p:nvPr>
            <p:ph type="title"/>
          </p:nvPr>
        </p:nvSpPr>
        <p:spPr>
          <a:xfrm>
            <a:off x="2478505" y="10699560"/>
            <a:ext cx="19683695" cy="2527211"/>
          </a:xfrm>
        </p:spPr>
        <p:txBody>
          <a:bodyPr lIns="0" anchor="ctr">
            <a:normAutofit/>
          </a:bodyPr>
          <a:lstStyle>
            <a:lvl1pPr>
              <a:defRPr sz="8000">
                <a:solidFill>
                  <a:schemeClr val="bg1"/>
                </a:solidFill>
              </a:defRPr>
            </a:lvl1pPr>
          </a:lstStyle>
          <a:p>
            <a:r>
              <a:rPr lang="en-US"/>
              <a:t>Click to edit Master title style</a:t>
            </a:r>
          </a:p>
        </p:txBody>
      </p:sp>
      <p:pic>
        <p:nvPicPr>
          <p:cNvPr id="5" name="Picture 4" descr="Text&#10;&#10;Description automatically generated with medium confidence">
            <a:extLst>
              <a:ext uri="{FF2B5EF4-FFF2-40B4-BE49-F238E27FC236}">
                <a16:creationId xmlns:a16="http://schemas.microsoft.com/office/drawing/2014/main" id="{101DC37D-F64E-1441-A000-D52B01DFC2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1799" y="3081848"/>
            <a:ext cx="19940401" cy="3965011"/>
          </a:xfrm>
          <a:prstGeom prst="rect">
            <a:avLst/>
          </a:prstGeom>
        </p:spPr>
      </p:pic>
    </p:spTree>
    <p:extLst>
      <p:ext uri="{BB962C8B-B14F-4D97-AF65-F5344CB8AC3E}">
        <p14:creationId xmlns:p14="http://schemas.microsoft.com/office/powerpoint/2010/main" val="12036759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closing slide_Thank you">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C3A54E-FD24-CE4D-A0DC-F9E83FF630EC}"/>
              </a:ext>
            </a:extLst>
          </p:cNvPr>
          <p:cNvSpPr/>
          <p:nvPr userDrawn="1"/>
        </p:nvSpPr>
        <p:spPr>
          <a:xfrm>
            <a:off x="0" y="0"/>
            <a:ext cx="12192000" cy="13716000"/>
          </a:xfrm>
          <a:prstGeom prst="rect">
            <a:avLst/>
          </a:prstGeom>
          <a:gradFill>
            <a:gsLst>
              <a:gs pos="100000">
                <a:srgbClr val="E6175E"/>
              </a:gs>
              <a:gs pos="0">
                <a:srgbClr val="702B9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9" name="TextBox 18">
            <a:extLst>
              <a:ext uri="{FF2B5EF4-FFF2-40B4-BE49-F238E27FC236}">
                <a16:creationId xmlns:a16="http://schemas.microsoft.com/office/drawing/2014/main" id="{0AD229EF-560B-4549-A135-B928086B2E41}"/>
              </a:ext>
            </a:extLst>
          </p:cNvPr>
          <p:cNvSpPr txBox="1"/>
          <p:nvPr/>
        </p:nvSpPr>
        <p:spPr>
          <a:xfrm>
            <a:off x="13004779" y="1775424"/>
            <a:ext cx="4935967" cy="1200329"/>
          </a:xfrm>
          <a:prstGeom prst="rect">
            <a:avLst/>
          </a:prstGeom>
          <a:noFill/>
        </p:spPr>
        <p:txBody>
          <a:bodyPr wrap="none" rtlCol="0">
            <a:spAutoFit/>
          </a:bodyPr>
          <a:lstStyle/>
          <a:p>
            <a:r>
              <a:rPr lang="en-US" sz="7200" b="1" i="0">
                <a:solidFill>
                  <a:srgbClr val="273572"/>
                </a:solidFill>
                <a:latin typeface="Avenir Black" panose="02000503020000020003" pitchFamily="2" charset="0"/>
                <a:ea typeface="Georgia" charset="0"/>
                <a:cs typeface="Georgia" charset="0"/>
              </a:rPr>
              <a:t>Thank you.</a:t>
            </a:r>
          </a:p>
        </p:txBody>
      </p:sp>
      <p:pic>
        <p:nvPicPr>
          <p:cNvPr id="12" name="Picture 11" descr="A picture containing text&#10;&#10;Description automatically generated">
            <a:extLst>
              <a:ext uri="{FF2B5EF4-FFF2-40B4-BE49-F238E27FC236}">
                <a16:creationId xmlns:a16="http://schemas.microsoft.com/office/drawing/2014/main" id="{6FE6AB80-AE64-CD41-8C29-51694D4416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04779" y="4166195"/>
            <a:ext cx="8875507" cy="2262383"/>
          </a:xfrm>
          <a:prstGeom prst="rect">
            <a:avLst/>
          </a:prstGeom>
        </p:spPr>
      </p:pic>
      <p:sp>
        <p:nvSpPr>
          <p:cNvPr id="14" name="Slide Number Placeholder 5">
            <a:extLst>
              <a:ext uri="{FF2B5EF4-FFF2-40B4-BE49-F238E27FC236}">
                <a16:creationId xmlns:a16="http://schemas.microsoft.com/office/drawing/2014/main" id="{5265835F-7319-6C4F-92D1-CC5D26BB6529}"/>
              </a:ext>
            </a:extLst>
          </p:cNvPr>
          <p:cNvSpPr txBox="1">
            <a:spLocks/>
          </p:cNvSpPr>
          <p:nvPr userDrawn="1"/>
        </p:nvSpPr>
        <p:spPr>
          <a:xfrm>
            <a:off x="12777537" y="9064944"/>
            <a:ext cx="10680933" cy="4453690"/>
          </a:xfrm>
          <a:prstGeom prst="rect">
            <a:avLst/>
          </a:prstGeom>
        </p:spPr>
        <p:txBody>
          <a:bodyPr vert="horz" lIns="182880" tIns="91440" rIns="182880" bIns="91440" rtlCol="0" anchor="t" anchorCtr="0"/>
          <a:lstStyle>
            <a:defPPr>
              <a:defRPr lang="en-US"/>
            </a:defPPr>
            <a:lvl1pPr marL="0" algn="r" defTabSz="914400" rtl="0" eaLnBrk="1" latinLnBrk="0" hangingPunct="1">
              <a:defRPr sz="1200" kern="1200">
                <a:solidFill>
                  <a:schemeClr val="accent5"/>
                </a:solidFill>
                <a:latin typeface="Microsoft Sans Serif" charset="0"/>
                <a:ea typeface="Microsoft Sans Serif" charset="0"/>
                <a:cs typeface="Microsoft Sans Serif"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kumimoji="0" lang="en-US" sz="2600" b="0" i="0" u="none" strike="noStrike" kern="1200" cap="none" spc="0" normalizeH="0" baseline="0">
                <a:ln>
                  <a:noFill/>
                </a:ln>
                <a:solidFill>
                  <a:srgbClr val="273572"/>
                </a:solidFill>
                <a:effectLst/>
                <a:uFillTx/>
                <a:latin typeface="Avenir Book" panose="02000503020000020003" pitchFamily="2" charset="0"/>
                <a:ea typeface="Microsoft Sans Serif" charset="0"/>
                <a:cs typeface="Microsoft Sans Serif" charset="0"/>
                <a:sym typeface="Helvetica"/>
              </a:rPr>
              <a:t>This presentation is supported by the Administration for Children and Families (ACF) of the United States (U.S.) Department of Health and Human Services (HHS) as part of a financial assistance award totaling $4 million dollars with 100 percent funded by ACF/HHS.  The contents are those of the author(s) and do not necessarily represent the official views of, nor an endorsement, by ACF/HHS, or the U.S. Government.  For more information please visit the ACF websites, </a:t>
            </a:r>
            <a:r>
              <a:rPr kumimoji="0" lang="en-US" sz="2600" b="0" i="0" u="sng" strike="noStrike" kern="1200" cap="none" spc="0" normalizeH="0" baseline="0">
                <a:ln>
                  <a:noFill/>
                </a:ln>
                <a:solidFill>
                  <a:srgbClr val="273572"/>
                </a:solidFill>
                <a:effectLst/>
                <a:uFillTx/>
                <a:latin typeface="Avenir Book" panose="02000503020000020003" pitchFamily="2" charset="0"/>
                <a:ea typeface="Microsoft Sans Serif" charset="0"/>
                <a:cs typeface="Microsoft Sans Serif" charset="0"/>
                <a:sym typeface="Helvetica"/>
                <a:hlinkClick r:id="rId3">
                  <a:extLst>
                    <a:ext uri="{A12FA001-AC4F-418D-AE19-62706E023703}">
                      <ahyp:hlinkClr xmlns:ahyp="http://schemas.microsoft.com/office/drawing/2018/hyperlinkcolor" val="tx"/>
                    </a:ext>
                  </a:extLst>
                </a:hlinkClick>
              </a:rPr>
              <a:t>Administrative and National Policy Requirements | The Administration for Children and Families (hhs.gov)</a:t>
            </a:r>
            <a:r>
              <a:rPr kumimoji="0" lang="en-US" sz="2600" b="0" i="0" u="none" strike="noStrike" kern="1200" cap="none" spc="0" normalizeH="0" baseline="0">
                <a:ln>
                  <a:noFill/>
                </a:ln>
                <a:solidFill>
                  <a:srgbClr val="273572"/>
                </a:solidFill>
                <a:effectLst/>
                <a:uFillTx/>
                <a:latin typeface="Avenir Book" panose="02000503020000020003" pitchFamily="2" charset="0"/>
                <a:ea typeface="Microsoft Sans Serif" charset="0"/>
                <a:cs typeface="Microsoft Sans Serif" charset="0"/>
                <a:sym typeface="Helvetica"/>
              </a:rPr>
              <a:t>.</a:t>
            </a:r>
            <a:endParaRPr lang="en-US" sz="2600">
              <a:solidFill>
                <a:srgbClr val="273572"/>
              </a:solidFill>
              <a:latin typeface="Avenir Book" panose="02000503020000020003" pitchFamily="2" charset="0"/>
              <a:ea typeface="Arial" charset="0"/>
              <a:cs typeface="Arial" charset="0"/>
            </a:endParaRPr>
          </a:p>
        </p:txBody>
      </p:sp>
      <p:sp>
        <p:nvSpPr>
          <p:cNvPr id="2" name="TextBox 1">
            <a:extLst>
              <a:ext uri="{FF2B5EF4-FFF2-40B4-BE49-F238E27FC236}">
                <a16:creationId xmlns:a16="http://schemas.microsoft.com/office/drawing/2014/main" id="{B64B9A61-90D0-6342-AF3A-68EA41F7EFDA}"/>
              </a:ext>
            </a:extLst>
          </p:cNvPr>
          <p:cNvSpPr txBox="1"/>
          <p:nvPr userDrawn="1"/>
        </p:nvSpPr>
        <p:spPr>
          <a:xfrm>
            <a:off x="1255776" y="4560836"/>
            <a:ext cx="9113520" cy="5262979"/>
          </a:xfrm>
          <a:prstGeom prst="rect">
            <a:avLst/>
          </a:prstGeom>
          <a:noFill/>
        </p:spPr>
        <p:txBody>
          <a:bodyPr wrap="square" rtlCol="0">
            <a:spAutoFit/>
          </a:bodyPr>
          <a:lstStyle/>
          <a:p>
            <a:r>
              <a:rPr lang="en-US" sz="7200" b="1" i="0">
                <a:solidFill>
                  <a:schemeClr val="bg1"/>
                </a:solidFill>
                <a:latin typeface="Avenir Black" panose="02000503020000020003" pitchFamily="2" charset="0"/>
                <a:ea typeface="Arial" charset="0"/>
                <a:cs typeface="Arial" charset="0"/>
              </a:rPr>
              <a:t>Contact Information</a:t>
            </a:r>
          </a:p>
          <a:p>
            <a:br>
              <a:rPr lang="en-US" sz="4400" b="1" i="0">
                <a:solidFill>
                  <a:schemeClr val="bg1"/>
                </a:solidFill>
                <a:latin typeface="Avenir Black" panose="02000503020000020003" pitchFamily="2" charset="0"/>
                <a:ea typeface="Arial" charset="0"/>
                <a:cs typeface="Arial" charset="0"/>
              </a:rPr>
            </a:br>
            <a:r>
              <a:rPr lang="en-US" sz="4400" b="1" i="0">
                <a:solidFill>
                  <a:schemeClr val="bg1"/>
                </a:solidFill>
                <a:latin typeface="Avenir Black" panose="02000503020000020003" pitchFamily="2" charset="0"/>
                <a:ea typeface="Arial" charset="0"/>
                <a:cs typeface="Arial" charset="0"/>
              </a:rPr>
              <a:t>Website</a:t>
            </a:r>
            <a:endParaRPr lang="en-US" sz="4400" b="1" i="0">
              <a:solidFill>
                <a:srgbClr val="E3002B"/>
              </a:solidFill>
              <a:latin typeface="Avenir Black" panose="02000503020000020003" pitchFamily="2" charset="0"/>
              <a:ea typeface="Arial" charset="0"/>
              <a:cs typeface="Arial" charset="0"/>
              <a:hlinkClick r:id="rId4">
                <a:extLst>
                  <a:ext uri="{A12FA001-AC4F-418D-AE19-62706E023703}">
                    <ahyp:hlinkClr xmlns:ahyp="http://schemas.microsoft.com/office/drawing/2018/hyperlinkcolor" val="tx"/>
                  </a:ext>
                </a:extLst>
              </a:hlinkClick>
            </a:endParaRPr>
          </a:p>
          <a:p>
            <a:r>
              <a:rPr lang="en-US" sz="4400" b="1" i="0">
                <a:solidFill>
                  <a:schemeClr val="bg1"/>
                </a:solidFill>
                <a:latin typeface="Avenir Black" panose="02000503020000020003" pitchFamily="2" charset="0"/>
                <a:ea typeface="Arial" charset="0"/>
                <a:cs typeface="Arial" charset="0"/>
                <a:hlinkClick r:id="rId4">
                  <a:extLst>
                    <a:ext uri="{A12FA001-AC4F-418D-AE19-62706E023703}">
                      <ahyp:hlinkClr xmlns:ahyp="http://schemas.microsoft.com/office/drawing/2018/hyperlinkcolor" val="tx"/>
                    </a:ext>
                  </a:extLst>
                </a:hlinkClick>
              </a:rPr>
              <a:t>https://qic-ey.org/</a:t>
            </a:r>
            <a:br>
              <a:rPr lang="en-US" sz="4400" b="1" i="0">
                <a:solidFill>
                  <a:schemeClr val="bg1"/>
                </a:solidFill>
                <a:latin typeface="Avenir Black" panose="02000503020000020003" pitchFamily="2" charset="0"/>
                <a:ea typeface="Arial" charset="0"/>
                <a:cs typeface="Arial" charset="0"/>
              </a:rPr>
            </a:br>
            <a:endParaRPr lang="en-US" sz="4400" b="1" i="0">
              <a:solidFill>
                <a:schemeClr val="bg1"/>
              </a:solidFill>
              <a:latin typeface="Avenir Black" panose="02000503020000020003" pitchFamily="2" charset="0"/>
              <a:ea typeface="Arial" charset="0"/>
              <a:cs typeface="Arial" charset="0"/>
            </a:endParaRPr>
          </a:p>
          <a:p>
            <a:r>
              <a:rPr lang="en-US" sz="4400" b="1" i="0">
                <a:solidFill>
                  <a:schemeClr val="bg1"/>
                </a:solidFill>
                <a:latin typeface="Avenir Black" panose="02000503020000020003" pitchFamily="2" charset="0"/>
                <a:ea typeface="Arial" charset="0"/>
                <a:cs typeface="Arial" charset="0"/>
              </a:rPr>
              <a:t>Email</a:t>
            </a:r>
          </a:p>
          <a:p>
            <a:r>
              <a:rPr lang="en-US" sz="4400" b="1" i="0">
                <a:solidFill>
                  <a:schemeClr val="bg1"/>
                </a:solidFill>
                <a:latin typeface="Avenir Black" panose="02000503020000020003" pitchFamily="2" charset="0"/>
                <a:ea typeface="Arial" charset="0"/>
                <a:cs typeface="Arial" charset="0"/>
              </a:rPr>
              <a:t>info@qic-ey.org</a:t>
            </a:r>
          </a:p>
        </p:txBody>
      </p:sp>
      <p:cxnSp>
        <p:nvCxnSpPr>
          <p:cNvPr id="5" name="Straight Connector 4">
            <a:extLst>
              <a:ext uri="{FF2B5EF4-FFF2-40B4-BE49-F238E27FC236}">
                <a16:creationId xmlns:a16="http://schemas.microsoft.com/office/drawing/2014/main" id="{6B8D6934-B475-9A43-9DEA-FAA09E1DE5E7}"/>
              </a:ext>
            </a:extLst>
          </p:cNvPr>
          <p:cNvCxnSpPr>
            <a:cxnSpLocks/>
          </p:cNvCxnSpPr>
          <p:nvPr userDrawn="1"/>
        </p:nvCxnSpPr>
        <p:spPr>
          <a:xfrm>
            <a:off x="13004779" y="6917723"/>
            <a:ext cx="104536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ipart&#10;&#10;Description automatically generated">
            <a:extLst>
              <a:ext uri="{FF2B5EF4-FFF2-40B4-BE49-F238E27FC236}">
                <a16:creationId xmlns:a16="http://schemas.microsoft.com/office/drawing/2014/main" id="{BFB0989A-56F1-0341-97B1-5D4ED05E81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004779" y="7570154"/>
            <a:ext cx="3650036" cy="905209"/>
          </a:xfrm>
          <a:prstGeom prst="rect">
            <a:avLst/>
          </a:prstGeom>
        </p:spPr>
      </p:pic>
    </p:spTree>
    <p:extLst>
      <p:ext uri="{BB962C8B-B14F-4D97-AF65-F5344CB8AC3E}">
        <p14:creationId xmlns:p14="http://schemas.microsoft.com/office/powerpoint/2010/main" val="1857609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_closing slide_Thank you">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C3A54E-FD24-CE4D-A0DC-F9E83FF630EC}"/>
              </a:ext>
            </a:extLst>
          </p:cNvPr>
          <p:cNvSpPr/>
          <p:nvPr userDrawn="1"/>
        </p:nvSpPr>
        <p:spPr>
          <a:xfrm>
            <a:off x="0" y="0"/>
            <a:ext cx="12192000" cy="13716000"/>
          </a:xfrm>
          <a:prstGeom prst="rect">
            <a:avLst/>
          </a:prstGeom>
          <a:gradFill>
            <a:gsLst>
              <a:gs pos="100000">
                <a:srgbClr val="F89A23"/>
              </a:gs>
              <a:gs pos="0">
                <a:srgbClr val="E6175E"/>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9" name="TextBox 18">
            <a:extLst>
              <a:ext uri="{FF2B5EF4-FFF2-40B4-BE49-F238E27FC236}">
                <a16:creationId xmlns:a16="http://schemas.microsoft.com/office/drawing/2014/main" id="{0AD229EF-560B-4549-A135-B928086B2E41}"/>
              </a:ext>
            </a:extLst>
          </p:cNvPr>
          <p:cNvSpPr txBox="1"/>
          <p:nvPr/>
        </p:nvSpPr>
        <p:spPr>
          <a:xfrm>
            <a:off x="13004779" y="1775424"/>
            <a:ext cx="4935967" cy="1200329"/>
          </a:xfrm>
          <a:prstGeom prst="rect">
            <a:avLst/>
          </a:prstGeom>
          <a:noFill/>
        </p:spPr>
        <p:txBody>
          <a:bodyPr wrap="none" rtlCol="0">
            <a:spAutoFit/>
          </a:bodyPr>
          <a:lstStyle/>
          <a:p>
            <a:r>
              <a:rPr lang="en-US" sz="7200" b="1" i="0">
                <a:solidFill>
                  <a:srgbClr val="273572"/>
                </a:solidFill>
                <a:latin typeface="Avenir Black" panose="02000503020000020003" pitchFamily="2" charset="0"/>
                <a:ea typeface="Georgia" charset="0"/>
                <a:cs typeface="Georgia" charset="0"/>
              </a:rPr>
              <a:t>Thank you.</a:t>
            </a:r>
          </a:p>
        </p:txBody>
      </p:sp>
      <p:pic>
        <p:nvPicPr>
          <p:cNvPr id="12" name="Picture 11" descr="A picture containing text&#10;&#10;Description automatically generated">
            <a:extLst>
              <a:ext uri="{FF2B5EF4-FFF2-40B4-BE49-F238E27FC236}">
                <a16:creationId xmlns:a16="http://schemas.microsoft.com/office/drawing/2014/main" id="{6FE6AB80-AE64-CD41-8C29-51694D4416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04779" y="4166195"/>
            <a:ext cx="8875507" cy="2262383"/>
          </a:xfrm>
          <a:prstGeom prst="rect">
            <a:avLst/>
          </a:prstGeom>
        </p:spPr>
      </p:pic>
      <p:sp>
        <p:nvSpPr>
          <p:cNvPr id="14" name="Slide Number Placeholder 5">
            <a:extLst>
              <a:ext uri="{FF2B5EF4-FFF2-40B4-BE49-F238E27FC236}">
                <a16:creationId xmlns:a16="http://schemas.microsoft.com/office/drawing/2014/main" id="{5265835F-7319-6C4F-92D1-CC5D26BB6529}"/>
              </a:ext>
            </a:extLst>
          </p:cNvPr>
          <p:cNvSpPr txBox="1">
            <a:spLocks/>
          </p:cNvSpPr>
          <p:nvPr userDrawn="1"/>
        </p:nvSpPr>
        <p:spPr>
          <a:xfrm>
            <a:off x="12777537" y="9064944"/>
            <a:ext cx="10680933" cy="4453690"/>
          </a:xfrm>
          <a:prstGeom prst="rect">
            <a:avLst/>
          </a:prstGeom>
        </p:spPr>
        <p:txBody>
          <a:bodyPr vert="horz" lIns="182880" tIns="91440" rIns="182880" bIns="91440" rtlCol="0" anchor="t" anchorCtr="0"/>
          <a:lstStyle>
            <a:defPPr>
              <a:defRPr lang="en-US"/>
            </a:defPPr>
            <a:lvl1pPr marL="0" algn="r" defTabSz="914400" rtl="0" eaLnBrk="1" latinLnBrk="0" hangingPunct="1">
              <a:defRPr sz="1200" kern="1200">
                <a:solidFill>
                  <a:schemeClr val="accent5"/>
                </a:solidFill>
                <a:latin typeface="Microsoft Sans Serif" charset="0"/>
                <a:ea typeface="Microsoft Sans Serif" charset="0"/>
                <a:cs typeface="Microsoft Sans Serif"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kumimoji="0" lang="en-US" sz="2600" b="0" i="0" u="none" strike="noStrike" kern="1200" cap="none" spc="0" normalizeH="0" baseline="0">
                <a:ln>
                  <a:noFill/>
                </a:ln>
                <a:solidFill>
                  <a:srgbClr val="273572"/>
                </a:solidFill>
                <a:effectLst/>
                <a:uFillTx/>
                <a:latin typeface="Avenir Book" panose="02000503020000020003" pitchFamily="2" charset="0"/>
                <a:ea typeface="Microsoft Sans Serif" charset="0"/>
                <a:cs typeface="Microsoft Sans Serif" charset="0"/>
                <a:sym typeface="Helvetica"/>
              </a:rPr>
              <a:t>This presentation is supported by the Administration for Children and Families (ACF) of the United States (U.S.) Department of Health and Human Services (HHS) as part of a financial assistance award totaling $4 million dollars with 100 percent funded by ACF/HHS.  The contents are those of the author(s) and do not necessarily represent the official views of, nor an endorsement, by ACF/HHS, or the U.S. Government.  For more information please visit the ACF websites, </a:t>
            </a:r>
            <a:r>
              <a:rPr kumimoji="0" lang="en-US" sz="2600" b="0" i="0" u="sng" strike="noStrike" kern="1200" cap="none" spc="0" normalizeH="0" baseline="0">
                <a:ln>
                  <a:noFill/>
                </a:ln>
                <a:solidFill>
                  <a:srgbClr val="273572"/>
                </a:solidFill>
                <a:effectLst/>
                <a:uFillTx/>
                <a:latin typeface="Avenir Book" panose="02000503020000020003" pitchFamily="2" charset="0"/>
                <a:ea typeface="Microsoft Sans Serif" charset="0"/>
                <a:cs typeface="Microsoft Sans Serif" charset="0"/>
                <a:sym typeface="Helvetica"/>
                <a:hlinkClick r:id="rId3">
                  <a:extLst>
                    <a:ext uri="{A12FA001-AC4F-418D-AE19-62706E023703}">
                      <ahyp:hlinkClr xmlns:ahyp="http://schemas.microsoft.com/office/drawing/2018/hyperlinkcolor" val="tx"/>
                    </a:ext>
                  </a:extLst>
                </a:hlinkClick>
              </a:rPr>
              <a:t>Administrative and National Policy Requirements | The Administration for Children and Families (hhs.gov)</a:t>
            </a:r>
            <a:r>
              <a:rPr kumimoji="0" lang="en-US" sz="2600" b="0" i="0" u="none" strike="noStrike" kern="1200" cap="none" spc="0" normalizeH="0" baseline="0">
                <a:ln>
                  <a:noFill/>
                </a:ln>
                <a:solidFill>
                  <a:srgbClr val="273572"/>
                </a:solidFill>
                <a:effectLst/>
                <a:uFillTx/>
                <a:latin typeface="Avenir Book" panose="02000503020000020003" pitchFamily="2" charset="0"/>
                <a:ea typeface="Microsoft Sans Serif" charset="0"/>
                <a:cs typeface="Microsoft Sans Serif" charset="0"/>
                <a:sym typeface="Helvetica"/>
              </a:rPr>
              <a:t>.</a:t>
            </a:r>
            <a:endParaRPr lang="en-US" sz="2600">
              <a:solidFill>
                <a:srgbClr val="273572"/>
              </a:solidFill>
              <a:latin typeface="Avenir Book" panose="02000503020000020003" pitchFamily="2" charset="0"/>
              <a:ea typeface="Arial" charset="0"/>
              <a:cs typeface="Arial" charset="0"/>
            </a:endParaRPr>
          </a:p>
        </p:txBody>
      </p:sp>
      <p:sp>
        <p:nvSpPr>
          <p:cNvPr id="2" name="TextBox 1">
            <a:extLst>
              <a:ext uri="{FF2B5EF4-FFF2-40B4-BE49-F238E27FC236}">
                <a16:creationId xmlns:a16="http://schemas.microsoft.com/office/drawing/2014/main" id="{B64B9A61-90D0-6342-AF3A-68EA41F7EFDA}"/>
              </a:ext>
            </a:extLst>
          </p:cNvPr>
          <p:cNvSpPr txBox="1"/>
          <p:nvPr userDrawn="1"/>
        </p:nvSpPr>
        <p:spPr>
          <a:xfrm>
            <a:off x="1255776" y="4560836"/>
            <a:ext cx="9113520" cy="5262979"/>
          </a:xfrm>
          <a:prstGeom prst="rect">
            <a:avLst/>
          </a:prstGeom>
          <a:noFill/>
        </p:spPr>
        <p:txBody>
          <a:bodyPr wrap="square" rtlCol="0">
            <a:spAutoFit/>
          </a:bodyPr>
          <a:lstStyle/>
          <a:p>
            <a:r>
              <a:rPr lang="en-US" sz="7200" b="1" i="0">
                <a:solidFill>
                  <a:schemeClr val="bg1"/>
                </a:solidFill>
                <a:latin typeface="Avenir Black" panose="02000503020000020003" pitchFamily="2" charset="0"/>
                <a:ea typeface="Arial" charset="0"/>
                <a:cs typeface="Arial" charset="0"/>
              </a:rPr>
              <a:t>Contact Information</a:t>
            </a:r>
          </a:p>
          <a:p>
            <a:br>
              <a:rPr lang="en-US" sz="4400" b="1" i="0">
                <a:solidFill>
                  <a:schemeClr val="bg1"/>
                </a:solidFill>
                <a:latin typeface="Avenir Black" panose="02000503020000020003" pitchFamily="2" charset="0"/>
                <a:ea typeface="Arial" charset="0"/>
                <a:cs typeface="Arial" charset="0"/>
              </a:rPr>
            </a:br>
            <a:r>
              <a:rPr lang="en-US" sz="4400" b="1" i="0">
                <a:solidFill>
                  <a:schemeClr val="bg1"/>
                </a:solidFill>
                <a:latin typeface="Avenir Black" panose="02000503020000020003" pitchFamily="2" charset="0"/>
                <a:ea typeface="Arial" charset="0"/>
                <a:cs typeface="Arial" charset="0"/>
              </a:rPr>
              <a:t>Website</a:t>
            </a:r>
            <a:endParaRPr lang="en-US" sz="4400" b="1" i="0">
              <a:solidFill>
                <a:srgbClr val="E3002B"/>
              </a:solidFill>
              <a:latin typeface="Avenir Black" panose="02000503020000020003" pitchFamily="2" charset="0"/>
              <a:ea typeface="Arial" charset="0"/>
              <a:cs typeface="Arial" charset="0"/>
              <a:hlinkClick r:id="rId4">
                <a:extLst>
                  <a:ext uri="{A12FA001-AC4F-418D-AE19-62706E023703}">
                    <ahyp:hlinkClr xmlns:ahyp="http://schemas.microsoft.com/office/drawing/2018/hyperlinkcolor" val="tx"/>
                  </a:ext>
                </a:extLst>
              </a:hlinkClick>
            </a:endParaRPr>
          </a:p>
          <a:p>
            <a:r>
              <a:rPr lang="en-US" sz="4400" b="1" i="0">
                <a:solidFill>
                  <a:schemeClr val="bg1"/>
                </a:solidFill>
                <a:latin typeface="Avenir Black" panose="02000503020000020003" pitchFamily="2" charset="0"/>
                <a:ea typeface="Arial" charset="0"/>
                <a:cs typeface="Arial" charset="0"/>
                <a:hlinkClick r:id="rId4">
                  <a:extLst>
                    <a:ext uri="{A12FA001-AC4F-418D-AE19-62706E023703}">
                      <ahyp:hlinkClr xmlns:ahyp="http://schemas.microsoft.com/office/drawing/2018/hyperlinkcolor" val="tx"/>
                    </a:ext>
                  </a:extLst>
                </a:hlinkClick>
              </a:rPr>
              <a:t>https://qic-ey.org/</a:t>
            </a:r>
            <a:br>
              <a:rPr lang="en-US" sz="4400" b="1" i="0">
                <a:solidFill>
                  <a:schemeClr val="bg1"/>
                </a:solidFill>
                <a:latin typeface="Avenir Black" panose="02000503020000020003" pitchFamily="2" charset="0"/>
                <a:ea typeface="Arial" charset="0"/>
                <a:cs typeface="Arial" charset="0"/>
              </a:rPr>
            </a:br>
            <a:endParaRPr lang="en-US" sz="4400" b="1" i="0">
              <a:solidFill>
                <a:schemeClr val="bg1"/>
              </a:solidFill>
              <a:latin typeface="Avenir Black" panose="02000503020000020003" pitchFamily="2" charset="0"/>
              <a:ea typeface="Arial" charset="0"/>
              <a:cs typeface="Arial" charset="0"/>
            </a:endParaRPr>
          </a:p>
          <a:p>
            <a:r>
              <a:rPr lang="en-US" sz="4400" b="1" i="0">
                <a:solidFill>
                  <a:schemeClr val="bg1"/>
                </a:solidFill>
                <a:latin typeface="Avenir Black" panose="02000503020000020003" pitchFamily="2" charset="0"/>
                <a:ea typeface="Arial" charset="0"/>
                <a:cs typeface="Arial" charset="0"/>
              </a:rPr>
              <a:t>Email</a:t>
            </a:r>
          </a:p>
          <a:p>
            <a:r>
              <a:rPr lang="en-US" sz="4400" b="1" i="0">
                <a:solidFill>
                  <a:schemeClr val="bg1"/>
                </a:solidFill>
                <a:latin typeface="Avenir Black" panose="02000503020000020003" pitchFamily="2" charset="0"/>
                <a:ea typeface="Arial" charset="0"/>
                <a:cs typeface="Arial" charset="0"/>
              </a:rPr>
              <a:t>info@qic-ey.org</a:t>
            </a:r>
          </a:p>
        </p:txBody>
      </p:sp>
      <p:cxnSp>
        <p:nvCxnSpPr>
          <p:cNvPr id="5" name="Straight Connector 4">
            <a:extLst>
              <a:ext uri="{FF2B5EF4-FFF2-40B4-BE49-F238E27FC236}">
                <a16:creationId xmlns:a16="http://schemas.microsoft.com/office/drawing/2014/main" id="{6B8D6934-B475-9A43-9DEA-FAA09E1DE5E7}"/>
              </a:ext>
            </a:extLst>
          </p:cNvPr>
          <p:cNvCxnSpPr>
            <a:cxnSpLocks/>
          </p:cNvCxnSpPr>
          <p:nvPr userDrawn="1"/>
        </p:nvCxnSpPr>
        <p:spPr>
          <a:xfrm>
            <a:off x="13004779" y="6917723"/>
            <a:ext cx="104536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ipart&#10;&#10;Description automatically generated">
            <a:extLst>
              <a:ext uri="{FF2B5EF4-FFF2-40B4-BE49-F238E27FC236}">
                <a16:creationId xmlns:a16="http://schemas.microsoft.com/office/drawing/2014/main" id="{BFB0989A-56F1-0341-97B1-5D4ED05E81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004779" y="7570154"/>
            <a:ext cx="3650036" cy="905209"/>
          </a:xfrm>
          <a:prstGeom prst="rect">
            <a:avLst/>
          </a:prstGeom>
        </p:spPr>
      </p:pic>
    </p:spTree>
    <p:extLst>
      <p:ext uri="{BB962C8B-B14F-4D97-AF65-F5344CB8AC3E}">
        <p14:creationId xmlns:p14="http://schemas.microsoft.com/office/powerpoint/2010/main" val="19103603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Header and 2 Column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4EF394-62F3-815F-178B-5B5D6A0A9AD5}"/>
              </a:ext>
            </a:extLst>
          </p:cNvPr>
          <p:cNvSpPr/>
          <p:nvPr userDrawn="1"/>
        </p:nvSpPr>
        <p:spPr>
          <a:xfrm>
            <a:off x="0" y="-11074"/>
            <a:ext cx="24384000" cy="2120545"/>
          </a:xfrm>
          <a:prstGeom prst="rect">
            <a:avLst/>
          </a:prstGeom>
          <a:gradFill>
            <a:gsLst>
              <a:gs pos="99000">
                <a:srgbClr val="009DDA">
                  <a:alpha val="90000"/>
                </a:srgbClr>
              </a:gs>
              <a:gs pos="28000">
                <a:srgbClr val="702B90"/>
              </a:gs>
            </a:gsLst>
            <a:lin ang="3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rial" charset="0"/>
              <a:cs typeface="Arial" charset="0"/>
            </a:endParaRPr>
          </a:p>
        </p:txBody>
      </p:sp>
      <p:sp>
        <p:nvSpPr>
          <p:cNvPr id="6" name="Slide Number">
            <a:extLst>
              <a:ext uri="{FF2B5EF4-FFF2-40B4-BE49-F238E27FC236}">
                <a16:creationId xmlns:a16="http://schemas.microsoft.com/office/drawing/2014/main" id="{A04C069C-ECCC-EDFD-5529-8168293C2DEF}"/>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defRPr>
            </a:lvl1pPr>
          </a:lstStyle>
          <a:p>
            <a:fld id="{68524E6F-605C-0E40-A557-67C31399BA33}" type="slidenum">
              <a:rPr lang="en-US" smtClean="0"/>
              <a:t>‹#›</a:t>
            </a:fld>
            <a:endParaRPr lang="en-US" dirty="0"/>
          </a:p>
        </p:txBody>
      </p:sp>
      <p:pic>
        <p:nvPicPr>
          <p:cNvPr id="9" name="Picture 8" descr="Icon&#10;&#10;Description automatically generated">
            <a:extLst>
              <a:ext uri="{FF2B5EF4-FFF2-40B4-BE49-F238E27FC236}">
                <a16:creationId xmlns:a16="http://schemas.microsoft.com/office/drawing/2014/main" id="{1966D881-FBE5-26F7-C374-0106FA44BF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73134" y="502032"/>
            <a:ext cx="1314256" cy="1314256"/>
          </a:xfrm>
          <a:prstGeom prst="rect">
            <a:avLst/>
          </a:prstGeom>
        </p:spPr>
      </p:pic>
      <p:sp>
        <p:nvSpPr>
          <p:cNvPr id="2" name="Title 1">
            <a:extLst>
              <a:ext uri="{FF2B5EF4-FFF2-40B4-BE49-F238E27FC236}">
                <a16:creationId xmlns:a16="http://schemas.microsoft.com/office/drawing/2014/main" id="{3A9FF2F4-89C4-1D78-4FCE-B4F80E48CBCB}"/>
              </a:ext>
            </a:extLst>
          </p:cNvPr>
          <p:cNvSpPr>
            <a:spLocks noGrp="1"/>
          </p:cNvSpPr>
          <p:nvPr>
            <p:ph type="title"/>
          </p:nvPr>
        </p:nvSpPr>
        <p:spPr>
          <a:xfrm>
            <a:off x="1840138" y="730255"/>
            <a:ext cx="20685127" cy="2254998"/>
          </a:xfrm>
        </p:spPr>
        <p:txBody>
          <a:bodyPr/>
          <a:lstStyle>
            <a:lvl1pPr algn="ctr">
              <a:defRPr b="1" i="0">
                <a:solidFill>
                  <a:schemeClr val="bg1"/>
                </a:solidFill>
                <a:latin typeface="Avenir Black" panose="02000503020000020003" pitchFamily="2" charset="0"/>
                <a:ea typeface="Avenir Black" panose="02000503020000020003" pitchFamily="2" charset="0"/>
                <a:cs typeface="Avenir Black" panose="02000503020000020003" pitchFamily="2" charset="0"/>
              </a:defRPr>
            </a:lvl1pPr>
          </a:lstStyle>
          <a:p>
            <a:r>
              <a:rPr lang="en-US" dirty="0"/>
              <a:t>Click to edit Master title style</a:t>
            </a:r>
          </a:p>
        </p:txBody>
      </p:sp>
    </p:spTree>
    <p:extLst>
      <p:ext uri="{BB962C8B-B14F-4D97-AF65-F5344CB8AC3E}">
        <p14:creationId xmlns:p14="http://schemas.microsoft.com/office/powerpoint/2010/main" val="794314412"/>
      </p:ext>
    </p:extLst>
  </p:cSld>
  <p:clrMapOvr>
    <a:masterClrMapping/>
  </p:clrMapOvr>
  <p:extLst>
    <p:ext uri="{DCECCB84-F9BA-43D5-87BE-67443E8EF086}">
      <p15:sldGuideLst xmlns:p15="http://schemas.microsoft.com/office/powerpoint/2012/main">
        <p15:guide id="1" orient="horz" pos="8280" userDrawn="1">
          <p15:clr>
            <a:srgbClr val="FBAE40"/>
          </p15:clr>
        </p15:guide>
        <p15:guide id="2" pos="528"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urple-Blue-Half-Image-Right">
    <p:bg>
      <p:bgPr>
        <a:gradFill>
          <a:gsLst>
            <a:gs pos="100000">
              <a:srgbClr val="009DDA"/>
            </a:gs>
            <a:gs pos="28000">
              <a:srgbClr val="702B90"/>
            </a:gs>
          </a:gsLst>
          <a:lin ang="18900000" scaled="1"/>
        </a:gradFill>
        <a:effectLst/>
      </p:bgPr>
    </p:bg>
    <p:spTree>
      <p:nvGrpSpPr>
        <p:cNvPr id="1" name=""/>
        <p:cNvGrpSpPr/>
        <p:nvPr/>
      </p:nvGrpSpPr>
      <p:grpSpPr>
        <a:xfrm>
          <a:off x="0" y="0"/>
          <a:ext cx="0" cy="0"/>
          <a:chOff x="0" y="0"/>
          <a:chExt cx="0" cy="0"/>
        </a:xfrm>
      </p:grpSpPr>
      <p:sp>
        <p:nvSpPr>
          <p:cNvPr id="5" name="Rectangle 4"/>
          <p:cNvSpPr/>
          <p:nvPr/>
        </p:nvSpPr>
        <p:spPr>
          <a:xfrm>
            <a:off x="12185904" y="0"/>
            <a:ext cx="12198096"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latin typeface="Avenir Book" panose="02000503020000020003" pitchFamily="2" charset="0"/>
              <a:ea typeface="Microsoft Sans Serif" charset="0"/>
              <a:cs typeface="Microsoft Sans Serif" charset="0"/>
            </a:endParaRPr>
          </a:p>
        </p:txBody>
      </p:sp>
      <p:sp>
        <p:nvSpPr>
          <p:cNvPr id="7" name="Title 4"/>
          <p:cNvSpPr>
            <a:spLocks noGrp="1"/>
          </p:cNvSpPr>
          <p:nvPr>
            <p:ph type="title"/>
          </p:nvPr>
        </p:nvSpPr>
        <p:spPr>
          <a:xfrm>
            <a:off x="744077" y="2782660"/>
            <a:ext cx="10635130" cy="1896916"/>
          </a:xfrm>
        </p:spPr>
        <p:txBody>
          <a:bodyPr>
            <a:normAutofit/>
          </a:bodyPr>
          <a:lstStyle>
            <a:lvl1pPr algn="ctr">
              <a:spcBef>
                <a:spcPts val="4000"/>
              </a:spcBef>
              <a:defRPr sz="5800">
                <a:solidFill>
                  <a:schemeClr val="bg1"/>
                </a:solidFill>
              </a:defRPr>
            </a:lvl1pPr>
          </a:lstStyle>
          <a:p>
            <a:pPr>
              <a:spcBef>
                <a:spcPts val="2000"/>
              </a:spcBef>
            </a:pPr>
            <a:r>
              <a:rPr lang="en-US" dirty="0"/>
              <a:t>Click to edit Master title style</a:t>
            </a:r>
          </a:p>
        </p:txBody>
      </p:sp>
      <p:sp>
        <p:nvSpPr>
          <p:cNvPr id="8" name="Title 4"/>
          <p:cNvSpPr txBox="1">
            <a:spLocks/>
          </p:cNvSpPr>
          <p:nvPr/>
        </p:nvSpPr>
        <p:spPr>
          <a:xfrm>
            <a:off x="744077" y="4979767"/>
            <a:ext cx="10635130" cy="6271310"/>
          </a:xfrm>
          <a:prstGeom prst="rect">
            <a:avLst/>
          </a:prstGeom>
        </p:spPr>
        <p:txBody>
          <a:bodyPr vert="horz" lIns="182880" tIns="91440" rIns="182880" bIns="91440" rtlCol="0" anchor="t">
            <a:noAutofit/>
          </a:bodyPr>
          <a:lstStyle>
            <a:lvl1pPr algn="l" defTabSz="914400" rtl="0" eaLnBrk="1" latinLnBrk="0" hangingPunct="1">
              <a:lnSpc>
                <a:spcPct val="90000"/>
              </a:lnSpc>
              <a:spcBef>
                <a:spcPct val="0"/>
              </a:spcBef>
              <a:buNone/>
              <a:defRPr sz="3200" b="0" i="0" kern="1200">
                <a:solidFill>
                  <a:schemeClr val="bg1"/>
                </a:solidFill>
                <a:latin typeface="Georgia" charset="0"/>
                <a:ea typeface="Georgia" charset="0"/>
                <a:cs typeface="Georgia" charset="0"/>
              </a:defRPr>
            </a:lvl1pPr>
          </a:lstStyle>
          <a:p>
            <a:pPr>
              <a:lnSpc>
                <a:spcPct val="150000"/>
              </a:lnSpc>
              <a:spcBef>
                <a:spcPts val="4000"/>
              </a:spcBef>
            </a:pPr>
            <a:endParaRPr lang="en-US" sz="3200" dirty="0">
              <a:latin typeface="Avenir Book" panose="02000503020000020003" pitchFamily="2" charset="0"/>
            </a:endParaRPr>
          </a:p>
        </p:txBody>
      </p:sp>
      <p:sp>
        <p:nvSpPr>
          <p:cNvPr id="11" name="Title 4">
            <a:extLst>
              <a:ext uri="{FF2B5EF4-FFF2-40B4-BE49-F238E27FC236}">
                <a16:creationId xmlns:a16="http://schemas.microsoft.com/office/drawing/2014/main" id="{02CA3DD3-5052-194B-BE0B-EFC3BA2AF0DC}"/>
              </a:ext>
            </a:extLst>
          </p:cNvPr>
          <p:cNvSpPr txBox="1">
            <a:spLocks/>
          </p:cNvSpPr>
          <p:nvPr/>
        </p:nvSpPr>
        <p:spPr>
          <a:xfrm>
            <a:off x="744077" y="4979767"/>
            <a:ext cx="10635130" cy="6271310"/>
          </a:xfrm>
          <a:prstGeom prst="rect">
            <a:avLst/>
          </a:prstGeom>
        </p:spPr>
        <p:txBody>
          <a:bodyPr vert="horz" lIns="182880" tIns="91440" rIns="182880" bIns="91440" rtlCol="0" anchor="t">
            <a:noAutofit/>
          </a:bodyPr>
          <a:lstStyle>
            <a:lvl1pPr algn="l" defTabSz="914400" rtl="0" eaLnBrk="1" latinLnBrk="0" hangingPunct="1">
              <a:lnSpc>
                <a:spcPct val="90000"/>
              </a:lnSpc>
              <a:spcBef>
                <a:spcPct val="0"/>
              </a:spcBef>
              <a:buNone/>
              <a:defRPr sz="3200" b="0" i="0" kern="1200">
                <a:solidFill>
                  <a:schemeClr val="bg1"/>
                </a:solidFill>
                <a:latin typeface="Georgia" charset="0"/>
                <a:ea typeface="Georgia" charset="0"/>
                <a:cs typeface="Georgia" charset="0"/>
              </a:defRPr>
            </a:lvl1pPr>
          </a:lstStyle>
          <a:p>
            <a:pPr>
              <a:lnSpc>
                <a:spcPct val="150000"/>
              </a:lnSpc>
              <a:spcBef>
                <a:spcPts val="4000"/>
              </a:spcBef>
            </a:pPr>
            <a:endParaRPr lang="en-US" sz="3200" dirty="0">
              <a:latin typeface="Avenir Book" panose="02000503020000020003" pitchFamily="2" charset="0"/>
            </a:endParaRPr>
          </a:p>
        </p:txBody>
      </p:sp>
      <p:sp>
        <p:nvSpPr>
          <p:cNvPr id="15" name="Slide Number">
            <a:extLst>
              <a:ext uri="{FF2B5EF4-FFF2-40B4-BE49-F238E27FC236}">
                <a16:creationId xmlns:a16="http://schemas.microsoft.com/office/drawing/2014/main" id="{A6260198-CC2A-D04E-A280-54EA2A5B113B}"/>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defRPr>
            </a:lvl1pPr>
          </a:lstStyle>
          <a:p>
            <a:fld id="{68524E6F-605C-0E40-A557-67C31399BA33}" type="slidenum">
              <a:rPr lang="en-US" smtClean="0"/>
              <a:t>‹#›</a:t>
            </a:fld>
            <a:endParaRPr lang="en-US" dirty="0"/>
          </a:p>
        </p:txBody>
      </p:sp>
      <p:sp>
        <p:nvSpPr>
          <p:cNvPr id="2" name="Content Placeholder 2">
            <a:extLst>
              <a:ext uri="{FF2B5EF4-FFF2-40B4-BE49-F238E27FC236}">
                <a16:creationId xmlns:a16="http://schemas.microsoft.com/office/drawing/2014/main" id="{F7F42900-73A0-3BFD-A06E-19FF6CB5B8CC}"/>
              </a:ext>
            </a:extLst>
          </p:cNvPr>
          <p:cNvSpPr>
            <a:spLocks noGrp="1"/>
          </p:cNvSpPr>
          <p:nvPr>
            <p:ph sz="quarter" idx="12"/>
          </p:nvPr>
        </p:nvSpPr>
        <p:spPr>
          <a:xfrm>
            <a:off x="12185650" y="0"/>
            <a:ext cx="12198350" cy="13716000"/>
          </a:xfrm>
        </p:spPr>
        <p:txBody>
          <a:bodyPr lIns="274320" tIns="274320" rIns="274320" bIns="274320" anchor="ctr"/>
          <a:lstStyle>
            <a:lvl1pPr>
              <a:defRPr>
                <a:latin typeface="Avenir Book" panose="02000503020000020003"/>
              </a:defRPr>
            </a:lvl1pPr>
            <a:lvl2pPr>
              <a:defRPr>
                <a:latin typeface="Avenir Book" panose="02000503020000020003"/>
              </a:defRPr>
            </a:lvl2pPr>
            <a:lvl3pPr>
              <a:defRPr>
                <a:latin typeface="Avenir Book" panose="02000503020000020003"/>
              </a:defRPr>
            </a:lvl3pPr>
            <a:lvl4pPr>
              <a:defRPr>
                <a:latin typeface="Avenir Book" panose="02000503020000020003"/>
              </a:defRPr>
            </a:lvl4pPr>
            <a:lvl5pPr>
              <a:defRPr>
                <a:latin typeface="Avenir Book" panose="02000503020000020003"/>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8">
            <a:extLst>
              <a:ext uri="{FF2B5EF4-FFF2-40B4-BE49-F238E27FC236}">
                <a16:creationId xmlns:a16="http://schemas.microsoft.com/office/drawing/2014/main" id="{129AF027-423A-551C-1F04-802388F73F6D}"/>
              </a:ext>
            </a:extLst>
          </p:cNvPr>
          <p:cNvSpPr>
            <a:spLocks noGrp="1"/>
          </p:cNvSpPr>
          <p:nvPr>
            <p:ph sz="quarter" idx="13"/>
          </p:nvPr>
        </p:nvSpPr>
        <p:spPr>
          <a:xfrm>
            <a:off x="744077" y="4979767"/>
            <a:ext cx="10634662" cy="6907433"/>
          </a:xfrm>
        </p:spPr>
        <p:txBody>
          <a:bodyPr/>
          <a:lstStyle>
            <a:lvl1pPr>
              <a:defRPr>
                <a:solidFill>
                  <a:schemeClr val="bg1"/>
                </a:solidFill>
                <a:latin typeface="Avenir Book" panose="02000503020000020003"/>
              </a:defRPr>
            </a:lvl1pPr>
            <a:lvl2pPr>
              <a:defRPr>
                <a:solidFill>
                  <a:schemeClr val="bg1"/>
                </a:solidFill>
                <a:latin typeface="Avenir Book" panose="02000503020000020003"/>
              </a:defRPr>
            </a:lvl2pPr>
            <a:lvl3pPr>
              <a:defRPr>
                <a:solidFill>
                  <a:schemeClr val="bg1"/>
                </a:solidFill>
                <a:latin typeface="Avenir Book" panose="02000503020000020003"/>
              </a:defRPr>
            </a:lvl3pPr>
            <a:lvl4pPr>
              <a:defRPr>
                <a:solidFill>
                  <a:schemeClr val="bg1"/>
                </a:solidFill>
                <a:latin typeface="Avenir Book" panose="02000503020000020003"/>
              </a:defRPr>
            </a:lvl4pPr>
            <a:lvl5pPr>
              <a:defRPr>
                <a:solidFill>
                  <a:schemeClr val="bg1"/>
                </a:solidFill>
                <a:latin typeface="Avenir Book" panose="02000503020000020003"/>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Icon&#10;&#10;Description automatically generated">
            <a:extLst>
              <a:ext uri="{FF2B5EF4-FFF2-40B4-BE49-F238E27FC236}">
                <a16:creationId xmlns:a16="http://schemas.microsoft.com/office/drawing/2014/main" id="{DF074740-4146-BB85-9C91-8C13922911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73134" y="502032"/>
            <a:ext cx="1314256" cy="1314256"/>
          </a:xfrm>
          <a:prstGeom prst="rect">
            <a:avLst/>
          </a:prstGeom>
        </p:spPr>
      </p:pic>
    </p:spTree>
    <p:extLst>
      <p:ext uri="{BB962C8B-B14F-4D97-AF65-F5344CB8AC3E}">
        <p14:creationId xmlns:p14="http://schemas.microsoft.com/office/powerpoint/2010/main" val="24390183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Header and 2 Column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75FBB1-F3DE-3AEF-AAD9-21D3ADF0CCE5}"/>
              </a:ext>
            </a:extLst>
          </p:cNvPr>
          <p:cNvSpPr/>
          <p:nvPr userDrawn="1"/>
        </p:nvSpPr>
        <p:spPr>
          <a:xfrm>
            <a:off x="0" y="-11074"/>
            <a:ext cx="24384000" cy="2120545"/>
          </a:xfrm>
          <a:prstGeom prst="rect">
            <a:avLst/>
          </a:prstGeom>
          <a:gradFill>
            <a:gsLst>
              <a:gs pos="99000">
                <a:srgbClr val="009DDA">
                  <a:alpha val="90000"/>
                </a:srgbClr>
              </a:gs>
              <a:gs pos="28000">
                <a:srgbClr val="702B90"/>
              </a:gs>
            </a:gsLst>
            <a:lin ang="3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rial" charset="0"/>
              <a:cs typeface="Arial" charset="0"/>
            </a:endParaRPr>
          </a:p>
        </p:txBody>
      </p:sp>
      <p:sp>
        <p:nvSpPr>
          <p:cNvPr id="6" name="Slide Number">
            <a:extLst>
              <a:ext uri="{FF2B5EF4-FFF2-40B4-BE49-F238E27FC236}">
                <a16:creationId xmlns:a16="http://schemas.microsoft.com/office/drawing/2014/main" id="{7248B869-B607-BF2E-F417-C57FEB29AA1E}"/>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defRPr>
            </a:lvl1pPr>
          </a:lstStyle>
          <a:p>
            <a:fld id="{68524E6F-605C-0E40-A557-67C31399BA33}" type="slidenum">
              <a:rPr lang="en-US" smtClean="0"/>
              <a:t>‹#›</a:t>
            </a:fld>
            <a:endParaRPr lang="en-US" dirty="0"/>
          </a:p>
        </p:txBody>
      </p:sp>
      <p:sp>
        <p:nvSpPr>
          <p:cNvPr id="9" name="Content Placeholder 2">
            <a:extLst>
              <a:ext uri="{FF2B5EF4-FFF2-40B4-BE49-F238E27FC236}">
                <a16:creationId xmlns:a16="http://schemas.microsoft.com/office/drawing/2014/main" id="{E11E53AC-5336-411C-3C84-109B78B2EF04}"/>
              </a:ext>
            </a:extLst>
          </p:cNvPr>
          <p:cNvSpPr>
            <a:spLocks noGrp="1"/>
          </p:cNvSpPr>
          <p:nvPr>
            <p:ph idx="10"/>
          </p:nvPr>
        </p:nvSpPr>
        <p:spPr>
          <a:xfrm>
            <a:off x="13313663" y="3139423"/>
            <a:ext cx="9501733" cy="9214510"/>
          </a:xfrm>
        </p:spPr>
        <p:txBody>
          <a:bodyPr>
            <a:normAutofit/>
          </a:bodyPr>
          <a:lstStyle>
            <a:lvl1pPr>
              <a:defRPr sz="4000">
                <a:latin typeface="Avenir Book" panose="02000503020000020003" pitchFamily="2" charset="0"/>
                <a:ea typeface="Open Sans" panose="020B0606030504020204" pitchFamily="34" charset="0"/>
                <a:cs typeface="Open Sans" panose="020B0606030504020204" pitchFamily="34" charset="0"/>
              </a:defRPr>
            </a:lvl1pPr>
            <a:lvl2pPr>
              <a:defRPr sz="3600">
                <a:latin typeface="Avenir Book" panose="02000503020000020003" pitchFamily="2" charset="0"/>
                <a:ea typeface="Open Sans" panose="020B0606030504020204" pitchFamily="34" charset="0"/>
                <a:cs typeface="Open Sans" panose="020B0606030504020204" pitchFamily="34" charset="0"/>
              </a:defRPr>
            </a:lvl2pPr>
            <a:lvl3pPr>
              <a:defRPr sz="3200">
                <a:latin typeface="Avenir Book" panose="02000503020000020003" pitchFamily="2" charset="0"/>
                <a:ea typeface="Open Sans" panose="020B0606030504020204" pitchFamily="34" charset="0"/>
                <a:cs typeface="Open Sans" panose="020B0606030504020204" pitchFamily="34" charset="0"/>
              </a:defRPr>
            </a:lvl3pPr>
            <a:lvl4pPr>
              <a:defRPr sz="2800">
                <a:latin typeface="Avenir Book" panose="02000503020000020003" pitchFamily="2" charset="0"/>
                <a:ea typeface="Open Sans" panose="020B0606030504020204" pitchFamily="34" charset="0"/>
                <a:cs typeface="Open Sans" panose="020B0606030504020204" pitchFamily="34" charset="0"/>
              </a:defRPr>
            </a:lvl4pPr>
            <a:lvl5pPr>
              <a:defRPr sz="2800">
                <a:latin typeface="Avenir Book"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Icon&#10;&#10;Description automatically generated">
            <a:extLst>
              <a:ext uri="{FF2B5EF4-FFF2-40B4-BE49-F238E27FC236}">
                <a16:creationId xmlns:a16="http://schemas.microsoft.com/office/drawing/2014/main" id="{2CF7F139-B3F3-56F5-1DBB-921619145D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73134" y="502032"/>
            <a:ext cx="1314256" cy="1314256"/>
          </a:xfrm>
          <a:prstGeom prst="rect">
            <a:avLst/>
          </a:prstGeom>
        </p:spPr>
      </p:pic>
      <p:sp>
        <p:nvSpPr>
          <p:cNvPr id="11" name="Content Placeholder 2">
            <a:extLst>
              <a:ext uri="{FF2B5EF4-FFF2-40B4-BE49-F238E27FC236}">
                <a16:creationId xmlns:a16="http://schemas.microsoft.com/office/drawing/2014/main" id="{9C5BB562-9C5A-8051-7119-8FB42490BFA9}"/>
              </a:ext>
            </a:extLst>
          </p:cNvPr>
          <p:cNvSpPr>
            <a:spLocks noGrp="1"/>
          </p:cNvSpPr>
          <p:nvPr>
            <p:ph idx="1"/>
          </p:nvPr>
        </p:nvSpPr>
        <p:spPr>
          <a:xfrm>
            <a:off x="744070" y="3139423"/>
            <a:ext cx="10735166" cy="9214510"/>
          </a:xfrm>
        </p:spPr>
        <p:txBody>
          <a:bodyPr>
            <a:normAutofit/>
          </a:bodyPr>
          <a:lstStyle>
            <a:lvl1pPr>
              <a:defRPr sz="4000">
                <a:latin typeface="Avenir Book" panose="02000503020000020003" pitchFamily="2" charset="0"/>
                <a:ea typeface="Open Sans" panose="020B0606030504020204" pitchFamily="34" charset="0"/>
                <a:cs typeface="Open Sans" panose="020B0606030504020204" pitchFamily="34" charset="0"/>
              </a:defRPr>
            </a:lvl1pPr>
            <a:lvl2pPr>
              <a:defRPr sz="3600">
                <a:latin typeface="Avenir Book" panose="02000503020000020003" pitchFamily="2" charset="0"/>
                <a:ea typeface="Open Sans" panose="020B0606030504020204" pitchFamily="34" charset="0"/>
                <a:cs typeface="Open Sans" panose="020B0606030504020204" pitchFamily="34" charset="0"/>
              </a:defRPr>
            </a:lvl2pPr>
            <a:lvl3pPr>
              <a:defRPr sz="3200">
                <a:latin typeface="Avenir Book" panose="02000503020000020003" pitchFamily="2" charset="0"/>
                <a:ea typeface="Open Sans" panose="020B0606030504020204" pitchFamily="34" charset="0"/>
                <a:cs typeface="Open Sans" panose="020B0606030504020204" pitchFamily="34" charset="0"/>
              </a:defRPr>
            </a:lvl3pPr>
            <a:lvl4pPr>
              <a:defRPr sz="2800">
                <a:latin typeface="Avenir Book" panose="02000503020000020003" pitchFamily="2" charset="0"/>
                <a:ea typeface="Open Sans" panose="020B0606030504020204" pitchFamily="34" charset="0"/>
                <a:cs typeface="Open Sans" panose="020B0606030504020204" pitchFamily="34" charset="0"/>
              </a:defRPr>
            </a:lvl4pPr>
            <a:lvl5pPr>
              <a:defRPr sz="2800">
                <a:latin typeface="Avenir Book"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9D72C7A0-9896-E963-0206-E900410EFF5D}"/>
              </a:ext>
            </a:extLst>
          </p:cNvPr>
          <p:cNvSpPr>
            <a:spLocks noGrp="1"/>
          </p:cNvSpPr>
          <p:nvPr>
            <p:ph type="title"/>
          </p:nvPr>
        </p:nvSpPr>
        <p:spPr>
          <a:xfrm>
            <a:off x="1840138" y="730255"/>
            <a:ext cx="20685127" cy="2254998"/>
          </a:xfrm>
        </p:spPr>
        <p:txBody>
          <a:bodyPr/>
          <a:lstStyle>
            <a:lvl1pPr algn="ctr">
              <a:defRPr b="1" i="0">
                <a:solidFill>
                  <a:schemeClr val="bg1"/>
                </a:solidFill>
                <a:latin typeface="Avenir Black" panose="02000503020000020003" pitchFamily="2" charset="0"/>
                <a:ea typeface="Avenir Black" panose="02000503020000020003" pitchFamily="2" charset="0"/>
                <a:cs typeface="Avenir Black" panose="02000503020000020003" pitchFamily="2" charset="0"/>
              </a:defRPr>
            </a:lvl1pPr>
          </a:lstStyle>
          <a:p>
            <a:r>
              <a:rPr lang="en-US" dirty="0"/>
              <a:t>Click to edit Master title style</a:t>
            </a:r>
          </a:p>
        </p:txBody>
      </p:sp>
    </p:spTree>
    <p:extLst>
      <p:ext uri="{BB962C8B-B14F-4D97-AF65-F5344CB8AC3E}">
        <p14:creationId xmlns:p14="http://schemas.microsoft.com/office/powerpoint/2010/main" val="1560146977"/>
      </p:ext>
    </p:extLst>
  </p:cSld>
  <p:clrMapOvr>
    <a:masterClrMapping/>
  </p:clrMapOvr>
  <p:extLst>
    <p:ext uri="{DCECCB84-F9BA-43D5-87BE-67443E8EF086}">
      <p15:sldGuideLst xmlns:p15="http://schemas.microsoft.com/office/powerpoint/2012/main">
        <p15:guide id="1" orient="horz" pos="8280" userDrawn="1">
          <p15:clr>
            <a:srgbClr val="FBAE40"/>
          </p15:clr>
        </p15:guide>
        <p15:guide id="2" pos="528"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urple-Blue-Half-Image-Right">
    <p:bg>
      <p:bgPr>
        <a:gradFill>
          <a:gsLst>
            <a:gs pos="100000">
              <a:srgbClr val="009DDA"/>
            </a:gs>
            <a:gs pos="28000">
              <a:srgbClr val="702B90"/>
            </a:gs>
          </a:gsLst>
          <a:lin ang="18900000" scaled="1"/>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4C4E9E-901B-737C-9239-521DC6B9B281}"/>
              </a:ext>
            </a:extLst>
          </p:cNvPr>
          <p:cNvSpPr/>
          <p:nvPr userDrawn="1"/>
        </p:nvSpPr>
        <p:spPr>
          <a:xfrm>
            <a:off x="12185904" y="0"/>
            <a:ext cx="12198096"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latin typeface="Avenir Book" panose="02000503020000020003" pitchFamily="2" charset="0"/>
              <a:ea typeface="Microsoft Sans Serif" charset="0"/>
              <a:cs typeface="Microsoft Sans Serif" charset="0"/>
            </a:endParaRPr>
          </a:p>
        </p:txBody>
      </p:sp>
      <p:sp>
        <p:nvSpPr>
          <p:cNvPr id="9" name="Title 4">
            <a:extLst>
              <a:ext uri="{FF2B5EF4-FFF2-40B4-BE49-F238E27FC236}">
                <a16:creationId xmlns:a16="http://schemas.microsoft.com/office/drawing/2014/main" id="{BB91767B-3750-9DB1-DF06-FD803023855F}"/>
              </a:ext>
            </a:extLst>
          </p:cNvPr>
          <p:cNvSpPr>
            <a:spLocks noGrp="1"/>
          </p:cNvSpPr>
          <p:nvPr>
            <p:ph type="title"/>
          </p:nvPr>
        </p:nvSpPr>
        <p:spPr>
          <a:xfrm>
            <a:off x="744077" y="5095554"/>
            <a:ext cx="10635130" cy="1896916"/>
          </a:xfrm>
        </p:spPr>
        <p:txBody>
          <a:bodyPr anchor="b">
            <a:noAutofit/>
          </a:bodyPr>
          <a:lstStyle>
            <a:lvl1pPr algn="ctr">
              <a:spcBef>
                <a:spcPts val="4000"/>
              </a:spcBef>
              <a:defRPr sz="6400">
                <a:solidFill>
                  <a:schemeClr val="bg1"/>
                </a:solidFill>
              </a:defRPr>
            </a:lvl1pPr>
          </a:lstStyle>
          <a:p>
            <a:pPr>
              <a:spcBef>
                <a:spcPts val="2000"/>
              </a:spcBef>
            </a:pPr>
            <a:r>
              <a:rPr lang="en-US" dirty="0"/>
              <a:t>Click to edit Master title style</a:t>
            </a:r>
          </a:p>
        </p:txBody>
      </p:sp>
      <p:sp>
        <p:nvSpPr>
          <p:cNvPr id="10" name="Title 4">
            <a:extLst>
              <a:ext uri="{FF2B5EF4-FFF2-40B4-BE49-F238E27FC236}">
                <a16:creationId xmlns:a16="http://schemas.microsoft.com/office/drawing/2014/main" id="{CBE0F009-012E-FACB-8302-953996D925E2}"/>
              </a:ext>
            </a:extLst>
          </p:cNvPr>
          <p:cNvSpPr txBox="1">
            <a:spLocks/>
          </p:cNvSpPr>
          <p:nvPr userDrawn="1"/>
        </p:nvSpPr>
        <p:spPr>
          <a:xfrm>
            <a:off x="744077" y="4979767"/>
            <a:ext cx="10635130" cy="6271310"/>
          </a:xfrm>
          <a:prstGeom prst="rect">
            <a:avLst/>
          </a:prstGeom>
        </p:spPr>
        <p:txBody>
          <a:bodyPr vert="horz" lIns="182880" tIns="91440" rIns="182880" bIns="91440" rtlCol="0" anchor="t">
            <a:noAutofit/>
          </a:bodyPr>
          <a:lstStyle>
            <a:lvl1pPr algn="l" defTabSz="914400" rtl="0" eaLnBrk="1" latinLnBrk="0" hangingPunct="1">
              <a:lnSpc>
                <a:spcPct val="90000"/>
              </a:lnSpc>
              <a:spcBef>
                <a:spcPct val="0"/>
              </a:spcBef>
              <a:buNone/>
              <a:defRPr sz="3200" b="0" i="0" kern="1200">
                <a:solidFill>
                  <a:schemeClr val="bg1"/>
                </a:solidFill>
                <a:latin typeface="Georgia" charset="0"/>
                <a:ea typeface="Georgia" charset="0"/>
                <a:cs typeface="Georgia" charset="0"/>
              </a:defRPr>
            </a:lvl1pPr>
          </a:lstStyle>
          <a:p>
            <a:pPr>
              <a:lnSpc>
                <a:spcPct val="150000"/>
              </a:lnSpc>
              <a:spcBef>
                <a:spcPts val="4000"/>
              </a:spcBef>
            </a:pPr>
            <a:endParaRPr lang="en-US" sz="3200" dirty="0">
              <a:latin typeface="Avenir Book" panose="02000503020000020003" pitchFamily="2" charset="0"/>
            </a:endParaRPr>
          </a:p>
        </p:txBody>
      </p:sp>
      <p:sp>
        <p:nvSpPr>
          <p:cNvPr id="12" name="Title 4">
            <a:extLst>
              <a:ext uri="{FF2B5EF4-FFF2-40B4-BE49-F238E27FC236}">
                <a16:creationId xmlns:a16="http://schemas.microsoft.com/office/drawing/2014/main" id="{97F7D8F2-BAB9-176F-7AA0-FDAB49804BD2}"/>
              </a:ext>
            </a:extLst>
          </p:cNvPr>
          <p:cNvSpPr txBox="1">
            <a:spLocks/>
          </p:cNvSpPr>
          <p:nvPr userDrawn="1"/>
        </p:nvSpPr>
        <p:spPr>
          <a:xfrm>
            <a:off x="744077" y="4979767"/>
            <a:ext cx="10635130" cy="6271310"/>
          </a:xfrm>
          <a:prstGeom prst="rect">
            <a:avLst/>
          </a:prstGeom>
        </p:spPr>
        <p:txBody>
          <a:bodyPr vert="horz" lIns="182880" tIns="91440" rIns="182880" bIns="91440" rtlCol="0" anchor="t">
            <a:noAutofit/>
          </a:bodyPr>
          <a:lstStyle>
            <a:lvl1pPr algn="l" defTabSz="914400" rtl="0" eaLnBrk="1" latinLnBrk="0" hangingPunct="1">
              <a:lnSpc>
                <a:spcPct val="90000"/>
              </a:lnSpc>
              <a:spcBef>
                <a:spcPct val="0"/>
              </a:spcBef>
              <a:buNone/>
              <a:defRPr sz="3200" b="0" i="0" kern="1200">
                <a:solidFill>
                  <a:schemeClr val="bg1"/>
                </a:solidFill>
                <a:latin typeface="Georgia" charset="0"/>
                <a:ea typeface="Georgia" charset="0"/>
                <a:cs typeface="Georgia" charset="0"/>
              </a:defRPr>
            </a:lvl1pPr>
          </a:lstStyle>
          <a:p>
            <a:pPr>
              <a:lnSpc>
                <a:spcPct val="150000"/>
              </a:lnSpc>
              <a:spcBef>
                <a:spcPts val="4000"/>
              </a:spcBef>
            </a:pPr>
            <a:endParaRPr lang="en-US" sz="3200" dirty="0">
              <a:latin typeface="Avenir Book" panose="02000503020000020003" pitchFamily="2" charset="0"/>
            </a:endParaRPr>
          </a:p>
        </p:txBody>
      </p:sp>
      <p:sp>
        <p:nvSpPr>
          <p:cNvPr id="13" name="Slide Number">
            <a:extLst>
              <a:ext uri="{FF2B5EF4-FFF2-40B4-BE49-F238E27FC236}">
                <a16:creationId xmlns:a16="http://schemas.microsoft.com/office/drawing/2014/main" id="{03A6358B-7973-9FC1-EA2F-AD19DD9960D8}"/>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defRPr>
            </a:lvl1pPr>
          </a:lstStyle>
          <a:p>
            <a:fld id="{68524E6F-605C-0E40-A557-67C31399BA33}" type="slidenum">
              <a:rPr lang="en-US" smtClean="0"/>
              <a:t>‹#›</a:t>
            </a:fld>
            <a:endParaRPr lang="en-US" dirty="0"/>
          </a:p>
        </p:txBody>
      </p:sp>
      <p:pic>
        <p:nvPicPr>
          <p:cNvPr id="14" name="Picture 13" descr="Icon&#10;&#10;Description automatically generated">
            <a:extLst>
              <a:ext uri="{FF2B5EF4-FFF2-40B4-BE49-F238E27FC236}">
                <a16:creationId xmlns:a16="http://schemas.microsoft.com/office/drawing/2014/main" id="{1A6133D2-2405-9A7E-4F7A-54CE7363CE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73134" y="502032"/>
            <a:ext cx="1314256" cy="1314256"/>
          </a:xfrm>
          <a:prstGeom prst="rect">
            <a:avLst/>
          </a:prstGeom>
        </p:spPr>
      </p:pic>
    </p:spTree>
    <p:extLst>
      <p:ext uri="{BB962C8B-B14F-4D97-AF65-F5344CB8AC3E}">
        <p14:creationId xmlns:p14="http://schemas.microsoft.com/office/powerpoint/2010/main" val="26446650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Internal_Divider">
    <p:bg>
      <p:bgPr>
        <a:gradFill>
          <a:gsLst>
            <a:gs pos="100000">
              <a:srgbClr val="009DDA"/>
            </a:gs>
            <a:gs pos="28000">
              <a:srgbClr val="702B90"/>
            </a:gs>
          </a:gsLst>
          <a:lin ang="18900000" scaled="1"/>
        </a:gra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2F1E2B9-65E8-A54D-895F-A0AD2D69B6E8}"/>
              </a:ext>
            </a:extLst>
          </p:cNvPr>
          <p:cNvSpPr>
            <a:spLocks noGrp="1"/>
          </p:cNvSpPr>
          <p:nvPr>
            <p:ph type="title"/>
          </p:nvPr>
        </p:nvSpPr>
        <p:spPr>
          <a:xfrm>
            <a:off x="1676400" y="5847488"/>
            <a:ext cx="21031200" cy="2021024"/>
          </a:xfrm>
        </p:spPr>
        <p:txBody>
          <a:bodyPr lIns="0" anchor="ctr">
            <a:normAutofit/>
          </a:bodyPr>
          <a:lstStyle>
            <a:lvl1pPr algn="ctr">
              <a:defRPr sz="8800">
                <a:solidFill>
                  <a:schemeClr val="bg1"/>
                </a:solidFill>
              </a:defRPr>
            </a:lvl1pPr>
          </a:lstStyle>
          <a:p>
            <a:r>
              <a:rPr lang="en-US" dirty="0"/>
              <a:t>Click to edit Master title style</a:t>
            </a:r>
          </a:p>
        </p:txBody>
      </p:sp>
      <p:pic>
        <p:nvPicPr>
          <p:cNvPr id="2" name="Picture 1" descr="Icon&#10;&#10;Description automatically generated">
            <a:extLst>
              <a:ext uri="{FF2B5EF4-FFF2-40B4-BE49-F238E27FC236}">
                <a16:creationId xmlns:a16="http://schemas.microsoft.com/office/drawing/2014/main" id="{6E4091B1-26D5-B27A-29CB-F68F12A9BB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73134" y="502032"/>
            <a:ext cx="1314256" cy="1314256"/>
          </a:xfrm>
          <a:prstGeom prst="rect">
            <a:avLst/>
          </a:prstGeom>
        </p:spPr>
      </p:pic>
    </p:spTree>
    <p:extLst>
      <p:ext uri="{BB962C8B-B14F-4D97-AF65-F5344CB8AC3E}">
        <p14:creationId xmlns:p14="http://schemas.microsoft.com/office/powerpoint/2010/main" val="28784822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Purple-Blue-Half-Image-Right">
    <p:bg>
      <p:bgPr>
        <a:gradFill>
          <a:gsLst>
            <a:gs pos="100000">
              <a:srgbClr val="009DDA"/>
            </a:gs>
            <a:gs pos="28000">
              <a:srgbClr val="702B90"/>
            </a:gs>
          </a:gsLst>
          <a:lin ang="18900000" scaled="1"/>
        </a:gradFill>
        <a:effectLst/>
      </p:bgPr>
    </p:bg>
    <p:spTree>
      <p:nvGrpSpPr>
        <p:cNvPr id="1" name=""/>
        <p:cNvGrpSpPr/>
        <p:nvPr/>
      </p:nvGrpSpPr>
      <p:grpSpPr>
        <a:xfrm>
          <a:off x="0" y="0"/>
          <a:ext cx="0" cy="0"/>
          <a:chOff x="0" y="0"/>
          <a:chExt cx="0" cy="0"/>
        </a:xfrm>
      </p:grpSpPr>
      <p:sp>
        <p:nvSpPr>
          <p:cNvPr id="5" name="Rectangle 4"/>
          <p:cNvSpPr/>
          <p:nvPr/>
        </p:nvSpPr>
        <p:spPr>
          <a:xfrm>
            <a:off x="12230100" y="0"/>
            <a:ext cx="121539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latin typeface="Avenir Book" panose="02000503020000020003" pitchFamily="2" charset="0"/>
              <a:ea typeface="Microsoft Sans Serif" charset="0"/>
              <a:cs typeface="Microsoft Sans Serif" charset="0"/>
            </a:endParaRPr>
          </a:p>
        </p:txBody>
      </p:sp>
      <p:sp>
        <p:nvSpPr>
          <p:cNvPr id="3" name="Content Placeholder 2">
            <a:extLst>
              <a:ext uri="{FF2B5EF4-FFF2-40B4-BE49-F238E27FC236}">
                <a16:creationId xmlns:a16="http://schemas.microsoft.com/office/drawing/2014/main" id="{5707E371-AE7B-C460-1ACB-02566F792D6D}"/>
              </a:ext>
            </a:extLst>
          </p:cNvPr>
          <p:cNvSpPr>
            <a:spLocks noGrp="1"/>
          </p:cNvSpPr>
          <p:nvPr>
            <p:ph sz="quarter" idx="12"/>
          </p:nvPr>
        </p:nvSpPr>
        <p:spPr>
          <a:xfrm>
            <a:off x="13134108" y="1025236"/>
            <a:ext cx="10366815" cy="11637819"/>
          </a:xfrm>
        </p:spPr>
        <p:txBody>
          <a:bodyPr anchor="ctr">
            <a:normAutofit/>
          </a:bodyPr>
          <a:lstStyle>
            <a:lvl1pPr>
              <a:defRPr sz="4800">
                <a:latin typeface="Avenir Book" panose="02000503020000020003"/>
              </a:defRPr>
            </a:lvl1pPr>
            <a:lvl2pPr>
              <a:defRPr sz="4800">
                <a:latin typeface="Avenir Book" panose="02000503020000020003"/>
              </a:defRPr>
            </a:lvl2pPr>
            <a:lvl3pPr>
              <a:defRPr sz="4800">
                <a:latin typeface="Avenir Book" panose="02000503020000020003"/>
              </a:defRPr>
            </a:lvl3pPr>
            <a:lvl4pPr>
              <a:defRPr sz="4800">
                <a:latin typeface="Avenir Book" panose="02000503020000020003"/>
              </a:defRPr>
            </a:lvl4pPr>
            <a:lvl5pPr>
              <a:defRPr sz="4800">
                <a:latin typeface="Avenir Book" panose="02000503020000020003"/>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4"/>
          <p:cNvSpPr>
            <a:spLocks noGrp="1"/>
          </p:cNvSpPr>
          <p:nvPr>
            <p:ph type="title"/>
          </p:nvPr>
        </p:nvSpPr>
        <p:spPr>
          <a:xfrm>
            <a:off x="744077" y="2782660"/>
            <a:ext cx="10635130" cy="1896916"/>
          </a:xfrm>
        </p:spPr>
        <p:txBody>
          <a:bodyPr>
            <a:noAutofit/>
          </a:bodyPr>
          <a:lstStyle>
            <a:lvl1pPr>
              <a:spcBef>
                <a:spcPts val="4000"/>
              </a:spcBef>
              <a:defRPr sz="6600" b="0">
                <a:solidFill>
                  <a:schemeClr val="bg1"/>
                </a:solidFill>
                <a:latin typeface="+mj-lt"/>
              </a:defRPr>
            </a:lvl1pPr>
          </a:lstStyle>
          <a:p>
            <a:pPr>
              <a:spcBef>
                <a:spcPts val="2000"/>
              </a:spcBef>
            </a:pPr>
            <a:r>
              <a:rPr lang="en-US" dirty="0"/>
              <a:t>Click to edit Master title style</a:t>
            </a:r>
          </a:p>
        </p:txBody>
      </p:sp>
      <p:sp>
        <p:nvSpPr>
          <p:cNvPr id="8" name="Title 4"/>
          <p:cNvSpPr txBox="1">
            <a:spLocks/>
          </p:cNvSpPr>
          <p:nvPr/>
        </p:nvSpPr>
        <p:spPr>
          <a:xfrm>
            <a:off x="744077" y="4979767"/>
            <a:ext cx="10635130" cy="6271310"/>
          </a:xfrm>
          <a:prstGeom prst="rect">
            <a:avLst/>
          </a:prstGeom>
        </p:spPr>
        <p:txBody>
          <a:bodyPr vert="horz" lIns="182880" tIns="91440" rIns="182880" bIns="91440" rtlCol="0" anchor="t">
            <a:noAutofit/>
          </a:bodyPr>
          <a:lstStyle>
            <a:lvl1pPr algn="l" defTabSz="914400" rtl="0" eaLnBrk="1" latinLnBrk="0" hangingPunct="1">
              <a:lnSpc>
                <a:spcPct val="90000"/>
              </a:lnSpc>
              <a:spcBef>
                <a:spcPct val="0"/>
              </a:spcBef>
              <a:buNone/>
              <a:defRPr sz="3200" b="0" i="0" kern="1200">
                <a:solidFill>
                  <a:schemeClr val="bg1"/>
                </a:solidFill>
                <a:latin typeface="Georgia" charset="0"/>
                <a:ea typeface="Georgia" charset="0"/>
                <a:cs typeface="Georgia" charset="0"/>
              </a:defRPr>
            </a:lvl1pPr>
          </a:lstStyle>
          <a:p>
            <a:pPr>
              <a:lnSpc>
                <a:spcPct val="150000"/>
              </a:lnSpc>
              <a:spcBef>
                <a:spcPts val="4000"/>
              </a:spcBef>
            </a:pPr>
            <a:endParaRPr lang="en-US" sz="3200" dirty="0">
              <a:latin typeface="Avenir Book" panose="02000503020000020003" pitchFamily="2" charset="0"/>
            </a:endParaRPr>
          </a:p>
        </p:txBody>
      </p:sp>
      <p:sp>
        <p:nvSpPr>
          <p:cNvPr id="11" name="Title 4">
            <a:extLst>
              <a:ext uri="{FF2B5EF4-FFF2-40B4-BE49-F238E27FC236}">
                <a16:creationId xmlns:a16="http://schemas.microsoft.com/office/drawing/2014/main" id="{02CA3DD3-5052-194B-BE0B-EFC3BA2AF0DC}"/>
              </a:ext>
            </a:extLst>
          </p:cNvPr>
          <p:cNvSpPr txBox="1">
            <a:spLocks/>
          </p:cNvSpPr>
          <p:nvPr/>
        </p:nvSpPr>
        <p:spPr>
          <a:xfrm>
            <a:off x="744077" y="4979767"/>
            <a:ext cx="10635130" cy="6271310"/>
          </a:xfrm>
          <a:prstGeom prst="rect">
            <a:avLst/>
          </a:prstGeom>
        </p:spPr>
        <p:txBody>
          <a:bodyPr vert="horz" lIns="182880" tIns="91440" rIns="182880" bIns="91440" rtlCol="0" anchor="t">
            <a:noAutofit/>
          </a:bodyPr>
          <a:lstStyle>
            <a:lvl1pPr algn="l" defTabSz="914400" rtl="0" eaLnBrk="1" latinLnBrk="0" hangingPunct="1">
              <a:lnSpc>
                <a:spcPct val="90000"/>
              </a:lnSpc>
              <a:spcBef>
                <a:spcPct val="0"/>
              </a:spcBef>
              <a:buNone/>
              <a:defRPr sz="3200" b="0" i="0" kern="1200">
                <a:solidFill>
                  <a:schemeClr val="bg1"/>
                </a:solidFill>
                <a:latin typeface="Georgia" charset="0"/>
                <a:ea typeface="Georgia" charset="0"/>
                <a:cs typeface="Georgia" charset="0"/>
              </a:defRPr>
            </a:lvl1pPr>
          </a:lstStyle>
          <a:p>
            <a:pPr>
              <a:lnSpc>
                <a:spcPct val="150000"/>
              </a:lnSpc>
              <a:spcBef>
                <a:spcPts val="4000"/>
              </a:spcBef>
            </a:pPr>
            <a:endParaRPr lang="en-US" sz="3200" dirty="0">
              <a:latin typeface="Avenir Book" panose="02000503020000020003" pitchFamily="2" charset="0"/>
            </a:endParaRPr>
          </a:p>
        </p:txBody>
      </p:sp>
      <p:sp>
        <p:nvSpPr>
          <p:cNvPr id="15" name="Slide Number">
            <a:extLst>
              <a:ext uri="{FF2B5EF4-FFF2-40B4-BE49-F238E27FC236}">
                <a16:creationId xmlns:a16="http://schemas.microsoft.com/office/drawing/2014/main" id="{A6260198-CC2A-D04E-A280-54EA2A5B113B}"/>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defRPr>
            </a:lvl1pPr>
          </a:lstStyle>
          <a:p>
            <a:fld id="{68524E6F-605C-0E40-A557-67C31399BA33}" type="slidenum">
              <a:rPr lang="en-US" smtClean="0"/>
              <a:t>‹#›</a:t>
            </a:fld>
            <a:endParaRPr lang="en-US" dirty="0"/>
          </a:p>
        </p:txBody>
      </p:sp>
      <p:pic>
        <p:nvPicPr>
          <p:cNvPr id="2" name="Picture 1" descr="Icon&#10;&#10;Description automatically generated">
            <a:extLst>
              <a:ext uri="{FF2B5EF4-FFF2-40B4-BE49-F238E27FC236}">
                <a16:creationId xmlns:a16="http://schemas.microsoft.com/office/drawing/2014/main" id="{44B25ED3-BA44-090F-6A91-C64690B1C5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773134" y="502032"/>
            <a:ext cx="1314256" cy="1314256"/>
          </a:xfrm>
          <a:prstGeom prst="rect">
            <a:avLst/>
          </a:prstGeom>
        </p:spPr>
      </p:pic>
    </p:spTree>
    <p:extLst>
      <p:ext uri="{BB962C8B-B14F-4D97-AF65-F5344CB8AC3E}">
        <p14:creationId xmlns:p14="http://schemas.microsoft.com/office/powerpoint/2010/main" val="10934895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Header and 2 Column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5F3D86-9C95-A346-5B82-919314E5C2CD}"/>
              </a:ext>
            </a:extLst>
          </p:cNvPr>
          <p:cNvSpPr/>
          <p:nvPr userDrawn="1"/>
        </p:nvSpPr>
        <p:spPr>
          <a:xfrm>
            <a:off x="0" y="-11074"/>
            <a:ext cx="24384000" cy="2996327"/>
          </a:xfrm>
          <a:prstGeom prst="rect">
            <a:avLst/>
          </a:prstGeom>
          <a:gradFill>
            <a:gsLst>
              <a:gs pos="99000">
                <a:srgbClr val="009DDA">
                  <a:alpha val="90000"/>
                </a:srgbClr>
              </a:gs>
              <a:gs pos="28000">
                <a:srgbClr val="702B90"/>
              </a:gs>
            </a:gsLst>
            <a:lin ang="3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rial" charset="0"/>
              <a:cs typeface="Arial" charset="0"/>
            </a:endParaRPr>
          </a:p>
        </p:txBody>
      </p:sp>
      <p:sp>
        <p:nvSpPr>
          <p:cNvPr id="6" name="Slide Number">
            <a:extLst>
              <a:ext uri="{FF2B5EF4-FFF2-40B4-BE49-F238E27FC236}">
                <a16:creationId xmlns:a16="http://schemas.microsoft.com/office/drawing/2014/main" id="{BF3867B7-A800-A1DC-3D9A-DED01460633B}"/>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defRPr>
            </a:lvl1pPr>
          </a:lstStyle>
          <a:p>
            <a:fld id="{68524E6F-605C-0E40-A557-67C31399BA33}" type="slidenum">
              <a:rPr lang="en-US" smtClean="0"/>
              <a:t>‹#›</a:t>
            </a:fld>
            <a:endParaRPr lang="en-US" dirty="0"/>
          </a:p>
        </p:txBody>
      </p:sp>
      <p:pic>
        <p:nvPicPr>
          <p:cNvPr id="9" name="Picture 8" descr="Icon&#10;&#10;Description automatically generated">
            <a:extLst>
              <a:ext uri="{FF2B5EF4-FFF2-40B4-BE49-F238E27FC236}">
                <a16:creationId xmlns:a16="http://schemas.microsoft.com/office/drawing/2014/main" id="{D2AE4124-4ABB-ACA6-1E32-06A5B1AE23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73134" y="502032"/>
            <a:ext cx="1314256" cy="1314256"/>
          </a:xfrm>
          <a:prstGeom prst="rect">
            <a:avLst/>
          </a:prstGeom>
        </p:spPr>
      </p:pic>
      <p:sp>
        <p:nvSpPr>
          <p:cNvPr id="2" name="Title 1">
            <a:extLst>
              <a:ext uri="{FF2B5EF4-FFF2-40B4-BE49-F238E27FC236}">
                <a16:creationId xmlns:a16="http://schemas.microsoft.com/office/drawing/2014/main" id="{46F9C31F-35A3-6507-B299-3E23B3FF3143}"/>
              </a:ext>
            </a:extLst>
          </p:cNvPr>
          <p:cNvSpPr>
            <a:spLocks noGrp="1"/>
          </p:cNvSpPr>
          <p:nvPr>
            <p:ph type="title"/>
          </p:nvPr>
        </p:nvSpPr>
        <p:spPr>
          <a:xfrm>
            <a:off x="1840138" y="730255"/>
            <a:ext cx="20685127" cy="2254998"/>
          </a:xfrm>
        </p:spPr>
        <p:txBody>
          <a:bodyPr/>
          <a:lstStyle>
            <a:lvl1pPr algn="ctr">
              <a:defRPr b="1" i="0">
                <a:solidFill>
                  <a:schemeClr val="bg1"/>
                </a:solidFill>
                <a:latin typeface="Avenir Black" panose="02000503020000020003" pitchFamily="2" charset="0"/>
                <a:ea typeface="Avenir Black" panose="02000503020000020003" pitchFamily="2" charset="0"/>
                <a:cs typeface="Avenir Black" panose="02000503020000020003" pitchFamily="2" charset="0"/>
              </a:defRPr>
            </a:lvl1pPr>
          </a:lstStyle>
          <a:p>
            <a:r>
              <a:rPr lang="en-US" dirty="0"/>
              <a:t>Click to edit Master title style</a:t>
            </a:r>
          </a:p>
        </p:txBody>
      </p:sp>
    </p:spTree>
    <p:extLst>
      <p:ext uri="{BB962C8B-B14F-4D97-AF65-F5344CB8AC3E}">
        <p14:creationId xmlns:p14="http://schemas.microsoft.com/office/powerpoint/2010/main" val="1131044279"/>
      </p:ext>
    </p:extLst>
  </p:cSld>
  <p:clrMapOvr>
    <a:masterClrMapping/>
  </p:clrMapOvr>
  <p:extLst>
    <p:ext uri="{DCECCB84-F9BA-43D5-87BE-67443E8EF086}">
      <p15:sldGuideLst xmlns:p15="http://schemas.microsoft.com/office/powerpoint/2012/main">
        <p15:guide id="1" orient="horz" pos="8280" userDrawn="1">
          <p15:clr>
            <a:srgbClr val="FBAE40"/>
          </p15:clr>
        </p15:guide>
        <p15:guide id="2" pos="528"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Page-Green-Yellow">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FA25CF-6838-E895-2D87-7F496DAF179A}"/>
              </a:ext>
            </a:extLst>
          </p:cNvPr>
          <p:cNvSpPr/>
          <p:nvPr userDrawn="1"/>
        </p:nvSpPr>
        <p:spPr>
          <a:xfrm>
            <a:off x="0" y="13191344"/>
            <a:ext cx="24384000" cy="524656"/>
          </a:xfrm>
          <a:prstGeom prst="rect">
            <a:avLst/>
          </a:prstGeom>
          <a:gradFill flip="none" rotWithShape="1">
            <a:gsLst>
              <a:gs pos="100000">
                <a:srgbClr val="009DDA">
                  <a:alpha val="90000"/>
                </a:srgbClr>
              </a:gs>
              <a:gs pos="26000">
                <a:srgbClr val="702B90">
                  <a:lumMod val="85000"/>
                  <a:lumOff val="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rial" charset="0"/>
              <a:cs typeface="Arial" charset="0"/>
            </a:endParaRPr>
          </a:p>
        </p:txBody>
      </p:sp>
      <p:sp>
        <p:nvSpPr>
          <p:cNvPr id="5" name="Rectangle 4">
            <a:extLst>
              <a:ext uri="{FF2B5EF4-FFF2-40B4-BE49-F238E27FC236}">
                <a16:creationId xmlns:a16="http://schemas.microsoft.com/office/drawing/2014/main" id="{0449409C-B0E2-E097-F731-36BAED1BFE61}"/>
              </a:ext>
            </a:extLst>
          </p:cNvPr>
          <p:cNvSpPr/>
          <p:nvPr userDrawn="1"/>
        </p:nvSpPr>
        <p:spPr>
          <a:xfrm>
            <a:off x="744066" y="6034576"/>
            <a:ext cx="22895868" cy="4871804"/>
          </a:xfrm>
          <a:prstGeom prst="rect">
            <a:avLst/>
          </a:prstGeom>
          <a:gradFill>
            <a:gsLst>
              <a:gs pos="100000">
                <a:srgbClr val="009DDA"/>
              </a:gs>
              <a:gs pos="28000">
                <a:srgbClr val="702B9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panose="020B0503020203020204" pitchFamily="34" charset="0"/>
              <a:ea typeface="Arial" charset="0"/>
              <a:cs typeface="Arial" charset="0"/>
            </a:endParaRPr>
          </a:p>
        </p:txBody>
      </p:sp>
      <p:sp>
        <p:nvSpPr>
          <p:cNvPr id="6" name="Title 1">
            <a:extLst>
              <a:ext uri="{FF2B5EF4-FFF2-40B4-BE49-F238E27FC236}">
                <a16:creationId xmlns:a16="http://schemas.microsoft.com/office/drawing/2014/main" id="{CCD5E022-4CC8-B148-ABD2-23C70460F1C1}"/>
              </a:ext>
            </a:extLst>
          </p:cNvPr>
          <p:cNvSpPr>
            <a:spLocks noGrp="1"/>
          </p:cNvSpPr>
          <p:nvPr>
            <p:ph type="title"/>
          </p:nvPr>
        </p:nvSpPr>
        <p:spPr>
          <a:xfrm>
            <a:off x="1440854" y="6738404"/>
            <a:ext cx="21556305" cy="3566760"/>
          </a:xfrm>
        </p:spPr>
        <p:txBody>
          <a:bodyPr lIns="0" anchor="ctr">
            <a:normAutofit/>
          </a:bodyPr>
          <a:lstStyle>
            <a:lvl1pPr algn="ctr">
              <a:defRPr sz="8800">
                <a:solidFill>
                  <a:schemeClr val="bg1"/>
                </a:solidFill>
              </a:defRPr>
            </a:lvl1pPr>
          </a:lstStyle>
          <a:p>
            <a:r>
              <a:rPr lang="en-US" dirty="0"/>
              <a:t>Click to edit Master title style</a:t>
            </a:r>
          </a:p>
        </p:txBody>
      </p:sp>
      <p:grpSp>
        <p:nvGrpSpPr>
          <p:cNvPr id="3" name="Group 2">
            <a:extLst>
              <a:ext uri="{FF2B5EF4-FFF2-40B4-BE49-F238E27FC236}">
                <a16:creationId xmlns:a16="http://schemas.microsoft.com/office/drawing/2014/main" id="{3EAE488B-37BF-AA96-86FB-F7E966F83FDA}"/>
              </a:ext>
            </a:extLst>
          </p:cNvPr>
          <p:cNvGrpSpPr/>
          <p:nvPr userDrawn="1"/>
        </p:nvGrpSpPr>
        <p:grpSpPr>
          <a:xfrm>
            <a:off x="-7688" y="-18164"/>
            <a:ext cx="24399376" cy="10924544"/>
            <a:chOff x="-7688" y="-18164"/>
            <a:chExt cx="24399376" cy="10924544"/>
          </a:xfrm>
        </p:grpSpPr>
        <p:pic>
          <p:nvPicPr>
            <p:cNvPr id="19" name="Picture 18">
              <a:extLst>
                <a:ext uri="{FF2B5EF4-FFF2-40B4-BE49-F238E27FC236}">
                  <a16:creationId xmlns:a16="http://schemas.microsoft.com/office/drawing/2014/main" id="{E9B31DBB-4C13-02FC-CC7A-D4B5D76B3B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86" t="4671" r="1086"/>
            <a:stretch/>
          </p:blipFill>
          <p:spPr>
            <a:xfrm flipH="1">
              <a:off x="4086224" y="-1"/>
              <a:ext cx="4008111" cy="3037792"/>
            </a:xfrm>
            <a:prstGeom prst="rect">
              <a:avLst/>
            </a:prstGeom>
          </p:spPr>
        </p:pic>
        <p:pic>
          <p:nvPicPr>
            <p:cNvPr id="20" name="Picture 19">
              <a:extLst>
                <a:ext uri="{FF2B5EF4-FFF2-40B4-BE49-F238E27FC236}">
                  <a16:creationId xmlns:a16="http://schemas.microsoft.com/office/drawing/2014/main" id="{B3B170E1-07D2-97E8-665B-7B99E022FEB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89" t="21197" r="18223"/>
            <a:stretch/>
          </p:blipFill>
          <p:spPr>
            <a:xfrm>
              <a:off x="-7688" y="0"/>
              <a:ext cx="4008980" cy="3037791"/>
            </a:xfrm>
            <a:prstGeom prst="rect">
              <a:avLst/>
            </a:prstGeom>
          </p:spPr>
        </p:pic>
        <p:pic>
          <p:nvPicPr>
            <p:cNvPr id="21" name="Picture 20">
              <a:extLst>
                <a:ext uri="{FF2B5EF4-FFF2-40B4-BE49-F238E27FC236}">
                  <a16:creationId xmlns:a16="http://schemas.microsoft.com/office/drawing/2014/main" id="{D5DC9F21-8014-EA07-937D-AB586CE7ABC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253" t="4896" r="1253"/>
            <a:stretch/>
          </p:blipFill>
          <p:spPr>
            <a:xfrm>
              <a:off x="16305914" y="0"/>
              <a:ext cx="4003087" cy="3037146"/>
            </a:xfrm>
            <a:prstGeom prst="rect">
              <a:avLst/>
            </a:prstGeom>
          </p:spPr>
        </p:pic>
        <p:pic>
          <p:nvPicPr>
            <p:cNvPr id="22" name="Picture 21">
              <a:extLst>
                <a:ext uri="{FF2B5EF4-FFF2-40B4-BE49-F238E27FC236}">
                  <a16:creationId xmlns:a16="http://schemas.microsoft.com/office/drawing/2014/main" id="{6694D15D-D203-D9D4-BF34-3320164C6ED1}"/>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253" t="4877" r="1253"/>
            <a:stretch/>
          </p:blipFill>
          <p:spPr>
            <a:xfrm>
              <a:off x="8159736" y="-2"/>
              <a:ext cx="4003087" cy="3037792"/>
            </a:xfrm>
            <a:prstGeom prst="rect">
              <a:avLst/>
            </a:prstGeom>
          </p:spPr>
        </p:pic>
        <p:pic>
          <p:nvPicPr>
            <p:cNvPr id="23" name="Picture 22">
              <a:extLst>
                <a:ext uri="{FF2B5EF4-FFF2-40B4-BE49-F238E27FC236}">
                  <a16:creationId xmlns:a16="http://schemas.microsoft.com/office/drawing/2014/main" id="{D0B1744B-3E49-2CEE-CD61-C8297E94403C}"/>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253" t="2419" r="1253" b="2458"/>
            <a:stretch/>
          </p:blipFill>
          <p:spPr>
            <a:xfrm>
              <a:off x="12227569" y="-646"/>
              <a:ext cx="4003087" cy="3037792"/>
            </a:xfrm>
            <a:prstGeom prst="rect">
              <a:avLst/>
            </a:prstGeom>
          </p:spPr>
        </p:pic>
        <p:pic>
          <p:nvPicPr>
            <p:cNvPr id="24" name="Picture 23">
              <a:extLst>
                <a:ext uri="{FF2B5EF4-FFF2-40B4-BE49-F238E27FC236}">
                  <a16:creationId xmlns:a16="http://schemas.microsoft.com/office/drawing/2014/main" id="{4CB8E77F-F78A-0A42-D85C-6CB4F0C8E51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1253" t="4876" r="1253"/>
            <a:stretch/>
          </p:blipFill>
          <p:spPr>
            <a:xfrm flipH="1">
              <a:off x="20380912" y="6871"/>
              <a:ext cx="4003087" cy="3037792"/>
            </a:xfrm>
            <a:prstGeom prst="rect">
              <a:avLst/>
            </a:prstGeom>
          </p:spPr>
        </p:pic>
        <p:pic>
          <p:nvPicPr>
            <p:cNvPr id="25" name="Picture 24">
              <a:extLst>
                <a:ext uri="{FF2B5EF4-FFF2-40B4-BE49-F238E27FC236}">
                  <a16:creationId xmlns:a16="http://schemas.microsoft.com/office/drawing/2014/main" id="{5074E310-4006-D1B3-E955-3EB22DDA4FCC}"/>
                </a:ext>
              </a:extLst>
            </p:cNvPr>
            <p:cNvPicPr>
              <a:picLocks noChangeAspect="1"/>
            </p:cNvPicPr>
            <p:nvPr userDrawn="1"/>
          </p:nvPicPr>
          <p:blipFill>
            <a:blip r:embed="rId8">
              <a:extLst>
                <a:ext uri="{28A0092B-C50C-407E-A947-70E740481C1C}">
                  <a14:useLocalDpi xmlns:a14="http://schemas.microsoft.com/office/drawing/2010/main" val="0"/>
                </a:ext>
              </a:extLst>
            </a:blip>
            <a:srcRect l="1086" r="1086"/>
            <a:stretch/>
          </p:blipFill>
          <p:spPr>
            <a:xfrm>
              <a:off x="4093913" y="3102225"/>
              <a:ext cx="4008111" cy="3186650"/>
            </a:xfrm>
            <a:prstGeom prst="rect">
              <a:avLst/>
            </a:prstGeom>
          </p:spPr>
        </p:pic>
        <p:pic>
          <p:nvPicPr>
            <p:cNvPr id="26" name="Picture 25">
              <a:extLst>
                <a:ext uri="{FF2B5EF4-FFF2-40B4-BE49-F238E27FC236}">
                  <a16:creationId xmlns:a16="http://schemas.microsoft.com/office/drawing/2014/main" id="{612B75D6-37CC-3A1B-D897-8434865F9E55}"/>
                </a:ext>
              </a:extLst>
            </p:cNvPr>
            <p:cNvPicPr>
              <a:picLocks noChangeAspect="1"/>
            </p:cNvPicPr>
            <p:nvPr userDrawn="1"/>
          </p:nvPicPr>
          <p:blipFill>
            <a:blip r:embed="rId9">
              <a:extLst>
                <a:ext uri="{28A0092B-C50C-407E-A947-70E740481C1C}">
                  <a14:useLocalDpi xmlns:a14="http://schemas.microsoft.com/office/drawing/2010/main" val="0"/>
                </a:ext>
              </a:extLst>
            </a:blip>
            <a:srcRect l="1076" r="1076"/>
            <a:stretch/>
          </p:blipFill>
          <p:spPr>
            <a:xfrm>
              <a:off x="0" y="3102224"/>
              <a:ext cx="4008980" cy="3186651"/>
            </a:xfrm>
            <a:prstGeom prst="rect">
              <a:avLst/>
            </a:prstGeom>
          </p:spPr>
        </p:pic>
        <p:pic>
          <p:nvPicPr>
            <p:cNvPr id="27" name="Picture 26">
              <a:extLst>
                <a:ext uri="{FF2B5EF4-FFF2-40B4-BE49-F238E27FC236}">
                  <a16:creationId xmlns:a16="http://schemas.microsoft.com/office/drawing/2014/main" id="{A48979BA-B43C-F7D5-29D7-8091632A8944}"/>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1253" t="5231" r="1253" b="1210"/>
            <a:stretch/>
          </p:blipFill>
          <p:spPr>
            <a:xfrm>
              <a:off x="16313602" y="3094706"/>
              <a:ext cx="4003087" cy="2987841"/>
            </a:xfrm>
            <a:prstGeom prst="rect">
              <a:avLst/>
            </a:prstGeom>
          </p:spPr>
        </p:pic>
        <p:pic>
          <p:nvPicPr>
            <p:cNvPr id="28" name="Picture 27">
              <a:extLst>
                <a:ext uri="{FF2B5EF4-FFF2-40B4-BE49-F238E27FC236}">
                  <a16:creationId xmlns:a16="http://schemas.microsoft.com/office/drawing/2014/main" id="{A24BA473-8B52-C255-2707-67E70E28D674}"/>
                </a:ext>
              </a:extLst>
            </p:cNvPr>
            <p:cNvPicPr>
              <a:picLocks noChangeAspect="1"/>
            </p:cNvPicPr>
            <p:nvPr userDrawn="1"/>
          </p:nvPicPr>
          <p:blipFill>
            <a:blip r:embed="rId11">
              <a:extLst>
                <a:ext uri="{28A0092B-C50C-407E-A947-70E740481C1C}">
                  <a14:useLocalDpi xmlns:a14="http://schemas.microsoft.com/office/drawing/2010/main" val="0"/>
                </a:ext>
              </a:extLst>
            </a:blip>
            <a:srcRect l="1253" r="1253"/>
            <a:stretch/>
          </p:blipFill>
          <p:spPr>
            <a:xfrm>
              <a:off x="8167424" y="3095349"/>
              <a:ext cx="4003087" cy="3193525"/>
            </a:xfrm>
            <a:prstGeom prst="rect">
              <a:avLst/>
            </a:prstGeom>
          </p:spPr>
        </p:pic>
        <p:pic>
          <p:nvPicPr>
            <p:cNvPr id="29" name="Picture 28">
              <a:extLst>
                <a:ext uri="{FF2B5EF4-FFF2-40B4-BE49-F238E27FC236}">
                  <a16:creationId xmlns:a16="http://schemas.microsoft.com/office/drawing/2014/main" id="{ABE84EEE-D540-A5FA-FB43-8BA61BC0A4F4}"/>
                </a:ext>
              </a:extLst>
            </p:cNvPr>
            <p:cNvPicPr>
              <a:picLocks noChangeAspect="1"/>
            </p:cNvPicPr>
            <p:nvPr userDrawn="1"/>
          </p:nvPicPr>
          <p:blipFill>
            <a:blip r:embed="rId12">
              <a:extLst>
                <a:ext uri="{28A0092B-C50C-407E-A947-70E740481C1C}">
                  <a14:useLocalDpi xmlns:a14="http://schemas.microsoft.com/office/drawing/2010/main" val="0"/>
                </a:ext>
              </a:extLst>
            </a:blip>
            <a:srcRect l="1253" r="1253"/>
            <a:stretch/>
          </p:blipFill>
          <p:spPr>
            <a:xfrm>
              <a:off x="12235257" y="3094705"/>
              <a:ext cx="4003087" cy="3193525"/>
            </a:xfrm>
            <a:prstGeom prst="rect">
              <a:avLst/>
            </a:prstGeom>
          </p:spPr>
        </p:pic>
        <p:pic>
          <p:nvPicPr>
            <p:cNvPr id="30" name="Picture 29">
              <a:extLst>
                <a:ext uri="{FF2B5EF4-FFF2-40B4-BE49-F238E27FC236}">
                  <a16:creationId xmlns:a16="http://schemas.microsoft.com/office/drawing/2014/main" id="{7271CA50-6438-4013-4EF3-25304D04C3C7}"/>
                </a:ext>
              </a:extLst>
            </p:cNvPr>
            <p:cNvPicPr>
              <a:picLocks noChangeAspect="1"/>
            </p:cNvPicPr>
            <p:nvPr userDrawn="1"/>
          </p:nvPicPr>
          <p:blipFill>
            <a:blip r:embed="rId13">
              <a:extLst>
                <a:ext uri="{28A0092B-C50C-407E-A947-70E740481C1C}">
                  <a14:useLocalDpi xmlns:a14="http://schemas.microsoft.com/office/drawing/2010/main" val="0"/>
                </a:ext>
              </a:extLst>
            </a:blip>
            <a:srcRect l="1253" r="1253"/>
            <a:stretch/>
          </p:blipFill>
          <p:spPr>
            <a:xfrm flipH="1">
              <a:off x="20388601" y="3102224"/>
              <a:ext cx="4003087" cy="3193523"/>
            </a:xfrm>
            <a:prstGeom prst="rect">
              <a:avLst/>
            </a:prstGeom>
          </p:spPr>
        </p:pic>
        <p:sp>
          <p:nvSpPr>
            <p:cNvPr id="31" name="Rectangle 30">
              <a:extLst>
                <a:ext uri="{FF2B5EF4-FFF2-40B4-BE49-F238E27FC236}">
                  <a16:creationId xmlns:a16="http://schemas.microsoft.com/office/drawing/2014/main" id="{37C68F2C-F601-9905-68B4-0A72D05EB5A0}"/>
                </a:ext>
              </a:extLst>
            </p:cNvPr>
            <p:cNvSpPr/>
            <p:nvPr userDrawn="1"/>
          </p:nvSpPr>
          <p:spPr>
            <a:xfrm>
              <a:off x="-7688" y="2998989"/>
              <a:ext cx="24399376"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a typeface="Arial" charset="0"/>
                <a:cs typeface="Arial" charset="0"/>
              </a:endParaRPr>
            </a:p>
          </p:txBody>
        </p:sp>
        <p:sp>
          <p:nvSpPr>
            <p:cNvPr id="32" name="Rectangle 31">
              <a:extLst>
                <a:ext uri="{FF2B5EF4-FFF2-40B4-BE49-F238E27FC236}">
                  <a16:creationId xmlns:a16="http://schemas.microsoft.com/office/drawing/2014/main" id="{B3420426-E386-CE54-3215-885E0A71C4CB}"/>
                </a:ext>
              </a:extLst>
            </p:cNvPr>
            <p:cNvSpPr/>
            <p:nvPr userDrawn="1"/>
          </p:nvSpPr>
          <p:spPr>
            <a:xfrm rot="5400000">
              <a:off x="823445" y="3140370"/>
              <a:ext cx="64008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a typeface="Arial" charset="0"/>
                <a:cs typeface="Arial" charset="0"/>
              </a:endParaRPr>
            </a:p>
          </p:txBody>
        </p:sp>
        <p:sp>
          <p:nvSpPr>
            <p:cNvPr id="33" name="Rectangle 32">
              <a:extLst>
                <a:ext uri="{FF2B5EF4-FFF2-40B4-BE49-F238E27FC236}">
                  <a16:creationId xmlns:a16="http://schemas.microsoft.com/office/drawing/2014/main" id="{EC96ECAF-3BA8-973C-335F-80A97B390685}"/>
                </a:ext>
              </a:extLst>
            </p:cNvPr>
            <p:cNvSpPr/>
            <p:nvPr userDrawn="1"/>
          </p:nvSpPr>
          <p:spPr>
            <a:xfrm rot="5400000">
              <a:off x="4900699" y="3140370"/>
              <a:ext cx="64008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a typeface="Arial" charset="0"/>
                <a:cs typeface="Arial" charset="0"/>
              </a:endParaRPr>
            </a:p>
          </p:txBody>
        </p:sp>
        <p:sp>
          <p:nvSpPr>
            <p:cNvPr id="34" name="Rectangle 33">
              <a:extLst>
                <a:ext uri="{FF2B5EF4-FFF2-40B4-BE49-F238E27FC236}">
                  <a16:creationId xmlns:a16="http://schemas.microsoft.com/office/drawing/2014/main" id="{F11CE44E-8CED-B631-6FCC-3B6FEA5C39BB}"/>
                </a:ext>
              </a:extLst>
            </p:cNvPr>
            <p:cNvSpPr/>
            <p:nvPr userDrawn="1"/>
          </p:nvSpPr>
          <p:spPr>
            <a:xfrm rot="5400000">
              <a:off x="8993901" y="3136516"/>
              <a:ext cx="64008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a typeface="Arial" charset="0"/>
                <a:cs typeface="Arial" charset="0"/>
              </a:endParaRPr>
            </a:p>
          </p:txBody>
        </p:sp>
        <p:sp>
          <p:nvSpPr>
            <p:cNvPr id="35" name="Rectangle 34">
              <a:extLst>
                <a:ext uri="{FF2B5EF4-FFF2-40B4-BE49-F238E27FC236}">
                  <a16:creationId xmlns:a16="http://schemas.microsoft.com/office/drawing/2014/main" id="{F26E1EFC-51D9-2504-00CE-DC635FFA2A69}"/>
                </a:ext>
              </a:extLst>
            </p:cNvPr>
            <p:cNvSpPr/>
            <p:nvPr userDrawn="1"/>
          </p:nvSpPr>
          <p:spPr>
            <a:xfrm rot="5400000">
              <a:off x="13071155" y="3155566"/>
              <a:ext cx="64008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a typeface="Arial" charset="0"/>
                <a:cs typeface="Arial" charset="0"/>
              </a:endParaRPr>
            </a:p>
          </p:txBody>
        </p:sp>
        <p:sp>
          <p:nvSpPr>
            <p:cNvPr id="36" name="Rectangle 35">
              <a:extLst>
                <a:ext uri="{FF2B5EF4-FFF2-40B4-BE49-F238E27FC236}">
                  <a16:creationId xmlns:a16="http://schemas.microsoft.com/office/drawing/2014/main" id="{4FC4F370-EFC8-8434-AB3E-5ED83A0A6BFF}"/>
                </a:ext>
              </a:extLst>
            </p:cNvPr>
            <p:cNvSpPr/>
            <p:nvPr userDrawn="1"/>
          </p:nvSpPr>
          <p:spPr>
            <a:xfrm rot="5400000">
              <a:off x="17165847" y="3136516"/>
              <a:ext cx="64008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a typeface="Arial" charset="0"/>
                <a:cs typeface="Arial" charset="0"/>
              </a:endParaRPr>
            </a:p>
          </p:txBody>
        </p:sp>
        <p:sp>
          <p:nvSpPr>
            <p:cNvPr id="37" name="Rectangle 36">
              <a:extLst>
                <a:ext uri="{FF2B5EF4-FFF2-40B4-BE49-F238E27FC236}">
                  <a16:creationId xmlns:a16="http://schemas.microsoft.com/office/drawing/2014/main" id="{7E00513F-3EBF-3294-5AC7-27569774B65F}"/>
                </a:ext>
              </a:extLst>
            </p:cNvPr>
            <p:cNvSpPr/>
            <p:nvPr userDrawn="1"/>
          </p:nvSpPr>
          <p:spPr>
            <a:xfrm>
              <a:off x="-7688" y="6034576"/>
              <a:ext cx="24399376" cy="4871804"/>
            </a:xfrm>
            <a:prstGeom prst="rect">
              <a:avLst/>
            </a:prstGeom>
            <a:gradFill>
              <a:gsLst>
                <a:gs pos="100000">
                  <a:srgbClr val="009DDA"/>
                </a:gs>
                <a:gs pos="28000">
                  <a:srgbClr val="702B9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panose="020B0503020203020204" pitchFamily="34" charset="0"/>
                <a:ea typeface="Arial" charset="0"/>
                <a:cs typeface="Arial" charset="0"/>
              </a:endParaRPr>
            </a:p>
          </p:txBody>
        </p:sp>
      </p:grpSp>
      <p:pic>
        <p:nvPicPr>
          <p:cNvPr id="8" name="Picture 7" descr="A picture containing text&#10;&#10;Description automatically generated">
            <a:extLst>
              <a:ext uri="{FF2B5EF4-FFF2-40B4-BE49-F238E27FC236}">
                <a16:creationId xmlns:a16="http://schemas.microsoft.com/office/drawing/2014/main" id="{787373C6-3CD6-F4FD-D295-426B45C8FD9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386838" y="11160519"/>
            <a:ext cx="6970078" cy="1776686"/>
          </a:xfrm>
          <a:prstGeom prst="rect">
            <a:avLst/>
          </a:prstGeom>
        </p:spPr>
      </p:pic>
    </p:spTree>
    <p:extLst>
      <p:ext uri="{BB962C8B-B14F-4D97-AF65-F5344CB8AC3E}">
        <p14:creationId xmlns:p14="http://schemas.microsoft.com/office/powerpoint/2010/main" val="226283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ver-Purple-Blue">
    <p:bg>
      <p:bgPr>
        <a:gradFill>
          <a:gsLst>
            <a:gs pos="0">
              <a:srgbClr val="E6175E"/>
            </a:gs>
            <a:gs pos="100000">
              <a:srgbClr val="F89A21"/>
            </a:gs>
          </a:gsLst>
          <a:lin ang="189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C9A57C-6BFA-A248-943D-DA6B218C5AD8}"/>
              </a:ext>
            </a:extLst>
          </p:cNvPr>
          <p:cNvSpPr/>
          <p:nvPr userDrawn="1"/>
        </p:nvSpPr>
        <p:spPr>
          <a:xfrm>
            <a:off x="0" y="-82092"/>
            <a:ext cx="24384000" cy="10110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65" name="Title 1">
            <a:extLst>
              <a:ext uri="{FF2B5EF4-FFF2-40B4-BE49-F238E27FC236}">
                <a16:creationId xmlns:a16="http://schemas.microsoft.com/office/drawing/2014/main" id="{0A9A1768-5FD5-7A43-98D3-1EDCF65DFE25}"/>
              </a:ext>
            </a:extLst>
          </p:cNvPr>
          <p:cNvSpPr>
            <a:spLocks noGrp="1"/>
          </p:cNvSpPr>
          <p:nvPr>
            <p:ph type="title"/>
          </p:nvPr>
        </p:nvSpPr>
        <p:spPr>
          <a:xfrm>
            <a:off x="2478505" y="10699560"/>
            <a:ext cx="19683695" cy="2527211"/>
          </a:xfrm>
        </p:spPr>
        <p:txBody>
          <a:bodyPr lIns="0" anchor="ctr">
            <a:normAutofit/>
          </a:bodyPr>
          <a:lstStyle>
            <a:lvl1pPr>
              <a:defRPr sz="8000">
                <a:solidFill>
                  <a:schemeClr val="bg1"/>
                </a:solidFill>
              </a:defRPr>
            </a:lvl1pPr>
          </a:lstStyle>
          <a:p>
            <a:r>
              <a:rPr lang="en-US"/>
              <a:t>Click to edit Master title style</a:t>
            </a:r>
          </a:p>
        </p:txBody>
      </p:sp>
      <p:pic>
        <p:nvPicPr>
          <p:cNvPr id="5" name="Picture 4" descr="Text&#10;&#10;Description automatically generated with medium confidence">
            <a:extLst>
              <a:ext uri="{FF2B5EF4-FFF2-40B4-BE49-F238E27FC236}">
                <a16:creationId xmlns:a16="http://schemas.microsoft.com/office/drawing/2014/main" id="{101DC37D-F64E-1441-A000-D52B01DFC2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1799" y="3081848"/>
            <a:ext cx="19940401" cy="3965011"/>
          </a:xfrm>
          <a:prstGeom prst="rect">
            <a:avLst/>
          </a:prstGeom>
        </p:spPr>
      </p:pic>
    </p:spTree>
    <p:extLst>
      <p:ext uri="{BB962C8B-B14F-4D97-AF65-F5344CB8AC3E}">
        <p14:creationId xmlns:p14="http://schemas.microsoft.com/office/powerpoint/2010/main" val="34864718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urple-Blue-Half-Image-Right">
    <p:bg>
      <p:bgPr>
        <a:gradFill>
          <a:gsLst>
            <a:gs pos="100000">
              <a:srgbClr val="009DDA"/>
            </a:gs>
            <a:gs pos="28000">
              <a:srgbClr val="702B90"/>
            </a:gs>
          </a:gsLst>
          <a:lin ang="18900000" scaled="1"/>
        </a:gradFill>
        <a:effectLst/>
      </p:bgPr>
    </p:bg>
    <p:spTree>
      <p:nvGrpSpPr>
        <p:cNvPr id="1" name=""/>
        <p:cNvGrpSpPr/>
        <p:nvPr/>
      </p:nvGrpSpPr>
      <p:grpSpPr>
        <a:xfrm>
          <a:off x="0" y="0"/>
          <a:ext cx="0" cy="0"/>
          <a:chOff x="0" y="0"/>
          <a:chExt cx="0" cy="0"/>
        </a:xfrm>
      </p:grpSpPr>
      <p:sp>
        <p:nvSpPr>
          <p:cNvPr id="5" name="Rectangle 4"/>
          <p:cNvSpPr/>
          <p:nvPr/>
        </p:nvSpPr>
        <p:spPr>
          <a:xfrm>
            <a:off x="12185904" y="0"/>
            <a:ext cx="12198096"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latin typeface="Avenir Book" panose="02000503020000020003" pitchFamily="2" charset="0"/>
              <a:ea typeface="Microsoft Sans Serif" charset="0"/>
              <a:cs typeface="Microsoft Sans Serif" charset="0"/>
            </a:endParaRPr>
          </a:p>
        </p:txBody>
      </p:sp>
      <p:sp>
        <p:nvSpPr>
          <p:cNvPr id="7" name="Title 4"/>
          <p:cNvSpPr>
            <a:spLocks noGrp="1"/>
          </p:cNvSpPr>
          <p:nvPr>
            <p:ph type="title"/>
          </p:nvPr>
        </p:nvSpPr>
        <p:spPr>
          <a:xfrm>
            <a:off x="744077" y="2782660"/>
            <a:ext cx="10635130" cy="1896916"/>
          </a:xfrm>
        </p:spPr>
        <p:txBody>
          <a:bodyPr>
            <a:normAutofit/>
          </a:bodyPr>
          <a:lstStyle>
            <a:lvl1pPr algn="ctr">
              <a:spcBef>
                <a:spcPts val="4000"/>
              </a:spcBef>
              <a:defRPr sz="5800">
                <a:solidFill>
                  <a:schemeClr val="bg1"/>
                </a:solidFill>
              </a:defRPr>
            </a:lvl1pPr>
          </a:lstStyle>
          <a:p>
            <a:pPr>
              <a:spcBef>
                <a:spcPts val="2000"/>
              </a:spcBef>
            </a:pPr>
            <a:r>
              <a:rPr lang="en-US" dirty="0"/>
              <a:t>Click to edit Master title style</a:t>
            </a:r>
          </a:p>
        </p:txBody>
      </p:sp>
      <p:sp>
        <p:nvSpPr>
          <p:cNvPr id="8" name="Title 4"/>
          <p:cNvSpPr txBox="1">
            <a:spLocks/>
          </p:cNvSpPr>
          <p:nvPr/>
        </p:nvSpPr>
        <p:spPr>
          <a:xfrm>
            <a:off x="744077" y="4979767"/>
            <a:ext cx="10635130" cy="6271310"/>
          </a:xfrm>
          <a:prstGeom prst="rect">
            <a:avLst/>
          </a:prstGeom>
        </p:spPr>
        <p:txBody>
          <a:bodyPr vert="horz" lIns="182880" tIns="91440" rIns="182880" bIns="91440" rtlCol="0" anchor="t">
            <a:noAutofit/>
          </a:bodyPr>
          <a:lstStyle>
            <a:lvl1pPr algn="l" defTabSz="914400" rtl="0" eaLnBrk="1" latinLnBrk="0" hangingPunct="1">
              <a:lnSpc>
                <a:spcPct val="90000"/>
              </a:lnSpc>
              <a:spcBef>
                <a:spcPct val="0"/>
              </a:spcBef>
              <a:buNone/>
              <a:defRPr sz="3200" b="0" i="0" kern="1200">
                <a:solidFill>
                  <a:schemeClr val="bg1"/>
                </a:solidFill>
                <a:latin typeface="Georgia" charset="0"/>
                <a:ea typeface="Georgia" charset="0"/>
                <a:cs typeface="Georgia" charset="0"/>
              </a:defRPr>
            </a:lvl1pPr>
          </a:lstStyle>
          <a:p>
            <a:pPr>
              <a:lnSpc>
                <a:spcPct val="150000"/>
              </a:lnSpc>
              <a:spcBef>
                <a:spcPts val="4000"/>
              </a:spcBef>
            </a:pPr>
            <a:endParaRPr lang="en-US" sz="3200" dirty="0">
              <a:latin typeface="Avenir Book" panose="02000503020000020003" pitchFamily="2" charset="0"/>
            </a:endParaRPr>
          </a:p>
        </p:txBody>
      </p:sp>
      <p:sp>
        <p:nvSpPr>
          <p:cNvPr id="11" name="Title 4">
            <a:extLst>
              <a:ext uri="{FF2B5EF4-FFF2-40B4-BE49-F238E27FC236}">
                <a16:creationId xmlns:a16="http://schemas.microsoft.com/office/drawing/2014/main" id="{02CA3DD3-5052-194B-BE0B-EFC3BA2AF0DC}"/>
              </a:ext>
            </a:extLst>
          </p:cNvPr>
          <p:cNvSpPr txBox="1">
            <a:spLocks/>
          </p:cNvSpPr>
          <p:nvPr/>
        </p:nvSpPr>
        <p:spPr>
          <a:xfrm>
            <a:off x="744077" y="4979767"/>
            <a:ext cx="10635130" cy="6271310"/>
          </a:xfrm>
          <a:prstGeom prst="rect">
            <a:avLst/>
          </a:prstGeom>
        </p:spPr>
        <p:txBody>
          <a:bodyPr vert="horz" lIns="182880" tIns="91440" rIns="182880" bIns="91440" rtlCol="0" anchor="t">
            <a:noAutofit/>
          </a:bodyPr>
          <a:lstStyle>
            <a:lvl1pPr algn="l" defTabSz="914400" rtl="0" eaLnBrk="1" latinLnBrk="0" hangingPunct="1">
              <a:lnSpc>
                <a:spcPct val="90000"/>
              </a:lnSpc>
              <a:spcBef>
                <a:spcPct val="0"/>
              </a:spcBef>
              <a:buNone/>
              <a:defRPr sz="3200" b="0" i="0" kern="1200">
                <a:solidFill>
                  <a:schemeClr val="bg1"/>
                </a:solidFill>
                <a:latin typeface="Georgia" charset="0"/>
                <a:ea typeface="Georgia" charset="0"/>
                <a:cs typeface="Georgia" charset="0"/>
              </a:defRPr>
            </a:lvl1pPr>
          </a:lstStyle>
          <a:p>
            <a:pPr>
              <a:lnSpc>
                <a:spcPct val="150000"/>
              </a:lnSpc>
              <a:spcBef>
                <a:spcPts val="4000"/>
              </a:spcBef>
            </a:pPr>
            <a:endParaRPr lang="en-US" sz="3200" dirty="0">
              <a:latin typeface="Avenir Book" panose="02000503020000020003" pitchFamily="2" charset="0"/>
            </a:endParaRPr>
          </a:p>
        </p:txBody>
      </p:sp>
      <p:sp>
        <p:nvSpPr>
          <p:cNvPr id="15" name="Slide Number">
            <a:extLst>
              <a:ext uri="{FF2B5EF4-FFF2-40B4-BE49-F238E27FC236}">
                <a16:creationId xmlns:a16="http://schemas.microsoft.com/office/drawing/2014/main" id="{A6260198-CC2A-D04E-A280-54EA2A5B113B}"/>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defRPr>
            </a:lvl1pPr>
          </a:lstStyle>
          <a:p>
            <a:fld id="{68524E6F-605C-0E40-A557-67C31399BA33}" type="slidenum">
              <a:rPr lang="en-US" smtClean="0"/>
              <a:t>‹#›</a:t>
            </a:fld>
            <a:endParaRPr lang="en-US" dirty="0"/>
          </a:p>
        </p:txBody>
      </p:sp>
      <p:sp>
        <p:nvSpPr>
          <p:cNvPr id="2" name="Content Placeholder 2">
            <a:extLst>
              <a:ext uri="{FF2B5EF4-FFF2-40B4-BE49-F238E27FC236}">
                <a16:creationId xmlns:a16="http://schemas.microsoft.com/office/drawing/2014/main" id="{F7F42900-73A0-3BFD-A06E-19FF6CB5B8CC}"/>
              </a:ext>
            </a:extLst>
          </p:cNvPr>
          <p:cNvSpPr>
            <a:spLocks noGrp="1"/>
          </p:cNvSpPr>
          <p:nvPr>
            <p:ph sz="quarter" idx="12"/>
          </p:nvPr>
        </p:nvSpPr>
        <p:spPr>
          <a:xfrm>
            <a:off x="12185650" y="0"/>
            <a:ext cx="12198350" cy="13716000"/>
          </a:xfrm>
        </p:spPr>
        <p:txBody>
          <a:bodyPr lIns="274320" tIns="274320" rIns="274320" bIns="274320" anchor="ctr"/>
          <a:lstStyle>
            <a:lvl1pPr>
              <a:defRPr>
                <a:latin typeface="Avenir Book" panose="02000503020000020003"/>
              </a:defRPr>
            </a:lvl1pPr>
            <a:lvl2pPr>
              <a:defRPr>
                <a:latin typeface="Avenir Book" panose="02000503020000020003"/>
              </a:defRPr>
            </a:lvl2pPr>
            <a:lvl3pPr>
              <a:defRPr>
                <a:latin typeface="Avenir Book" panose="02000503020000020003"/>
              </a:defRPr>
            </a:lvl3pPr>
            <a:lvl4pPr>
              <a:defRPr>
                <a:latin typeface="Avenir Book" panose="02000503020000020003"/>
              </a:defRPr>
            </a:lvl4pPr>
            <a:lvl5pPr>
              <a:defRPr>
                <a:latin typeface="Avenir Book" panose="02000503020000020003"/>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8">
            <a:extLst>
              <a:ext uri="{FF2B5EF4-FFF2-40B4-BE49-F238E27FC236}">
                <a16:creationId xmlns:a16="http://schemas.microsoft.com/office/drawing/2014/main" id="{129AF027-423A-551C-1F04-802388F73F6D}"/>
              </a:ext>
            </a:extLst>
          </p:cNvPr>
          <p:cNvSpPr>
            <a:spLocks noGrp="1"/>
          </p:cNvSpPr>
          <p:nvPr>
            <p:ph sz="quarter" idx="13"/>
          </p:nvPr>
        </p:nvSpPr>
        <p:spPr>
          <a:xfrm>
            <a:off x="744077" y="4979767"/>
            <a:ext cx="10634662" cy="6907433"/>
          </a:xfrm>
        </p:spPr>
        <p:txBody>
          <a:bodyPr/>
          <a:lstStyle>
            <a:lvl1pPr>
              <a:defRPr>
                <a:solidFill>
                  <a:schemeClr val="bg1"/>
                </a:solidFill>
                <a:latin typeface="Avenir Book" panose="02000503020000020003"/>
              </a:defRPr>
            </a:lvl1pPr>
            <a:lvl2pPr>
              <a:defRPr>
                <a:solidFill>
                  <a:schemeClr val="bg1"/>
                </a:solidFill>
                <a:latin typeface="Avenir Book" panose="02000503020000020003"/>
              </a:defRPr>
            </a:lvl2pPr>
            <a:lvl3pPr>
              <a:defRPr>
                <a:solidFill>
                  <a:schemeClr val="bg1"/>
                </a:solidFill>
                <a:latin typeface="Avenir Book" panose="02000503020000020003"/>
              </a:defRPr>
            </a:lvl3pPr>
            <a:lvl4pPr>
              <a:defRPr>
                <a:solidFill>
                  <a:schemeClr val="bg1"/>
                </a:solidFill>
                <a:latin typeface="Avenir Book" panose="02000503020000020003"/>
              </a:defRPr>
            </a:lvl4pPr>
            <a:lvl5pPr>
              <a:defRPr>
                <a:solidFill>
                  <a:schemeClr val="bg1"/>
                </a:solidFill>
                <a:latin typeface="Avenir Book" panose="02000503020000020003"/>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Icon&#10;&#10;Description automatically generated">
            <a:extLst>
              <a:ext uri="{FF2B5EF4-FFF2-40B4-BE49-F238E27FC236}">
                <a16:creationId xmlns:a16="http://schemas.microsoft.com/office/drawing/2014/main" id="{C928B305-0CE8-38C4-B62F-4FFF9182EE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73134" y="502032"/>
            <a:ext cx="1314256" cy="1314256"/>
          </a:xfrm>
          <a:prstGeom prst="rect">
            <a:avLst/>
          </a:prstGeom>
        </p:spPr>
      </p:pic>
    </p:spTree>
    <p:extLst>
      <p:ext uri="{BB962C8B-B14F-4D97-AF65-F5344CB8AC3E}">
        <p14:creationId xmlns:p14="http://schemas.microsoft.com/office/powerpoint/2010/main" val="15952608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Header and 2 Column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4B45C7-82BF-9680-7136-6D50D2C3786C}"/>
              </a:ext>
            </a:extLst>
          </p:cNvPr>
          <p:cNvSpPr/>
          <p:nvPr userDrawn="1"/>
        </p:nvSpPr>
        <p:spPr>
          <a:xfrm>
            <a:off x="0" y="-11074"/>
            <a:ext cx="24384000" cy="2120545"/>
          </a:xfrm>
          <a:prstGeom prst="rect">
            <a:avLst/>
          </a:prstGeom>
          <a:gradFill>
            <a:gsLst>
              <a:gs pos="99000">
                <a:srgbClr val="009DDA">
                  <a:alpha val="90000"/>
                </a:srgbClr>
              </a:gs>
              <a:gs pos="28000">
                <a:srgbClr val="702B90"/>
              </a:gs>
            </a:gsLst>
            <a:lin ang="3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a typeface="Arial" charset="0"/>
              <a:cs typeface="Arial" charset="0"/>
            </a:endParaRPr>
          </a:p>
        </p:txBody>
      </p:sp>
      <p:sp>
        <p:nvSpPr>
          <p:cNvPr id="6" name="Slide Number">
            <a:extLst>
              <a:ext uri="{FF2B5EF4-FFF2-40B4-BE49-F238E27FC236}">
                <a16:creationId xmlns:a16="http://schemas.microsoft.com/office/drawing/2014/main" id="{A69F61BE-70AA-EA26-A7F5-48A4D998D599}"/>
              </a:ext>
            </a:extLst>
          </p:cNvPr>
          <p:cNvSpPr txBox="1">
            <a:spLocks noGrp="1"/>
          </p:cNvSpPr>
          <p:nvPr>
            <p:ph type="sldNum" sz="quarter" idx="2"/>
          </p:nvPr>
        </p:nvSpPr>
        <p:spPr>
          <a:xfrm>
            <a:off x="23500923" y="12875414"/>
            <a:ext cx="332781" cy="338554"/>
          </a:xfrm>
          <a:prstGeom prst="rect">
            <a:avLst/>
          </a:prstGeom>
          <a:ln w="12700">
            <a:miter lim="400000"/>
          </a:ln>
        </p:spPr>
        <p:txBody>
          <a:bodyPr wrap="none" lIns="45719" rIns="45719">
            <a:spAutoFit/>
          </a:bodyPr>
          <a:lstStyle>
            <a:lvl1pPr defTabSz="1827976">
              <a:defRPr sz="1600">
                <a:solidFill>
                  <a:srgbClr val="C4C4C6"/>
                </a:solidFill>
              </a:defRPr>
            </a:lvl1pPr>
          </a:lstStyle>
          <a:p>
            <a:fld id="{68524E6F-605C-0E40-A557-67C31399BA33}" type="slidenum">
              <a:rPr lang="en-US" smtClean="0"/>
              <a:t>‹#›</a:t>
            </a:fld>
            <a:endParaRPr lang="en-US" dirty="0"/>
          </a:p>
        </p:txBody>
      </p:sp>
      <p:pic>
        <p:nvPicPr>
          <p:cNvPr id="9" name="Picture 8" descr="Icon&#10;&#10;Description automatically generated">
            <a:extLst>
              <a:ext uri="{FF2B5EF4-FFF2-40B4-BE49-F238E27FC236}">
                <a16:creationId xmlns:a16="http://schemas.microsoft.com/office/drawing/2014/main" id="{3FC0A5A4-51B3-D160-AAE8-EC51C38F80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73134" y="502032"/>
            <a:ext cx="1314256" cy="1314256"/>
          </a:xfrm>
          <a:prstGeom prst="rect">
            <a:avLst/>
          </a:prstGeom>
        </p:spPr>
      </p:pic>
      <p:sp>
        <p:nvSpPr>
          <p:cNvPr id="2" name="Title 1">
            <a:extLst>
              <a:ext uri="{FF2B5EF4-FFF2-40B4-BE49-F238E27FC236}">
                <a16:creationId xmlns:a16="http://schemas.microsoft.com/office/drawing/2014/main" id="{D6AB17C6-718C-0BF0-26B6-9A2EAF00D95B}"/>
              </a:ext>
            </a:extLst>
          </p:cNvPr>
          <p:cNvSpPr>
            <a:spLocks noGrp="1"/>
          </p:cNvSpPr>
          <p:nvPr>
            <p:ph type="title"/>
          </p:nvPr>
        </p:nvSpPr>
        <p:spPr>
          <a:xfrm>
            <a:off x="1840138" y="730255"/>
            <a:ext cx="20685127" cy="2254998"/>
          </a:xfrm>
        </p:spPr>
        <p:txBody>
          <a:bodyPr/>
          <a:lstStyle>
            <a:lvl1pPr algn="ctr">
              <a:defRPr b="1" i="0">
                <a:solidFill>
                  <a:schemeClr val="bg1"/>
                </a:solidFill>
                <a:latin typeface="Avenir Black" panose="02000503020000020003" pitchFamily="2" charset="0"/>
                <a:ea typeface="Avenir Black" panose="02000503020000020003" pitchFamily="2" charset="0"/>
                <a:cs typeface="Avenir Black" panose="02000503020000020003" pitchFamily="2" charset="0"/>
              </a:defRPr>
            </a:lvl1pPr>
          </a:lstStyle>
          <a:p>
            <a:r>
              <a:rPr lang="en-US" dirty="0"/>
              <a:t>Click to edit Master title style</a:t>
            </a:r>
          </a:p>
        </p:txBody>
      </p:sp>
    </p:spTree>
    <p:extLst>
      <p:ext uri="{BB962C8B-B14F-4D97-AF65-F5344CB8AC3E}">
        <p14:creationId xmlns:p14="http://schemas.microsoft.com/office/powerpoint/2010/main" val="1012727870"/>
      </p:ext>
    </p:extLst>
  </p:cSld>
  <p:clrMapOvr>
    <a:masterClrMapping/>
  </p:clrMapOvr>
  <p:extLst>
    <p:ext uri="{DCECCB84-F9BA-43D5-87BE-67443E8EF086}">
      <p15:sldGuideLst xmlns:p15="http://schemas.microsoft.com/office/powerpoint/2012/main">
        <p15:guide id="1" orient="horz" pos="8280">
          <p15:clr>
            <a:srgbClr val="FBAE40"/>
          </p15:clr>
        </p15:guide>
        <p15:guide id="2" pos="528">
          <p15:clr>
            <a:srgbClr val="FBAE40"/>
          </p15:clr>
        </p15:guide>
        <p15:guide id="3" pos="76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A08F-1FE2-454F-9978-E30CFD4240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DB1394-0298-2349-BE9A-3BD7EE659F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98DB41-1641-F84C-BA3B-E8D18BBE4279}"/>
              </a:ext>
            </a:extLst>
          </p:cNvPr>
          <p:cNvSpPr>
            <a:spLocks noGrp="1"/>
          </p:cNvSpPr>
          <p:nvPr>
            <p:ph type="dt" sz="half" idx="10"/>
          </p:nvPr>
        </p:nvSpPr>
        <p:spPr/>
        <p:txBody>
          <a:bodyPr/>
          <a:lstStyle/>
          <a:p>
            <a:fld id="{F41BC17D-4AC9-084B-BB41-69EA0F606FA0}" type="datetimeFigureOut">
              <a:rPr lang="en-US" smtClean="0"/>
              <a:t>4/7/2023</a:t>
            </a:fld>
            <a:endParaRPr lang="en-US"/>
          </a:p>
        </p:txBody>
      </p:sp>
      <p:sp>
        <p:nvSpPr>
          <p:cNvPr id="5" name="Footer Placeholder 4">
            <a:extLst>
              <a:ext uri="{FF2B5EF4-FFF2-40B4-BE49-F238E27FC236}">
                <a16:creationId xmlns:a16="http://schemas.microsoft.com/office/drawing/2014/main" id="{FDD74695-42A6-6547-80D9-EEC8F657D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944B4-A9D5-6244-9FF8-F9056E714DD2}"/>
              </a:ext>
            </a:extLst>
          </p:cNvPr>
          <p:cNvSpPr>
            <a:spLocks noGrp="1"/>
          </p:cNvSpPr>
          <p:nvPr>
            <p:ph type="sldNum" sz="quarter" idx="12"/>
          </p:nvPr>
        </p:nvSpPr>
        <p:spPr/>
        <p:txBody>
          <a:bodyPr/>
          <a:lstStyle/>
          <a:p>
            <a:fld id="{387E79ED-23A1-0D4E-A049-B4528910D5EB}" type="slidenum">
              <a:rPr lang="en-US" smtClean="0"/>
              <a:t>‹#›</a:t>
            </a:fld>
            <a:endParaRPr lang="en-US"/>
          </a:p>
        </p:txBody>
      </p:sp>
    </p:spTree>
    <p:extLst>
      <p:ext uri="{BB962C8B-B14F-4D97-AF65-F5344CB8AC3E}">
        <p14:creationId xmlns:p14="http://schemas.microsoft.com/office/powerpoint/2010/main" val="19847618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5BF3B-81DB-0E4E-A451-4AAD2A6F8FE8}"/>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9A590ACA-525A-B644-A546-FAC6E2DAA9D8}"/>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C9CBA963-BEAA-9C40-AD9B-AB2F54F2DD15}"/>
              </a:ext>
            </a:extLst>
          </p:cNvPr>
          <p:cNvSpPr>
            <a:spLocks noGrp="1"/>
          </p:cNvSpPr>
          <p:nvPr>
            <p:ph type="dt" sz="half" idx="10"/>
          </p:nvPr>
        </p:nvSpPr>
        <p:spPr/>
        <p:txBody>
          <a:bodyPr/>
          <a:lstStyle/>
          <a:p>
            <a:fld id="{F41BC17D-4AC9-084B-BB41-69EA0F606FA0}" type="datetimeFigureOut">
              <a:rPr lang="en-US" smtClean="0"/>
              <a:t>4/7/2023</a:t>
            </a:fld>
            <a:endParaRPr lang="en-US"/>
          </a:p>
        </p:txBody>
      </p:sp>
      <p:sp>
        <p:nvSpPr>
          <p:cNvPr id="5" name="Footer Placeholder 4">
            <a:extLst>
              <a:ext uri="{FF2B5EF4-FFF2-40B4-BE49-F238E27FC236}">
                <a16:creationId xmlns:a16="http://schemas.microsoft.com/office/drawing/2014/main" id="{EC3FD9E1-4FDF-FA45-A8D5-DF3A11EDA2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A1FE7-3FD0-2146-B070-F9EB5BD08F5F}"/>
              </a:ext>
            </a:extLst>
          </p:cNvPr>
          <p:cNvSpPr>
            <a:spLocks noGrp="1"/>
          </p:cNvSpPr>
          <p:nvPr>
            <p:ph type="sldNum" sz="quarter" idx="12"/>
          </p:nvPr>
        </p:nvSpPr>
        <p:spPr/>
        <p:txBody>
          <a:bodyPr/>
          <a:lstStyle/>
          <a:p>
            <a:fld id="{387E79ED-23A1-0D4E-A049-B4528910D5EB}" type="slidenum">
              <a:rPr lang="en-US" smtClean="0"/>
              <a:t>‹#›</a:t>
            </a:fld>
            <a:endParaRPr lang="en-US"/>
          </a:p>
        </p:txBody>
      </p:sp>
    </p:spTree>
    <p:extLst>
      <p:ext uri="{BB962C8B-B14F-4D97-AF65-F5344CB8AC3E}">
        <p14:creationId xmlns:p14="http://schemas.microsoft.com/office/powerpoint/2010/main" val="143054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Page-Orange-Yellow">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C082F1-9B6F-3C41-BD8F-A87AB418F2EE}"/>
              </a:ext>
            </a:extLst>
          </p:cNvPr>
          <p:cNvSpPr/>
          <p:nvPr userDrawn="1"/>
        </p:nvSpPr>
        <p:spPr>
          <a:xfrm>
            <a:off x="744066" y="3929032"/>
            <a:ext cx="15642771" cy="4871804"/>
          </a:xfrm>
          <a:prstGeom prst="rect">
            <a:avLst/>
          </a:prstGeom>
          <a:gradFill>
            <a:gsLst>
              <a:gs pos="100000">
                <a:srgbClr val="F7E200"/>
              </a:gs>
              <a:gs pos="43000">
                <a:srgbClr val="F89A21"/>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 name="Title 1"/>
          <p:cNvSpPr>
            <a:spLocks noGrp="1"/>
          </p:cNvSpPr>
          <p:nvPr>
            <p:ph type="title"/>
          </p:nvPr>
        </p:nvSpPr>
        <p:spPr>
          <a:xfrm>
            <a:off x="1440855" y="5134350"/>
            <a:ext cx="12200194" cy="2563779"/>
          </a:xfrm>
        </p:spPr>
        <p:txBody>
          <a:bodyPr lIns="0" anchor="ctr">
            <a:spAutoFit/>
          </a:bodyPr>
          <a:lstStyle>
            <a:lvl1pPr>
              <a:defRPr sz="8800">
                <a:solidFill>
                  <a:schemeClr val="bg1"/>
                </a:solidFill>
              </a:defRPr>
            </a:lvl1pPr>
          </a:lstStyle>
          <a:p>
            <a:r>
              <a:rPr lang="en-US"/>
              <a:t>Click to edit Master title style</a:t>
            </a:r>
          </a:p>
        </p:txBody>
      </p:sp>
      <p:pic>
        <p:nvPicPr>
          <p:cNvPr id="12" name="Picture 11" descr="A picture containing text&#10;&#10;Description automatically generated">
            <a:extLst>
              <a:ext uri="{FF2B5EF4-FFF2-40B4-BE49-F238E27FC236}">
                <a16:creationId xmlns:a16="http://schemas.microsoft.com/office/drawing/2014/main" id="{81ED1191-F2CF-AC4E-B52D-21A95CD60C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86838" y="10906380"/>
            <a:ext cx="6970078" cy="1776686"/>
          </a:xfrm>
          <a:prstGeom prst="rect">
            <a:avLst/>
          </a:prstGeom>
        </p:spPr>
      </p:pic>
      <p:sp>
        <p:nvSpPr>
          <p:cNvPr id="14" name="Rectangle 13">
            <a:extLst>
              <a:ext uri="{FF2B5EF4-FFF2-40B4-BE49-F238E27FC236}">
                <a16:creationId xmlns:a16="http://schemas.microsoft.com/office/drawing/2014/main" id="{B111F14F-E3F6-B34E-BDC8-D7FF930E6723}"/>
              </a:ext>
            </a:extLst>
          </p:cNvPr>
          <p:cNvSpPr/>
          <p:nvPr userDrawn="1"/>
        </p:nvSpPr>
        <p:spPr>
          <a:xfrm>
            <a:off x="0" y="13191344"/>
            <a:ext cx="24384000" cy="524656"/>
          </a:xfrm>
          <a:prstGeom prst="rect">
            <a:avLst/>
          </a:prstGeom>
          <a:gradFill flip="none" rotWithShape="1">
            <a:gsLst>
              <a:gs pos="100000">
                <a:srgbClr val="F7E200"/>
              </a:gs>
              <a:gs pos="43000">
                <a:srgbClr val="F89A2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1406229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Page-Pink-Orang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C082F1-9B6F-3C41-BD8F-A87AB418F2EE}"/>
              </a:ext>
            </a:extLst>
          </p:cNvPr>
          <p:cNvSpPr/>
          <p:nvPr userDrawn="1"/>
        </p:nvSpPr>
        <p:spPr>
          <a:xfrm>
            <a:off x="744066" y="3929032"/>
            <a:ext cx="15642771" cy="4871804"/>
          </a:xfrm>
          <a:prstGeom prst="rect">
            <a:avLst/>
          </a:prstGeom>
          <a:gradFill flip="none" rotWithShape="1">
            <a:gsLst>
              <a:gs pos="0">
                <a:srgbClr val="E6175E"/>
              </a:gs>
              <a:gs pos="100000">
                <a:srgbClr val="F89A2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 name="Title 1"/>
          <p:cNvSpPr>
            <a:spLocks noGrp="1"/>
          </p:cNvSpPr>
          <p:nvPr>
            <p:ph type="title"/>
          </p:nvPr>
        </p:nvSpPr>
        <p:spPr>
          <a:xfrm>
            <a:off x="1440855" y="4632860"/>
            <a:ext cx="12200194" cy="3566760"/>
          </a:xfrm>
        </p:spPr>
        <p:txBody>
          <a:bodyPr lIns="0" anchor="ctr">
            <a:normAutofit/>
          </a:bodyPr>
          <a:lstStyle>
            <a:lvl1pPr>
              <a:defRPr sz="8800">
                <a:solidFill>
                  <a:schemeClr val="bg1"/>
                </a:solidFill>
              </a:defRPr>
            </a:lvl1pPr>
          </a:lstStyle>
          <a:p>
            <a:r>
              <a:rPr lang="en-US"/>
              <a:t>Click to edit Master title style</a:t>
            </a:r>
          </a:p>
        </p:txBody>
      </p:sp>
      <p:sp>
        <p:nvSpPr>
          <p:cNvPr id="14" name="Rectangle 13">
            <a:extLst>
              <a:ext uri="{FF2B5EF4-FFF2-40B4-BE49-F238E27FC236}">
                <a16:creationId xmlns:a16="http://schemas.microsoft.com/office/drawing/2014/main" id="{B111F14F-E3F6-B34E-BDC8-D7FF930E6723}"/>
              </a:ext>
            </a:extLst>
          </p:cNvPr>
          <p:cNvSpPr/>
          <p:nvPr userDrawn="1"/>
        </p:nvSpPr>
        <p:spPr>
          <a:xfrm>
            <a:off x="0" y="13191344"/>
            <a:ext cx="24384000" cy="524656"/>
          </a:xfrm>
          <a:prstGeom prst="rect">
            <a:avLst/>
          </a:prstGeom>
          <a:gradFill flip="none" rotWithShape="1">
            <a:gsLst>
              <a:gs pos="0">
                <a:srgbClr val="E6175E"/>
              </a:gs>
              <a:gs pos="100000">
                <a:srgbClr val="F89A2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7" name="Picture 6" descr="A picture containing text&#10;&#10;Description automatically generated">
            <a:extLst>
              <a:ext uri="{FF2B5EF4-FFF2-40B4-BE49-F238E27FC236}">
                <a16:creationId xmlns:a16="http://schemas.microsoft.com/office/drawing/2014/main" id="{6812F443-0213-3141-BD09-75B4EB4BEC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86838" y="10906380"/>
            <a:ext cx="6970078" cy="1776686"/>
          </a:xfrm>
          <a:prstGeom prst="rect">
            <a:avLst/>
          </a:prstGeom>
        </p:spPr>
      </p:pic>
    </p:spTree>
    <p:extLst>
      <p:ext uri="{BB962C8B-B14F-4D97-AF65-F5344CB8AC3E}">
        <p14:creationId xmlns:p14="http://schemas.microsoft.com/office/powerpoint/2010/main" val="230413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Page-Purple-Pink">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C082F1-9B6F-3C41-BD8F-A87AB418F2EE}"/>
              </a:ext>
            </a:extLst>
          </p:cNvPr>
          <p:cNvSpPr/>
          <p:nvPr userDrawn="1"/>
        </p:nvSpPr>
        <p:spPr>
          <a:xfrm>
            <a:off x="744066" y="3929032"/>
            <a:ext cx="15642771" cy="4871804"/>
          </a:xfrm>
          <a:prstGeom prst="rect">
            <a:avLst/>
          </a:prstGeom>
          <a:gradFill>
            <a:gsLst>
              <a:gs pos="100000">
                <a:srgbClr val="E6175E"/>
              </a:gs>
              <a:gs pos="0">
                <a:srgbClr val="702B9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 name="Title 1"/>
          <p:cNvSpPr>
            <a:spLocks noGrp="1"/>
          </p:cNvSpPr>
          <p:nvPr>
            <p:ph type="title"/>
          </p:nvPr>
        </p:nvSpPr>
        <p:spPr>
          <a:xfrm>
            <a:off x="1440855" y="4632860"/>
            <a:ext cx="12200194" cy="3566760"/>
          </a:xfrm>
        </p:spPr>
        <p:txBody>
          <a:bodyPr lIns="0" anchor="ctr">
            <a:normAutofit/>
          </a:bodyPr>
          <a:lstStyle>
            <a:lvl1pPr>
              <a:defRPr sz="8800">
                <a:solidFill>
                  <a:schemeClr val="bg1"/>
                </a:solidFill>
              </a:defRPr>
            </a:lvl1pPr>
          </a:lstStyle>
          <a:p>
            <a:r>
              <a:rPr lang="en-US"/>
              <a:t>Click to edit Master title style</a:t>
            </a:r>
          </a:p>
        </p:txBody>
      </p:sp>
      <p:sp>
        <p:nvSpPr>
          <p:cNvPr id="14" name="Rectangle 13">
            <a:extLst>
              <a:ext uri="{FF2B5EF4-FFF2-40B4-BE49-F238E27FC236}">
                <a16:creationId xmlns:a16="http://schemas.microsoft.com/office/drawing/2014/main" id="{B111F14F-E3F6-B34E-BDC8-D7FF930E6723}"/>
              </a:ext>
            </a:extLst>
          </p:cNvPr>
          <p:cNvSpPr/>
          <p:nvPr userDrawn="1"/>
        </p:nvSpPr>
        <p:spPr>
          <a:xfrm>
            <a:off x="0" y="13191344"/>
            <a:ext cx="24384000" cy="524656"/>
          </a:xfrm>
          <a:prstGeom prst="rect">
            <a:avLst/>
          </a:prstGeom>
          <a:gradFill flip="none" rotWithShape="1">
            <a:gsLst>
              <a:gs pos="100000">
                <a:srgbClr val="E6175E"/>
              </a:gs>
              <a:gs pos="0">
                <a:srgbClr val="702B9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7" name="Picture 6" descr="A picture containing text&#10;&#10;Description automatically generated">
            <a:extLst>
              <a:ext uri="{FF2B5EF4-FFF2-40B4-BE49-F238E27FC236}">
                <a16:creationId xmlns:a16="http://schemas.microsoft.com/office/drawing/2014/main" id="{27998101-409D-8346-8566-903E330414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86838" y="10906380"/>
            <a:ext cx="6970078" cy="1776686"/>
          </a:xfrm>
          <a:prstGeom prst="rect">
            <a:avLst/>
          </a:prstGeom>
        </p:spPr>
      </p:pic>
    </p:spTree>
    <p:extLst>
      <p:ext uri="{BB962C8B-B14F-4D97-AF65-F5344CB8AC3E}">
        <p14:creationId xmlns:p14="http://schemas.microsoft.com/office/powerpoint/2010/main" val="308548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Page-Purple-Blu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C082F1-9B6F-3C41-BD8F-A87AB418F2EE}"/>
              </a:ext>
            </a:extLst>
          </p:cNvPr>
          <p:cNvSpPr/>
          <p:nvPr userDrawn="1"/>
        </p:nvSpPr>
        <p:spPr>
          <a:xfrm>
            <a:off x="744066" y="3929032"/>
            <a:ext cx="15642771" cy="4871804"/>
          </a:xfrm>
          <a:prstGeom prst="rect">
            <a:avLst/>
          </a:prstGeom>
          <a:gradFill>
            <a:gsLst>
              <a:gs pos="100000">
                <a:srgbClr val="009DDA"/>
              </a:gs>
              <a:gs pos="28000">
                <a:srgbClr val="702B9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 name="Title 1"/>
          <p:cNvSpPr>
            <a:spLocks noGrp="1"/>
          </p:cNvSpPr>
          <p:nvPr>
            <p:ph type="title"/>
          </p:nvPr>
        </p:nvSpPr>
        <p:spPr>
          <a:xfrm>
            <a:off x="1440855" y="4632860"/>
            <a:ext cx="12200194" cy="3566760"/>
          </a:xfrm>
        </p:spPr>
        <p:txBody>
          <a:bodyPr lIns="0" anchor="ctr">
            <a:normAutofit/>
          </a:bodyPr>
          <a:lstStyle>
            <a:lvl1pPr>
              <a:defRPr sz="8800">
                <a:solidFill>
                  <a:schemeClr val="bg1"/>
                </a:solidFill>
              </a:defRPr>
            </a:lvl1pPr>
          </a:lstStyle>
          <a:p>
            <a:r>
              <a:rPr lang="en-US"/>
              <a:t>Click to edit Master title style</a:t>
            </a:r>
          </a:p>
        </p:txBody>
      </p:sp>
      <p:sp>
        <p:nvSpPr>
          <p:cNvPr id="14" name="Rectangle 13">
            <a:extLst>
              <a:ext uri="{FF2B5EF4-FFF2-40B4-BE49-F238E27FC236}">
                <a16:creationId xmlns:a16="http://schemas.microsoft.com/office/drawing/2014/main" id="{B111F14F-E3F6-B34E-BDC8-D7FF930E6723}"/>
              </a:ext>
            </a:extLst>
          </p:cNvPr>
          <p:cNvSpPr/>
          <p:nvPr userDrawn="1"/>
        </p:nvSpPr>
        <p:spPr>
          <a:xfrm>
            <a:off x="0" y="13191344"/>
            <a:ext cx="24384000" cy="524656"/>
          </a:xfrm>
          <a:prstGeom prst="rect">
            <a:avLst/>
          </a:prstGeom>
          <a:gradFill flip="none" rotWithShape="1">
            <a:gsLst>
              <a:gs pos="100000">
                <a:srgbClr val="009DDA"/>
              </a:gs>
              <a:gs pos="28000">
                <a:srgbClr val="702B9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7" name="Picture 6" descr="A picture containing text&#10;&#10;Description automatically generated">
            <a:extLst>
              <a:ext uri="{FF2B5EF4-FFF2-40B4-BE49-F238E27FC236}">
                <a16:creationId xmlns:a16="http://schemas.microsoft.com/office/drawing/2014/main" id="{E9F86E6E-6E6B-5147-B9A9-23EB72C805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86838" y="10906380"/>
            <a:ext cx="6970078" cy="1776686"/>
          </a:xfrm>
          <a:prstGeom prst="rect">
            <a:avLst/>
          </a:prstGeom>
        </p:spPr>
      </p:pic>
    </p:spTree>
    <p:extLst>
      <p:ext uri="{BB962C8B-B14F-4D97-AF65-F5344CB8AC3E}">
        <p14:creationId xmlns:p14="http://schemas.microsoft.com/office/powerpoint/2010/main" val="36003428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6915" y="730255"/>
            <a:ext cx="21647019" cy="225499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36914" y="3147238"/>
            <a:ext cx="21647021" cy="92066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53595750"/>
      </p:ext>
    </p:extLst>
  </p:cSld>
  <p:clrMap bg1="lt1" tx1="dk1" bg2="lt2" tx2="dk2" accent1="accent1" accent2="accent2" accent3="accent3" accent4="accent4" accent5="accent5" accent6="accent6" hlink="hlink" folHlink="folHlink"/>
  <p:sldLayoutIdLst>
    <p:sldLayoutId id="2147484376" r:id="rId1"/>
    <p:sldLayoutId id="2147484375" r:id="rId2"/>
    <p:sldLayoutId id="2147484285" r:id="rId3"/>
    <p:sldLayoutId id="2147484310" r:id="rId4"/>
    <p:sldLayoutId id="2147484311" r:id="rId5"/>
    <p:sldLayoutId id="2147483753" r:id="rId6"/>
    <p:sldLayoutId id="2147484291" r:id="rId7"/>
    <p:sldLayoutId id="2147484289" r:id="rId8"/>
    <p:sldLayoutId id="2147484290" r:id="rId9"/>
    <p:sldLayoutId id="2147484292" r:id="rId10"/>
    <p:sldLayoutId id="2147483755" r:id="rId11"/>
    <p:sldLayoutId id="2147484298" r:id="rId12"/>
    <p:sldLayoutId id="2147484299" r:id="rId13"/>
    <p:sldLayoutId id="2147484300" r:id="rId14"/>
    <p:sldLayoutId id="2147484301" r:id="rId15"/>
    <p:sldLayoutId id="2147484302" r:id="rId16"/>
    <p:sldLayoutId id="2147484297" r:id="rId17"/>
    <p:sldLayoutId id="2147483756" r:id="rId18"/>
    <p:sldLayoutId id="2147483757" r:id="rId19"/>
    <p:sldLayoutId id="2147483758" r:id="rId20"/>
    <p:sldLayoutId id="2147483759" r:id="rId21"/>
    <p:sldLayoutId id="2147483761" r:id="rId22"/>
    <p:sldLayoutId id="2147483770" r:id="rId23"/>
    <p:sldLayoutId id="2147484288" r:id="rId24"/>
    <p:sldLayoutId id="2147483769" r:id="rId25"/>
    <p:sldLayoutId id="2147483771" r:id="rId26"/>
    <p:sldLayoutId id="2147483768" r:id="rId27"/>
    <p:sldLayoutId id="2147483776" r:id="rId28"/>
    <p:sldLayoutId id="2147484293" r:id="rId29"/>
    <p:sldLayoutId id="2147484294" r:id="rId30"/>
    <p:sldLayoutId id="2147484295" r:id="rId31"/>
    <p:sldLayoutId id="2147484296" r:id="rId32"/>
    <p:sldLayoutId id="2147483782" r:id="rId33"/>
    <p:sldLayoutId id="2147483784" r:id="rId34"/>
    <p:sldLayoutId id="2147483785" r:id="rId35"/>
    <p:sldLayoutId id="2147484303" r:id="rId36"/>
    <p:sldLayoutId id="2147484304" r:id="rId37"/>
    <p:sldLayoutId id="2147483791" r:id="rId38"/>
    <p:sldLayoutId id="2147483792" r:id="rId39"/>
    <p:sldLayoutId id="2147484314" r:id="rId40"/>
    <p:sldLayoutId id="2147484315" r:id="rId41"/>
  </p:sldLayoutIdLst>
  <p:txStyles>
    <p:titleStyle>
      <a:lvl1pPr algn="l" defTabSz="1828800" rtl="0" eaLnBrk="1" latinLnBrk="0" hangingPunct="1">
        <a:lnSpc>
          <a:spcPct val="90000"/>
        </a:lnSpc>
        <a:spcBef>
          <a:spcPct val="0"/>
        </a:spcBef>
        <a:buNone/>
        <a:defRPr sz="6400" b="1" i="0" kern="1200">
          <a:solidFill>
            <a:srgbClr val="273572"/>
          </a:solidFill>
          <a:latin typeface="Avenir Black" panose="02000503020000020003" pitchFamily="2" charset="0"/>
          <a:ea typeface="Open Sans" panose="020B0606030504020204" pitchFamily="34" charset="0"/>
          <a:cs typeface="Open Sans" panose="020B0606030504020204" pitchFamily="34" charset="0"/>
        </a:defRPr>
      </a:lvl1pPr>
    </p:titleStyle>
    <p:bodyStyle>
      <a:lvl1pPr marL="457200" indent="-457200" algn="l" defTabSz="1828800" rtl="0" eaLnBrk="1" latinLnBrk="0" hangingPunct="1">
        <a:lnSpc>
          <a:spcPct val="100000"/>
        </a:lnSpc>
        <a:spcBef>
          <a:spcPts val="2000"/>
        </a:spcBef>
        <a:buFont typeface="Arial"/>
        <a:buChar char="•"/>
        <a:defRPr sz="4000" b="0" i="0" kern="1200">
          <a:solidFill>
            <a:srgbClr val="273572"/>
          </a:solidFill>
          <a:latin typeface="Arial" charset="0"/>
          <a:ea typeface="Arial" charset="0"/>
          <a:cs typeface="Arial" charset="0"/>
        </a:defRPr>
      </a:lvl1pPr>
      <a:lvl2pPr marL="1371600" indent="-457200" algn="l" defTabSz="1828800" rtl="0" eaLnBrk="1" latinLnBrk="0" hangingPunct="1">
        <a:lnSpc>
          <a:spcPct val="100000"/>
        </a:lnSpc>
        <a:spcBef>
          <a:spcPts val="1000"/>
        </a:spcBef>
        <a:buFont typeface="Arial"/>
        <a:buChar char="•"/>
        <a:defRPr sz="3600" b="0" i="0" kern="1200">
          <a:solidFill>
            <a:srgbClr val="273572"/>
          </a:solidFill>
          <a:latin typeface="Arial" charset="0"/>
          <a:ea typeface="Arial" charset="0"/>
          <a:cs typeface="Arial" charset="0"/>
        </a:defRPr>
      </a:lvl2pPr>
      <a:lvl3pPr marL="2286000" indent="-457200" algn="l" defTabSz="1828800" rtl="0" eaLnBrk="1" latinLnBrk="0" hangingPunct="1">
        <a:lnSpc>
          <a:spcPct val="90000"/>
        </a:lnSpc>
        <a:spcBef>
          <a:spcPts val="1000"/>
        </a:spcBef>
        <a:buFont typeface="Arial"/>
        <a:buChar char="•"/>
        <a:defRPr sz="3600" b="0" i="0" kern="1200">
          <a:solidFill>
            <a:schemeClr val="tx1"/>
          </a:solidFill>
          <a:latin typeface="Microsoft Sans Serif" charset="0"/>
          <a:ea typeface="Microsoft Sans Serif" charset="0"/>
          <a:cs typeface="Microsoft Sans Serif" charset="0"/>
        </a:defRPr>
      </a:lvl3pPr>
      <a:lvl4pPr marL="3200400" indent="-457200" algn="l" defTabSz="1828800" rtl="0" eaLnBrk="1" latinLnBrk="0" hangingPunct="1">
        <a:lnSpc>
          <a:spcPct val="90000"/>
        </a:lnSpc>
        <a:spcBef>
          <a:spcPts val="1000"/>
        </a:spcBef>
        <a:buFont typeface="Arial"/>
        <a:buChar char="•"/>
        <a:defRPr sz="3200" b="0" i="0" kern="1200">
          <a:solidFill>
            <a:schemeClr val="tx1"/>
          </a:solidFill>
          <a:latin typeface="Microsoft Sans Serif" charset="0"/>
          <a:ea typeface="Microsoft Sans Serif" charset="0"/>
          <a:cs typeface="Microsoft Sans Serif" charset="0"/>
        </a:defRPr>
      </a:lvl4pPr>
      <a:lvl5pPr marL="4114800" indent="-457200" algn="l" defTabSz="1828800" rtl="0" eaLnBrk="1" latinLnBrk="0" hangingPunct="1">
        <a:lnSpc>
          <a:spcPct val="90000"/>
        </a:lnSpc>
        <a:spcBef>
          <a:spcPts val="1000"/>
        </a:spcBef>
        <a:buFont typeface="Arial"/>
        <a:buChar char="•"/>
        <a:defRPr sz="3200" b="0" i="0" kern="1200">
          <a:solidFill>
            <a:schemeClr val="tx1"/>
          </a:solidFill>
          <a:latin typeface="Microsoft Sans Serif" charset="0"/>
          <a:ea typeface="Microsoft Sans Serif" charset="0"/>
          <a:cs typeface="Microsoft Sans Serif" charset="0"/>
        </a:defRPr>
      </a:lvl5pPr>
      <a:lvl6pPr marL="50292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280" userDrawn="1">
          <p15:clr>
            <a:srgbClr val="F26B43"/>
          </p15:clr>
        </p15:guide>
        <p15:guide id="2" pos="5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6915" y="730255"/>
            <a:ext cx="21647019" cy="225499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436914" y="3147238"/>
            <a:ext cx="21647021" cy="92066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97016875"/>
      </p:ext>
    </p:extLst>
  </p:cSld>
  <p:clrMap bg1="lt1" tx1="dk1" bg2="lt2" tx2="dk2" accent1="accent1" accent2="accent2" accent3="accent3" accent4="accent4" accent5="accent5" accent6="accent6" hlink="hlink" folHlink="folHlink"/>
  <p:sldLayoutIdLst>
    <p:sldLayoutId id="2147484331" r:id="rId1"/>
    <p:sldLayoutId id="2147484339" r:id="rId2"/>
    <p:sldLayoutId id="2147484329" r:id="rId3"/>
    <p:sldLayoutId id="2147484333" r:id="rId4"/>
    <p:sldLayoutId id="2147484337" r:id="rId5"/>
    <p:sldLayoutId id="2147484336" r:id="rId6"/>
    <p:sldLayoutId id="2147484332" r:id="rId7"/>
    <p:sldLayoutId id="2147484327" r:id="rId8"/>
    <p:sldLayoutId id="2147484354" r:id="rId9"/>
    <p:sldLayoutId id="2147484343" r:id="rId10"/>
  </p:sldLayoutIdLst>
  <p:txStyles>
    <p:titleStyle>
      <a:lvl1pPr algn="ctr" defTabSz="1828800" rtl="0" eaLnBrk="1" latinLnBrk="0" hangingPunct="1">
        <a:lnSpc>
          <a:spcPct val="90000"/>
        </a:lnSpc>
        <a:spcBef>
          <a:spcPct val="0"/>
        </a:spcBef>
        <a:buNone/>
        <a:defRPr sz="6400" b="1" i="0" kern="1200">
          <a:solidFill>
            <a:srgbClr val="273572"/>
          </a:solidFill>
          <a:latin typeface="Avenir Black" panose="02000503020000020003" pitchFamily="2" charset="0"/>
          <a:ea typeface="Open Sans" panose="020B0606030504020204" pitchFamily="34" charset="0"/>
          <a:cs typeface="Open Sans" panose="020B0606030504020204" pitchFamily="34" charset="0"/>
        </a:defRPr>
      </a:lvl1pPr>
    </p:titleStyle>
    <p:bodyStyle>
      <a:lvl1pPr marL="457200" indent="-457200" algn="l" defTabSz="1828800" rtl="0" eaLnBrk="1" latinLnBrk="0" hangingPunct="1">
        <a:lnSpc>
          <a:spcPct val="100000"/>
        </a:lnSpc>
        <a:spcBef>
          <a:spcPts val="2000"/>
        </a:spcBef>
        <a:buFont typeface="Arial"/>
        <a:buChar char="•"/>
        <a:defRPr sz="4000" b="0" i="0" kern="1200">
          <a:solidFill>
            <a:srgbClr val="273572"/>
          </a:solidFill>
          <a:latin typeface="Avenir Book" panose="02000503020000020003" pitchFamily="2" charset="0"/>
          <a:ea typeface="Avenir Book" panose="02000503020000020003" pitchFamily="2" charset="0"/>
          <a:cs typeface="Arial" charset="0"/>
        </a:defRPr>
      </a:lvl1pPr>
      <a:lvl2pPr marL="1371600" indent="-457200" algn="l" defTabSz="1828800" rtl="0" eaLnBrk="1" latinLnBrk="0" hangingPunct="1">
        <a:lnSpc>
          <a:spcPct val="100000"/>
        </a:lnSpc>
        <a:spcBef>
          <a:spcPts val="1000"/>
        </a:spcBef>
        <a:buFont typeface="Arial"/>
        <a:buChar char="•"/>
        <a:defRPr sz="3600" b="0" i="0" kern="1200">
          <a:solidFill>
            <a:srgbClr val="273572"/>
          </a:solidFill>
          <a:latin typeface="Avenir Book" panose="02000503020000020003" pitchFamily="2" charset="0"/>
          <a:ea typeface="Avenir Book" panose="02000503020000020003" pitchFamily="2" charset="0"/>
          <a:cs typeface="Arial" charset="0"/>
        </a:defRPr>
      </a:lvl2pPr>
      <a:lvl3pPr marL="2286000" indent="-457200" algn="l" defTabSz="1828800" rtl="0" eaLnBrk="1" latinLnBrk="0" hangingPunct="1">
        <a:lnSpc>
          <a:spcPct val="90000"/>
        </a:lnSpc>
        <a:spcBef>
          <a:spcPts val="1000"/>
        </a:spcBef>
        <a:buFont typeface="Arial"/>
        <a:buChar char="•"/>
        <a:defRPr sz="3600" b="0" i="0" kern="1200">
          <a:solidFill>
            <a:schemeClr val="tx1"/>
          </a:solidFill>
          <a:latin typeface="Microsoft Sans Serif" charset="0"/>
          <a:ea typeface="Microsoft Sans Serif" charset="0"/>
          <a:cs typeface="Microsoft Sans Serif" charset="0"/>
        </a:defRPr>
      </a:lvl3pPr>
      <a:lvl4pPr marL="3200400" indent="-457200" algn="l" defTabSz="1828800" rtl="0" eaLnBrk="1" latinLnBrk="0" hangingPunct="1">
        <a:lnSpc>
          <a:spcPct val="90000"/>
        </a:lnSpc>
        <a:spcBef>
          <a:spcPts val="1000"/>
        </a:spcBef>
        <a:buFont typeface="Arial"/>
        <a:buChar char="•"/>
        <a:defRPr sz="3200" b="0" i="0" kern="1200">
          <a:solidFill>
            <a:schemeClr val="tx1"/>
          </a:solidFill>
          <a:latin typeface="Microsoft Sans Serif" charset="0"/>
          <a:ea typeface="Microsoft Sans Serif" charset="0"/>
          <a:cs typeface="Microsoft Sans Serif" charset="0"/>
        </a:defRPr>
      </a:lvl4pPr>
      <a:lvl5pPr marL="4114800" indent="-457200" algn="l" defTabSz="1828800" rtl="0" eaLnBrk="1" latinLnBrk="0" hangingPunct="1">
        <a:lnSpc>
          <a:spcPct val="90000"/>
        </a:lnSpc>
        <a:spcBef>
          <a:spcPts val="1000"/>
        </a:spcBef>
        <a:buFont typeface="Arial"/>
        <a:buChar char="•"/>
        <a:defRPr sz="3200" b="0" i="0" kern="1200">
          <a:solidFill>
            <a:schemeClr val="tx1"/>
          </a:solidFill>
          <a:latin typeface="Microsoft Sans Serif" charset="0"/>
          <a:ea typeface="Microsoft Sans Serif" charset="0"/>
          <a:cs typeface="Microsoft Sans Serif" charset="0"/>
        </a:defRPr>
      </a:lvl5pPr>
      <a:lvl6pPr marL="50292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280">
          <p15:clr>
            <a:srgbClr val="F26B43"/>
          </p15:clr>
        </p15:guide>
        <p15:guide id="2" pos="52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D06E61-5641-8A48-ADAD-2F55D48B4D99}"/>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C2E234-03A9-504D-8DD8-C06B768FC956}"/>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D0ECCA-3204-A848-AF3A-33E152915F3B}"/>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F41BC17D-4AC9-084B-BB41-69EA0F606FA0}" type="datetimeFigureOut">
              <a:rPr lang="en-US" smtClean="0"/>
              <a:t>4/7/2023</a:t>
            </a:fld>
            <a:endParaRPr lang="en-US"/>
          </a:p>
        </p:txBody>
      </p:sp>
      <p:sp>
        <p:nvSpPr>
          <p:cNvPr id="5" name="Footer Placeholder 4">
            <a:extLst>
              <a:ext uri="{FF2B5EF4-FFF2-40B4-BE49-F238E27FC236}">
                <a16:creationId xmlns:a16="http://schemas.microsoft.com/office/drawing/2014/main" id="{459D6C06-7106-B34F-A0C1-33901CD9E10E}"/>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F14DF4-726E-A543-BF0E-77D3DE43B3ED}"/>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387E79ED-23A1-0D4E-A049-B4528910D5EB}" type="slidenum">
              <a:rPr lang="en-US" smtClean="0"/>
              <a:t>‹#›</a:t>
            </a:fld>
            <a:endParaRPr lang="en-US"/>
          </a:p>
        </p:txBody>
      </p:sp>
    </p:spTree>
    <p:extLst>
      <p:ext uri="{BB962C8B-B14F-4D97-AF65-F5344CB8AC3E}">
        <p14:creationId xmlns:p14="http://schemas.microsoft.com/office/powerpoint/2010/main" val="3731244351"/>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8" Type="http://schemas.openxmlformats.org/officeDocument/2006/relationships/hyperlink" Target="https://qic-ey.org/" TargetMode="External"/><Relationship Id="rId3" Type="http://schemas.openxmlformats.org/officeDocument/2006/relationships/hyperlink" Target="https://qic-ey.org/products/literature-review/" TargetMode="External"/><Relationship Id="rId7"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50.xml"/><Relationship Id="rId6" Type="http://schemas.openxmlformats.org/officeDocument/2006/relationships/hyperlink" Target="https://qic-ey.org/catalog-overview/" TargetMode="External"/><Relationship Id="rId5" Type="http://schemas.openxmlformats.org/officeDocument/2006/relationships/hyperlink" Target="https://qic-ey.org/products/state-survey/" TargetMode="External"/><Relationship Id="rId4" Type="http://schemas.openxmlformats.org/officeDocument/2006/relationships/hyperlink" Target="https://qic-ey.org/products/barriers-to-authentic-youth-engagem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dayangel@uw.edu"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hyperlink" Target="mailto:psantiago@bakercenter.org" TargetMode="External"/><Relationship Id="rId4" Type="http://schemas.openxmlformats.org/officeDocument/2006/relationships/hyperlink" Target="mailto:tawannabrown.impact@gmail.co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5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05CA22-50D7-294F-B5C9-B87C12602ED3}"/>
              </a:ext>
            </a:extLst>
          </p:cNvPr>
          <p:cNvSpPr>
            <a:spLocks noGrp="1"/>
          </p:cNvSpPr>
          <p:nvPr>
            <p:ph type="title"/>
          </p:nvPr>
        </p:nvSpPr>
        <p:spPr>
          <a:xfrm>
            <a:off x="1209369" y="10699560"/>
            <a:ext cx="20952832" cy="2527211"/>
          </a:xfrm>
        </p:spPr>
        <p:txBody>
          <a:bodyPr>
            <a:normAutofit fontScale="90000"/>
          </a:bodyPr>
          <a:lstStyle/>
          <a:p>
            <a:r>
              <a:rPr lang="en-US" dirty="0"/>
              <a:t>Authentic Child and Youth Engagement in Program Planning and Implementation: How to Practice What We Preach</a:t>
            </a:r>
            <a:endParaRPr lang="en-US" sz="3200" dirty="0"/>
          </a:p>
        </p:txBody>
      </p:sp>
    </p:spTree>
    <p:extLst>
      <p:ext uri="{BB962C8B-B14F-4D97-AF65-F5344CB8AC3E}">
        <p14:creationId xmlns:p14="http://schemas.microsoft.com/office/powerpoint/2010/main" val="2148414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246BC72-9D0D-299B-AF59-044BFE459DC4}"/>
              </a:ext>
            </a:extLst>
          </p:cNvPr>
          <p:cNvSpPr>
            <a:spLocks noGrp="1"/>
          </p:cNvSpPr>
          <p:nvPr>
            <p:ph type="pic" sz="quarter" idx="10"/>
          </p:nvPr>
        </p:nvSpPr>
        <p:spPr/>
      </p:sp>
      <p:sp>
        <p:nvSpPr>
          <p:cNvPr id="2" name="Title 1">
            <a:extLst>
              <a:ext uri="{FF2B5EF4-FFF2-40B4-BE49-F238E27FC236}">
                <a16:creationId xmlns:a16="http://schemas.microsoft.com/office/drawing/2014/main" id="{E039E40D-FB49-543F-71E0-50E1C4188DA8}"/>
              </a:ext>
            </a:extLst>
          </p:cNvPr>
          <p:cNvSpPr>
            <a:spLocks noGrp="1"/>
          </p:cNvSpPr>
          <p:nvPr>
            <p:ph type="title"/>
          </p:nvPr>
        </p:nvSpPr>
        <p:spPr>
          <a:xfrm>
            <a:off x="-31747" y="857250"/>
            <a:ext cx="12207874" cy="2143125"/>
          </a:xfrm>
        </p:spPr>
        <p:txBody>
          <a:bodyPr>
            <a:normAutofit fontScale="90000"/>
          </a:bodyPr>
          <a:lstStyle/>
          <a:p>
            <a:pPr algn="ctr"/>
            <a:r>
              <a:rPr lang="en-US" sz="9600" dirty="0">
                <a:latin typeface="Times New Roman" panose="02020603050405020304" pitchFamily="18" charset="0"/>
                <a:cs typeface="Times New Roman" panose="02020603050405020304" pitchFamily="18" charset="0"/>
              </a:rPr>
              <a:t>Workforce Literature Review</a:t>
            </a:r>
            <a:endParaRPr lang="en-US" dirty="0"/>
          </a:p>
        </p:txBody>
      </p:sp>
      <p:sp>
        <p:nvSpPr>
          <p:cNvPr id="3" name="Content Placeholder 2">
            <a:extLst>
              <a:ext uri="{FF2B5EF4-FFF2-40B4-BE49-F238E27FC236}">
                <a16:creationId xmlns:a16="http://schemas.microsoft.com/office/drawing/2014/main" id="{D7B964CB-A232-2173-97BA-42D59EECB7B3}"/>
              </a:ext>
            </a:extLst>
          </p:cNvPr>
          <p:cNvSpPr>
            <a:spLocks noGrp="1"/>
          </p:cNvSpPr>
          <p:nvPr>
            <p:ph type="body" sz="quarter" idx="11"/>
          </p:nvPr>
        </p:nvSpPr>
        <p:spPr>
          <a:xfrm>
            <a:off x="754065" y="5580883"/>
            <a:ext cx="10636250" cy="6937374"/>
          </a:xfrm>
        </p:spPr>
        <p:txBody>
          <a:bodyPr/>
          <a:lstStyle/>
          <a:p>
            <a:pPr marL="0" indent="0">
              <a:buNone/>
            </a:pPr>
            <a:endParaRPr lang="en-US" sz="4000" dirty="0"/>
          </a:p>
          <a:p>
            <a:pPr marL="0" indent="0" algn="ctr">
              <a:buNone/>
            </a:pPr>
            <a:r>
              <a:rPr lang="en-US" sz="4000" dirty="0">
                <a:latin typeface="Times New Roman" panose="02020603050405020304" pitchFamily="18" charset="0"/>
                <a:cs typeface="Times New Roman" panose="02020603050405020304" pitchFamily="18" charset="0"/>
              </a:rPr>
              <a:t>“Being a person in academia, it’s intertwined.  I saw my voice mixed with the literature.”  Council Member</a:t>
            </a:r>
          </a:p>
          <a:p>
            <a:pPr marL="0" indent="0">
              <a:buNone/>
            </a:pPr>
            <a:endParaRPr lang="en-US" dirty="0"/>
          </a:p>
        </p:txBody>
      </p:sp>
      <p:sp>
        <p:nvSpPr>
          <p:cNvPr id="5" name="TextBox 4">
            <a:extLst>
              <a:ext uri="{FF2B5EF4-FFF2-40B4-BE49-F238E27FC236}">
                <a16:creationId xmlns:a16="http://schemas.microsoft.com/office/drawing/2014/main" id="{F75FB501-42F5-E3F5-333A-03ACE89247FC}"/>
              </a:ext>
            </a:extLst>
          </p:cNvPr>
          <p:cNvSpPr txBox="1"/>
          <p:nvPr/>
        </p:nvSpPr>
        <p:spPr>
          <a:xfrm>
            <a:off x="742957" y="4380554"/>
            <a:ext cx="11972932" cy="1323439"/>
          </a:xfrm>
          <a:prstGeom prst="rect">
            <a:avLst/>
          </a:prstGeom>
          <a:noFill/>
        </p:spPr>
        <p:txBody>
          <a:bodyPr wrap="square">
            <a:spAutoFit/>
          </a:bodyPr>
          <a:lstStyle/>
          <a:p>
            <a:pPr algn="l"/>
            <a:r>
              <a:rPr lang="en-US" sz="4000" b="1" dirty="0">
                <a:latin typeface="Times New Roman" panose="02020603050405020304" pitchFamily="18" charset="0"/>
                <a:cs typeface="Times New Roman" panose="02020603050405020304" pitchFamily="18" charset="0"/>
              </a:rPr>
              <a:t>Goal: </a:t>
            </a:r>
            <a:r>
              <a:rPr lang="en-US" sz="4000" dirty="0">
                <a:latin typeface="Times New Roman" panose="02020603050405020304" pitchFamily="18" charset="0"/>
                <a:cs typeface="Times New Roman" panose="02020603050405020304" pitchFamily="18" charset="0"/>
              </a:rPr>
              <a:t>To identify the </a:t>
            </a:r>
            <a:r>
              <a:rPr lang="en-US" sz="4000" b="1" dirty="0">
                <a:latin typeface="Times New Roman" panose="02020603050405020304" pitchFamily="18" charset="0"/>
                <a:cs typeface="Times New Roman" panose="02020603050405020304" pitchFamily="18" charset="0"/>
              </a:rPr>
              <a:t>essential characteristics and competencies </a:t>
            </a:r>
            <a:r>
              <a:rPr lang="en-US" sz="4000" dirty="0">
                <a:latin typeface="Times New Roman" panose="02020603050405020304" pitchFamily="18" charset="0"/>
                <a:cs typeface="Times New Roman" panose="02020603050405020304" pitchFamily="18" charset="0"/>
              </a:rPr>
              <a:t>of youth engagement workers</a:t>
            </a:r>
          </a:p>
        </p:txBody>
      </p:sp>
      <p:pic>
        <p:nvPicPr>
          <p:cNvPr id="8" name="Picture 7" descr="People in a presentation">
            <a:extLst>
              <a:ext uri="{FF2B5EF4-FFF2-40B4-BE49-F238E27FC236}">
                <a16:creationId xmlns:a16="http://schemas.microsoft.com/office/drawing/2014/main" id="{8228CE7F-4EB9-B33E-67F4-5364A69A84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53113" y="2543175"/>
            <a:ext cx="12130887" cy="8095305"/>
          </a:xfrm>
          <a:prstGeom prst="rect">
            <a:avLst/>
          </a:prstGeom>
        </p:spPr>
      </p:pic>
    </p:spTree>
    <p:extLst>
      <p:ext uri="{BB962C8B-B14F-4D97-AF65-F5344CB8AC3E}">
        <p14:creationId xmlns:p14="http://schemas.microsoft.com/office/powerpoint/2010/main" val="443921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A9467-BC83-7740-B427-692A564F529D}"/>
              </a:ext>
            </a:extLst>
          </p:cNvPr>
          <p:cNvSpPr>
            <a:spLocks noGrp="1"/>
          </p:cNvSpPr>
          <p:nvPr>
            <p:ph type="title"/>
          </p:nvPr>
        </p:nvSpPr>
        <p:spPr/>
        <p:txBody>
          <a:bodyPr>
            <a:norm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gn="ctr"/>
            <a:r>
              <a:rPr lang="en-US" sz="6600" b="1" u="sng" dirty="0">
                <a:latin typeface="Times New Roman" panose="02020603050405020304" pitchFamily="18" charset="0"/>
                <a:cs typeface="Times New Roman" panose="02020603050405020304" pitchFamily="18" charset="0"/>
              </a:rPr>
              <a:t>Literature </a:t>
            </a:r>
            <a:r>
              <a:rPr lang="en-US" sz="6600" b="1" u="sng" dirty="0" err="1">
                <a:latin typeface="Times New Roman" panose="02020603050405020304" pitchFamily="18" charset="0"/>
                <a:cs typeface="Times New Roman" panose="02020603050405020304" pitchFamily="18" charset="0"/>
              </a:rPr>
              <a:t>ReviewArticle</a:t>
            </a:r>
            <a:r>
              <a:rPr lang="en-US" sz="6600" b="1" u="sng" dirty="0">
                <a:latin typeface="Times New Roman" panose="02020603050405020304" pitchFamily="18" charset="0"/>
                <a:cs typeface="Times New Roman" panose="02020603050405020304" pitchFamily="18" charset="0"/>
              </a:rPr>
              <a:t> Inclusion Process</a:t>
            </a:r>
          </a:p>
        </p:txBody>
      </p:sp>
      <p:grpSp>
        <p:nvGrpSpPr>
          <p:cNvPr id="4" name="Group 3">
            <a:extLst>
              <a:ext uri="{FF2B5EF4-FFF2-40B4-BE49-F238E27FC236}">
                <a16:creationId xmlns:a16="http://schemas.microsoft.com/office/drawing/2014/main" id="{4B0F50E5-DCED-3143-8FDF-E5DC1EC5BEE4}"/>
              </a:ext>
            </a:extLst>
          </p:cNvPr>
          <p:cNvGrpSpPr/>
          <p:nvPr/>
        </p:nvGrpSpPr>
        <p:grpSpPr>
          <a:xfrm>
            <a:off x="6714309" y="3381376"/>
            <a:ext cx="16315650" cy="8973616"/>
            <a:chOff x="0" y="0"/>
            <a:chExt cx="4995114" cy="2563950"/>
          </a:xfrm>
          <a:solidFill>
            <a:schemeClr val="accent6">
              <a:alpha val="83922"/>
            </a:schemeClr>
          </a:solidFill>
        </p:grpSpPr>
        <p:sp>
          <p:nvSpPr>
            <p:cNvPr id="5" name="Rectangle 4">
              <a:extLst>
                <a:ext uri="{FF2B5EF4-FFF2-40B4-BE49-F238E27FC236}">
                  <a16:creationId xmlns:a16="http://schemas.microsoft.com/office/drawing/2014/main" id="{DFF43ABC-33E7-2A4B-8017-C37C1F10963F}"/>
                </a:ext>
              </a:extLst>
            </p:cNvPr>
            <p:cNvSpPr/>
            <p:nvPr/>
          </p:nvSpPr>
          <p:spPr>
            <a:xfrm>
              <a:off x="0" y="2201"/>
              <a:ext cx="1716231" cy="648217"/>
            </a:xfrm>
            <a:prstGeom prst="rect">
              <a:avLst/>
            </a:prstGeom>
            <a:grpFill/>
            <a:ln/>
          </p:spPr>
          <p:style>
            <a:lnRef idx="2">
              <a:schemeClr val="accent1">
                <a:shade val="50000"/>
              </a:schemeClr>
            </a:lnRef>
            <a:fillRef idx="1">
              <a:schemeClr val="accent1"/>
            </a:fillRef>
            <a:effectRef idx="0">
              <a:scrgbClr r="0" g="0" b="0"/>
            </a:effectRef>
            <a:fontRef idx="minor">
              <a:schemeClr val="lt1"/>
            </a:fontRef>
          </p:style>
          <p:txBody>
            <a:bodyPr anchor="ct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marL="0" marR="0" algn="ctr">
                <a:lnSpc>
                  <a:spcPct val="105000"/>
                </a:lnSpc>
                <a:spcBef>
                  <a:spcPts val="1000"/>
                </a:spcBef>
                <a:spcAft>
                  <a:spcPts val="2000"/>
                </a:spcAft>
              </a:pPr>
              <a:r>
                <a:rPr lang="en-US" sz="4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1104 articles identified through database searching</a:t>
              </a:r>
              <a:endParaRPr lang="en-US" sz="4400" dirty="0">
                <a:effectLst/>
                <a:ea typeface="Yu Mincho" panose="02020400000000000000" pitchFamily="18" charset="-128"/>
                <a:cs typeface="Arial" panose="020B0604020202020204" pitchFamily="34" charset="0"/>
              </a:endParaRPr>
            </a:p>
          </p:txBody>
        </p:sp>
        <p:sp>
          <p:nvSpPr>
            <p:cNvPr id="6" name="Rectangle 5">
              <a:extLst>
                <a:ext uri="{FF2B5EF4-FFF2-40B4-BE49-F238E27FC236}">
                  <a16:creationId xmlns:a16="http://schemas.microsoft.com/office/drawing/2014/main" id="{F44B7EFA-794F-AB41-B926-EE321BFEC9D5}"/>
                </a:ext>
              </a:extLst>
            </p:cNvPr>
            <p:cNvSpPr/>
            <p:nvPr/>
          </p:nvSpPr>
          <p:spPr>
            <a:xfrm>
              <a:off x="2096470" y="0"/>
              <a:ext cx="1662084" cy="627751"/>
            </a:xfrm>
            <a:prstGeom prst="rect">
              <a:avLst/>
            </a:prstGeom>
            <a:grpFill/>
            <a:ln/>
          </p:spPr>
          <p:style>
            <a:lnRef idx="2">
              <a:schemeClr val="accent1">
                <a:shade val="50000"/>
              </a:schemeClr>
            </a:lnRef>
            <a:fillRef idx="1">
              <a:schemeClr val="accent1"/>
            </a:fillRef>
            <a:effectRef idx="0">
              <a:scrgbClr r="0" g="0" b="0"/>
            </a:effectRef>
            <a:fontRef idx="minor">
              <a:schemeClr val="lt1"/>
            </a:fontRef>
          </p:style>
          <p:txBody>
            <a:bodyPr anchor="ct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marL="0" marR="0" algn="ctr">
                <a:lnSpc>
                  <a:spcPct val="105000"/>
                </a:lnSpc>
                <a:spcBef>
                  <a:spcPts val="1000"/>
                </a:spcBef>
                <a:spcAft>
                  <a:spcPts val="2000"/>
                </a:spcAft>
              </a:pPr>
              <a:r>
                <a:rPr lang="en-US" sz="4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15 articles identified through other sources</a:t>
              </a:r>
              <a:endParaRPr lang="en-US" sz="4400" dirty="0">
                <a:effectLst/>
                <a:ea typeface="Yu Mincho" panose="02020400000000000000" pitchFamily="18" charset="-128"/>
                <a:cs typeface="Arial" panose="020B0604020202020204" pitchFamily="34" charset="0"/>
              </a:endParaRPr>
            </a:p>
          </p:txBody>
        </p:sp>
        <p:sp>
          <p:nvSpPr>
            <p:cNvPr id="7" name="Rectangle 6">
              <a:extLst>
                <a:ext uri="{FF2B5EF4-FFF2-40B4-BE49-F238E27FC236}">
                  <a16:creationId xmlns:a16="http://schemas.microsoft.com/office/drawing/2014/main" id="{454A6C4E-98D7-AF45-BE1E-4ED0E7E99EB8}"/>
                </a:ext>
              </a:extLst>
            </p:cNvPr>
            <p:cNvSpPr/>
            <p:nvPr/>
          </p:nvSpPr>
          <p:spPr>
            <a:xfrm>
              <a:off x="1025838" y="989308"/>
              <a:ext cx="1716231" cy="608069"/>
            </a:xfrm>
            <a:prstGeom prst="rect">
              <a:avLst/>
            </a:prstGeom>
            <a:grpFill/>
            <a:ln/>
          </p:spPr>
          <p:style>
            <a:lnRef idx="2">
              <a:schemeClr val="accent1">
                <a:shade val="50000"/>
              </a:schemeClr>
            </a:lnRef>
            <a:fillRef idx="1">
              <a:schemeClr val="accent1"/>
            </a:fillRef>
            <a:effectRef idx="0">
              <a:scrgbClr r="0" g="0" b="0"/>
            </a:effectRef>
            <a:fontRef idx="minor">
              <a:schemeClr val="lt1"/>
            </a:fontRef>
          </p:style>
          <p:txBody>
            <a:bodyPr anchor="ct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marL="0" marR="0" algn="ctr">
                <a:lnSpc>
                  <a:spcPct val="105000"/>
                </a:lnSpc>
                <a:spcBef>
                  <a:spcPts val="1000"/>
                </a:spcBef>
                <a:spcAft>
                  <a:spcPts val="2000"/>
                </a:spcAft>
              </a:pPr>
              <a:r>
                <a:rPr lang="en-US" sz="4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1119 total articles identified</a:t>
              </a:r>
              <a:endParaRPr lang="en-US" sz="4400" dirty="0">
                <a:effectLst/>
                <a:ea typeface="Yu Mincho" panose="02020400000000000000" pitchFamily="18" charset="-128"/>
                <a:cs typeface="Arial" panose="020B0604020202020204" pitchFamily="34" charset="0"/>
              </a:endParaRPr>
            </a:p>
          </p:txBody>
        </p:sp>
        <p:sp>
          <p:nvSpPr>
            <p:cNvPr id="8" name="Rectangle 7">
              <a:extLst>
                <a:ext uri="{FF2B5EF4-FFF2-40B4-BE49-F238E27FC236}">
                  <a16:creationId xmlns:a16="http://schemas.microsoft.com/office/drawing/2014/main" id="{2CFB459E-8E1C-F749-8F87-2ABB7C1B0922}"/>
                </a:ext>
              </a:extLst>
            </p:cNvPr>
            <p:cNvSpPr/>
            <p:nvPr/>
          </p:nvSpPr>
          <p:spPr>
            <a:xfrm>
              <a:off x="3278883" y="1140464"/>
              <a:ext cx="1716231" cy="976387"/>
            </a:xfrm>
            <a:prstGeom prst="rect">
              <a:avLst/>
            </a:prstGeom>
            <a:grpFill/>
            <a:ln/>
          </p:spPr>
          <p:style>
            <a:lnRef idx="2">
              <a:schemeClr val="accent1">
                <a:shade val="50000"/>
              </a:schemeClr>
            </a:lnRef>
            <a:fillRef idx="1">
              <a:schemeClr val="accent1"/>
            </a:fillRef>
            <a:effectRef idx="0">
              <a:scrgbClr r="0" g="0" b="0"/>
            </a:effectRef>
            <a:fontRef idx="minor">
              <a:schemeClr val="lt1"/>
            </a:fontRef>
          </p:style>
          <p:txBody>
            <a:bodyPr anchor="ct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marL="0" marR="0" algn="ctr">
                <a:lnSpc>
                  <a:spcPct val="105000"/>
                </a:lnSpc>
                <a:spcBef>
                  <a:spcPts val="1000"/>
                </a:spcBef>
                <a:spcAft>
                  <a:spcPts val="2000"/>
                </a:spcAft>
              </a:pPr>
              <a:r>
                <a:rPr lang="en-US" sz="4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981 articles excluded (752 during title review, 229 after full article review)</a:t>
              </a:r>
              <a:endParaRPr lang="en-US" sz="4400" dirty="0">
                <a:effectLst/>
                <a:ea typeface="Yu Mincho" panose="02020400000000000000" pitchFamily="18" charset="-128"/>
                <a:cs typeface="Arial" panose="020B0604020202020204" pitchFamily="34" charset="0"/>
              </a:endParaRPr>
            </a:p>
          </p:txBody>
        </p:sp>
        <p:sp>
          <p:nvSpPr>
            <p:cNvPr id="9" name="Rectangle 8">
              <a:extLst>
                <a:ext uri="{FF2B5EF4-FFF2-40B4-BE49-F238E27FC236}">
                  <a16:creationId xmlns:a16="http://schemas.microsoft.com/office/drawing/2014/main" id="{E532C826-AF55-144B-BF97-34C7A50B7061}"/>
                </a:ext>
              </a:extLst>
            </p:cNvPr>
            <p:cNvSpPr/>
            <p:nvPr/>
          </p:nvSpPr>
          <p:spPr>
            <a:xfrm>
              <a:off x="1013382" y="1955881"/>
              <a:ext cx="1716231" cy="608069"/>
            </a:xfrm>
            <a:prstGeom prst="rect">
              <a:avLst/>
            </a:prstGeom>
            <a:solidFill>
              <a:srgbClr val="00B0F0"/>
            </a:solidFill>
            <a:ln/>
          </p:spPr>
          <p:style>
            <a:lnRef idx="2">
              <a:schemeClr val="accent1">
                <a:shade val="50000"/>
              </a:schemeClr>
            </a:lnRef>
            <a:fillRef idx="1">
              <a:schemeClr val="accent1"/>
            </a:fillRef>
            <a:effectRef idx="0">
              <a:scrgbClr r="0" g="0" b="0"/>
            </a:effectRef>
            <a:fontRef idx="minor">
              <a:schemeClr val="lt1"/>
            </a:fontRef>
          </p:style>
          <p:txBody>
            <a:bodyPr anchor="ct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marL="0" marR="0" algn="ctr">
                <a:lnSpc>
                  <a:spcPct val="105000"/>
                </a:lnSpc>
                <a:spcBef>
                  <a:spcPts val="1000"/>
                </a:spcBef>
                <a:spcAft>
                  <a:spcPts val="2000"/>
                </a:spcAft>
              </a:pPr>
              <a:r>
                <a:rPr lang="en-US" sz="40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138 articles coded for analysis (81 experimental, 57 gray literature)</a:t>
              </a:r>
              <a:endParaRPr lang="en-US" sz="4000" dirty="0">
                <a:effectLst/>
                <a:ea typeface="Yu Mincho" panose="02020400000000000000" pitchFamily="18" charset="-128"/>
                <a:cs typeface="Arial" panose="020B0604020202020204" pitchFamily="34" charset="0"/>
              </a:endParaRPr>
            </a:p>
          </p:txBody>
        </p:sp>
        <p:cxnSp>
          <p:nvCxnSpPr>
            <p:cNvPr id="10" name="Straight Arrow Connector 9">
              <a:extLst>
                <a:ext uri="{FF2B5EF4-FFF2-40B4-BE49-F238E27FC236}">
                  <a16:creationId xmlns:a16="http://schemas.microsoft.com/office/drawing/2014/main" id="{11BA37A6-F90C-B24B-8317-E9AF89671445}"/>
                </a:ext>
              </a:extLst>
            </p:cNvPr>
            <p:cNvCxnSpPr/>
            <p:nvPr/>
          </p:nvCxnSpPr>
          <p:spPr>
            <a:xfrm>
              <a:off x="840453" y="720545"/>
              <a:ext cx="199642" cy="176694"/>
            </a:xfrm>
            <a:prstGeom prst="straightConnector1">
              <a:avLst/>
            </a:prstGeom>
            <a:grpFill/>
            <a:ln>
              <a:tailEnd type="triangle" w="med" len="med"/>
            </a:ln>
          </p:spPr>
          <p:style>
            <a:lnRef idx="1">
              <a:schemeClr val="accent1"/>
            </a:lnRef>
            <a:fillRef idx="0">
              <a:schemeClr val="accent1"/>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EAA0662F-8830-5944-8D5F-F7E39E132038}"/>
                </a:ext>
              </a:extLst>
            </p:cNvPr>
            <p:cNvCxnSpPr/>
            <p:nvPr/>
          </p:nvCxnSpPr>
          <p:spPr>
            <a:xfrm rot="5400000">
              <a:off x="2729806" y="695913"/>
              <a:ext cx="245339" cy="211819"/>
            </a:xfrm>
            <a:prstGeom prst="straightConnector1">
              <a:avLst/>
            </a:prstGeom>
            <a:grpFill/>
            <a:ln>
              <a:tailEnd type="triangle" w="med" len="med"/>
            </a:ln>
          </p:spPr>
          <p:style>
            <a:lnRef idx="1">
              <a:schemeClr val="accent1"/>
            </a:lnRef>
            <a:fillRef idx="0">
              <a:schemeClr val="accent1"/>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A34451C9-2286-6043-B678-CB32036B7CC1}"/>
                </a:ext>
              </a:extLst>
            </p:cNvPr>
            <p:cNvCxnSpPr/>
            <p:nvPr/>
          </p:nvCxnSpPr>
          <p:spPr>
            <a:xfrm rot="5400000" flipV="1">
              <a:off x="1788762" y="1785435"/>
              <a:ext cx="277498" cy="7375"/>
            </a:xfrm>
            <a:prstGeom prst="straightConnector1">
              <a:avLst/>
            </a:prstGeom>
            <a:grpFill/>
            <a:ln>
              <a:tailEnd type="triangle" w="med" len="med"/>
            </a:ln>
          </p:spPr>
          <p:style>
            <a:lnRef idx="1">
              <a:schemeClr val="accent1"/>
            </a:lnRef>
            <a:fillRef idx="0">
              <a:schemeClr val="accent1"/>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C816B990-A3B4-3440-9A17-EF7E391B9821}"/>
                </a:ext>
              </a:extLst>
            </p:cNvPr>
            <p:cNvCxnSpPr/>
            <p:nvPr/>
          </p:nvCxnSpPr>
          <p:spPr>
            <a:xfrm>
              <a:off x="2804994" y="1314984"/>
              <a:ext cx="403811" cy="192101"/>
            </a:xfrm>
            <a:prstGeom prst="straightConnector1">
              <a:avLst/>
            </a:prstGeom>
            <a:grpFill/>
            <a:ln>
              <a:tailEnd type="triangle" w="med" len="med"/>
            </a:ln>
          </p:spPr>
          <p:style>
            <a:lnRef idx="1">
              <a:schemeClr val="accent1"/>
            </a:lnRef>
            <a:fillRef idx="0">
              <a:schemeClr val="accent1"/>
            </a:fillRef>
            <a:effectRef idx="0">
              <a:scrgbClr r="0" g="0" b="0"/>
            </a:effectRef>
            <a:fontRef idx="minor">
              <a:schemeClr val="tx1"/>
            </a:fontRef>
          </p:style>
        </p:cxnSp>
      </p:grpSp>
      <p:sp>
        <p:nvSpPr>
          <p:cNvPr id="14" name="TextBox 13">
            <a:extLst>
              <a:ext uri="{FF2B5EF4-FFF2-40B4-BE49-F238E27FC236}">
                <a16:creationId xmlns:a16="http://schemas.microsoft.com/office/drawing/2014/main" id="{E25BF636-BCFC-994D-AF39-D3761CB23F6D}"/>
              </a:ext>
            </a:extLst>
          </p:cNvPr>
          <p:cNvSpPr txBox="1"/>
          <p:nvPr/>
        </p:nvSpPr>
        <p:spPr>
          <a:xfrm>
            <a:off x="1705097" y="6212432"/>
            <a:ext cx="6704862" cy="7571303"/>
          </a:xfrm>
          <a:prstGeom prst="rect">
            <a:avLst/>
          </a:prstGeom>
          <a:noFill/>
        </p:spPr>
        <p:txBody>
          <a:bodyPr wrap="square" rtlCol="0">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r>
              <a:rPr lang="en-US" sz="4800" dirty="0">
                <a:latin typeface="Times New Roman" panose="02020603050405020304" pitchFamily="18" charset="0"/>
                <a:cs typeface="Times New Roman" panose="02020603050405020304" pitchFamily="18" charset="0"/>
              </a:rPr>
              <a:t>Inclusion criteria: </a:t>
            </a:r>
          </a:p>
          <a:p>
            <a:pPr marL="571500" indent="-571500">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Published after 1980</a:t>
            </a:r>
          </a:p>
          <a:p>
            <a:pPr marL="571500" indent="-571500">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English</a:t>
            </a:r>
          </a:p>
          <a:p>
            <a:pPr marL="571500" indent="-571500">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Full text available online</a:t>
            </a:r>
          </a:p>
          <a:p>
            <a:pPr marL="571500" indent="-571500">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Discussed </a:t>
            </a:r>
            <a:r>
              <a:rPr lang="en-US" sz="4200" b="1" dirty="0">
                <a:latin typeface="Times New Roman" panose="02020603050405020304" pitchFamily="18" charset="0"/>
                <a:cs typeface="Times New Roman" panose="02020603050405020304" pitchFamily="18" charset="0"/>
              </a:rPr>
              <a:t>how staff promote youth engagement </a:t>
            </a:r>
            <a:r>
              <a:rPr lang="en-US" sz="4200" dirty="0">
                <a:latin typeface="Times New Roman" panose="02020603050405020304" pitchFamily="18" charset="0"/>
                <a:cs typeface="Times New Roman" panose="02020603050405020304" pitchFamily="18" charset="0"/>
              </a:rPr>
              <a:t>in planning efforts or activities</a:t>
            </a:r>
            <a:r>
              <a:rPr lang="en-US" sz="4200" dirty="0">
                <a:effectLst/>
                <a:latin typeface="Times New Roman" panose="02020603050405020304" pitchFamily="18" charset="0"/>
                <a:cs typeface="Times New Roman" panose="02020603050405020304" pitchFamily="18" charset="0"/>
              </a:rPr>
              <a:t> </a:t>
            </a:r>
            <a:endParaRPr lang="en-US" sz="42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sz="7200" dirty="0"/>
          </a:p>
          <a:p>
            <a:pPr marL="571500" indent="-571500">
              <a:buFont typeface="Arial" panose="020B0604020202020204" pitchFamily="34" charset="0"/>
              <a:buChar char="•"/>
            </a:pPr>
            <a:endParaRPr lang="en-US" sz="7200" dirty="0"/>
          </a:p>
        </p:txBody>
      </p:sp>
    </p:spTree>
    <p:extLst>
      <p:ext uri="{BB962C8B-B14F-4D97-AF65-F5344CB8AC3E}">
        <p14:creationId xmlns:p14="http://schemas.microsoft.com/office/powerpoint/2010/main" val="3717051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FE432B2-9BD1-454C-8E93-36FD13479B76}"/>
              </a:ext>
            </a:extLst>
          </p:cNvPr>
          <p:cNvSpPr txBox="1"/>
          <p:nvPr/>
        </p:nvSpPr>
        <p:spPr>
          <a:xfrm>
            <a:off x="1676400" y="919726"/>
            <a:ext cx="21031200" cy="2009188"/>
          </a:xfrm>
          <a:prstGeom prst="rect">
            <a:avLst/>
          </a:prstGeom>
        </p:spPr>
        <p:txBody>
          <a:bodyPr vert="horz" lIns="91440" tIns="45720" rIns="91440" bIns="45720" rtlCol="0" anchor="ctr">
            <a:norm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gn="ctr" defTabSz="914400">
              <a:lnSpc>
                <a:spcPct val="90000"/>
              </a:lnSpc>
              <a:spcBef>
                <a:spcPct val="0"/>
              </a:spcBef>
              <a:spcAft>
                <a:spcPts val="600"/>
              </a:spcAft>
            </a:pPr>
            <a:r>
              <a:rPr lang="en-US" sz="9600" b="1" kern="1200">
                <a:solidFill>
                  <a:srgbClr val="FFFFFF"/>
                </a:solidFill>
                <a:latin typeface="Times New Roman" panose="02020603050405020304" pitchFamily="18" charset="0"/>
                <a:ea typeface="+mj-ea"/>
                <a:cs typeface="Times New Roman" panose="02020603050405020304" pitchFamily="18" charset="0"/>
              </a:rPr>
              <a:t>Final Themes</a:t>
            </a:r>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8992" y="3175940"/>
            <a:ext cx="22066016" cy="953676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D2A3CAE9-99AF-3544-A96D-05D1878756AF}"/>
              </a:ext>
            </a:extLst>
          </p:cNvPr>
          <p:cNvGraphicFramePr>
            <a:graphicFrameLocks noGrp="1"/>
          </p:cNvGraphicFramePr>
          <p:nvPr>
            <p:ph idx="1"/>
            <p:extLst>
              <p:ext uri="{D42A27DB-BD31-4B8C-83A1-F6EECF244321}">
                <p14:modId xmlns:p14="http://schemas.microsoft.com/office/powerpoint/2010/main" val="1077787932"/>
              </p:ext>
            </p:extLst>
          </p:nvPr>
        </p:nvGraphicFramePr>
        <p:xfrm>
          <a:off x="1676400" y="4162152"/>
          <a:ext cx="21031199" cy="8741235"/>
        </p:xfrm>
        <a:graphic>
          <a:graphicData uri="http://schemas.openxmlformats.org/drawingml/2006/table">
            <a:tbl>
              <a:tblPr firstRow="1" firstCol="1">
                <a:noFill/>
                <a:tableStyleId>{5C22544A-7EE6-4342-B048-85BDC9FD1C3A}</a:tableStyleId>
              </a:tblPr>
              <a:tblGrid>
                <a:gridCol w="6968168">
                  <a:extLst>
                    <a:ext uri="{9D8B030D-6E8A-4147-A177-3AD203B41FA5}">
                      <a16:colId xmlns:a16="http://schemas.microsoft.com/office/drawing/2014/main" val="454556226"/>
                    </a:ext>
                  </a:extLst>
                </a:gridCol>
                <a:gridCol w="6966396">
                  <a:extLst>
                    <a:ext uri="{9D8B030D-6E8A-4147-A177-3AD203B41FA5}">
                      <a16:colId xmlns:a16="http://schemas.microsoft.com/office/drawing/2014/main" val="3442256131"/>
                    </a:ext>
                  </a:extLst>
                </a:gridCol>
                <a:gridCol w="7096635">
                  <a:extLst>
                    <a:ext uri="{9D8B030D-6E8A-4147-A177-3AD203B41FA5}">
                      <a16:colId xmlns:a16="http://schemas.microsoft.com/office/drawing/2014/main" val="1202647067"/>
                    </a:ext>
                  </a:extLst>
                </a:gridCol>
              </a:tblGrid>
              <a:tr h="936443">
                <a:tc>
                  <a:txBody>
                    <a:bodyPr/>
                    <a:lstStyle/>
                    <a:p>
                      <a:pPr marL="0" marR="0" algn="ctr">
                        <a:lnSpc>
                          <a:spcPct val="115000"/>
                        </a:lnSpc>
                        <a:spcBef>
                          <a:spcPts val="500"/>
                        </a:spcBef>
                        <a:spcAft>
                          <a:spcPts val="0"/>
                        </a:spcAft>
                      </a:pPr>
                      <a:r>
                        <a:rPr lang="en-US" sz="3400" b="1" cap="all" spc="60">
                          <a:solidFill>
                            <a:schemeClr val="tx1"/>
                          </a:solidFill>
                          <a:effectLst/>
                          <a:latin typeface="Times New Roman"/>
                          <a:cs typeface="Times New Roman"/>
                        </a:rPr>
                        <a:t>Competencies </a:t>
                      </a:r>
                      <a:endParaRPr lang="en-US" sz="3400" b="1" cap="all" spc="60">
                        <a:solidFill>
                          <a:schemeClr val="tx1"/>
                        </a:solidFill>
                        <a:effectLst/>
                        <a:latin typeface="Times New Roman" panose="02020603050405020304" pitchFamily="18" charset="0"/>
                        <a:cs typeface="Times New Roman" panose="02020603050405020304" pitchFamily="18" charset="0"/>
                      </a:endParaRPr>
                    </a:p>
                  </a:txBody>
                  <a:tcPr marL="131514" marR="131514" marT="175352" marB="175352" anchor="b">
                    <a:lnL w="12700" cmpd="sng">
                      <a:noFill/>
                    </a:lnL>
                    <a:lnR w="12700" cmpd="sng">
                      <a:noFill/>
                    </a:lnR>
                    <a:lnT w="12700" cmpd="sng">
                      <a:noFill/>
                    </a:lnT>
                    <a:lnB w="38100" cmpd="sng">
                      <a:noFill/>
                    </a:lnB>
                    <a:noFill/>
                  </a:tcPr>
                </a:tc>
                <a:tc>
                  <a:txBody>
                    <a:bodyPr/>
                    <a:lstStyle/>
                    <a:p>
                      <a:pPr marL="0" marR="0" algn="ctr">
                        <a:lnSpc>
                          <a:spcPct val="115000"/>
                        </a:lnSpc>
                        <a:spcBef>
                          <a:spcPts val="500"/>
                        </a:spcBef>
                        <a:spcAft>
                          <a:spcPts val="0"/>
                        </a:spcAft>
                      </a:pPr>
                      <a:r>
                        <a:rPr lang="en-US" sz="3400" b="1" cap="all" spc="60">
                          <a:solidFill>
                            <a:schemeClr val="tx1"/>
                          </a:solidFill>
                          <a:effectLst/>
                          <a:latin typeface="Times New Roman"/>
                          <a:cs typeface="Times New Roman"/>
                        </a:rPr>
                        <a:t>Characteristics </a:t>
                      </a:r>
                      <a:endParaRPr lang="en-US" sz="3400" b="1" cap="all" spc="60">
                        <a:solidFill>
                          <a:schemeClr val="tx1"/>
                        </a:solidFill>
                        <a:effectLst/>
                        <a:latin typeface="Times New Roman" panose="02020603050405020304" pitchFamily="18" charset="0"/>
                        <a:cs typeface="Times New Roman" panose="02020603050405020304" pitchFamily="18" charset="0"/>
                      </a:endParaRPr>
                    </a:p>
                  </a:txBody>
                  <a:tcPr marL="131514" marR="131514" marT="175352" marB="175352" anchor="b">
                    <a:lnL w="12700" cmpd="sng">
                      <a:noFill/>
                    </a:lnL>
                    <a:lnR w="12700" cmpd="sng">
                      <a:noFill/>
                    </a:lnR>
                    <a:lnT w="12700" cmpd="sng">
                      <a:noFill/>
                    </a:lnT>
                    <a:lnB w="38100" cmpd="sng">
                      <a:noFill/>
                    </a:lnB>
                    <a:noFill/>
                  </a:tcPr>
                </a:tc>
                <a:tc>
                  <a:txBody>
                    <a:bodyPr/>
                    <a:lstStyle/>
                    <a:p>
                      <a:pPr marL="0" marR="0" algn="ctr">
                        <a:lnSpc>
                          <a:spcPct val="115000"/>
                        </a:lnSpc>
                        <a:spcBef>
                          <a:spcPts val="500"/>
                        </a:spcBef>
                        <a:spcAft>
                          <a:spcPts val="0"/>
                        </a:spcAft>
                      </a:pPr>
                      <a:r>
                        <a:rPr lang="en-US" sz="3400" b="1" cap="all" spc="60">
                          <a:solidFill>
                            <a:schemeClr val="tx1"/>
                          </a:solidFill>
                          <a:effectLst/>
                          <a:latin typeface="Times New Roman"/>
                          <a:cs typeface="Times New Roman"/>
                        </a:rPr>
                        <a:t>Court </a:t>
                      </a:r>
                      <a:endParaRPr lang="en-US" sz="3400" b="1" cap="all" spc="60">
                        <a:solidFill>
                          <a:schemeClr val="tx1"/>
                        </a:solidFill>
                        <a:effectLst/>
                        <a:latin typeface="Times New Roman" panose="02020603050405020304" pitchFamily="18" charset="0"/>
                        <a:cs typeface="Times New Roman" panose="02020603050405020304" pitchFamily="18" charset="0"/>
                      </a:endParaRPr>
                    </a:p>
                  </a:txBody>
                  <a:tcPr marL="131514" marR="131514" marT="175352" marB="175352" anchor="b">
                    <a:lnL w="12700" cmpd="sng">
                      <a:noFill/>
                    </a:lnL>
                    <a:lnR w="12700" cmpd="sng">
                      <a:noFill/>
                    </a:lnR>
                    <a:lnT w="12700" cmpd="sng">
                      <a:noFill/>
                    </a:lnT>
                    <a:lnB w="38100" cmpd="sng">
                      <a:noFill/>
                    </a:lnB>
                    <a:noFill/>
                  </a:tcPr>
                </a:tc>
                <a:extLst>
                  <a:ext uri="{0D108BD9-81ED-4DB2-BD59-A6C34878D82A}">
                    <a16:rowId xmlns:a16="http://schemas.microsoft.com/office/drawing/2014/main" val="773224998"/>
                  </a:ext>
                </a:extLst>
              </a:tr>
              <a:tr h="731930">
                <a:tc>
                  <a:txBody>
                    <a:bodyPr/>
                    <a:lstStyle/>
                    <a:p>
                      <a:pPr marL="0" marR="0" algn="ctr" defTabSz="914400" rtl="0" eaLnBrk="1" latinLnBrk="0" hangingPunct="1">
                        <a:lnSpc>
                          <a:spcPct val="115000"/>
                        </a:lnSpc>
                        <a:spcBef>
                          <a:spcPts val="500"/>
                        </a:spcBef>
                        <a:spcAft>
                          <a:spcPts val="0"/>
                        </a:spcAft>
                      </a:pPr>
                      <a:r>
                        <a:rPr lang="en-US" sz="3200" b="0" kern="1200" cap="none" spc="0">
                          <a:solidFill>
                            <a:srgbClr val="7CC243"/>
                          </a:solidFill>
                          <a:effectLst/>
                          <a:latin typeface="Times New Roman" panose="02020603050405020304" pitchFamily="18" charset="0"/>
                          <a:ea typeface="+mn-ea"/>
                          <a:cs typeface="Times New Roman" panose="02020603050405020304" pitchFamily="18" charset="0"/>
                        </a:rPr>
                        <a:t>Partnering with youth</a:t>
                      </a:r>
                    </a:p>
                  </a:txBody>
                  <a:tcPr marL="131514" marR="131514" marT="0" marB="175352">
                    <a:lnL w="12700" cap="flat" cmpd="sng" algn="ctr">
                      <a:noFill/>
                      <a:prstDash val="solid"/>
                    </a:lnL>
                    <a:lnR w="12700" cmpd="sng">
                      <a:noFill/>
                      <a:prstDash val="solid"/>
                    </a:lnR>
                    <a:lnT w="38100" cmpd="sng">
                      <a:noFill/>
                    </a:lnT>
                    <a:lnB w="12700" cmpd="sng">
                      <a:noFill/>
                      <a:prstDash val="solid"/>
                    </a:lnB>
                    <a:noFill/>
                  </a:tcPr>
                </a:tc>
                <a:tc>
                  <a:txBody>
                    <a:bodyPr/>
                    <a:lstStyle/>
                    <a:p>
                      <a:pPr marL="0" marR="0" algn="ctr" defTabSz="914400" rtl="0" eaLnBrk="1" latinLnBrk="0" hangingPunct="1">
                        <a:lnSpc>
                          <a:spcPct val="115000"/>
                        </a:lnSpc>
                        <a:spcBef>
                          <a:spcPts val="500"/>
                        </a:spcBef>
                        <a:spcAft>
                          <a:spcPts val="0"/>
                        </a:spcAft>
                      </a:pPr>
                      <a:r>
                        <a:rPr lang="en-US" sz="3200" b="0" kern="1200" cap="none" spc="0">
                          <a:solidFill>
                            <a:srgbClr val="F89A23"/>
                          </a:solidFill>
                          <a:effectLst/>
                          <a:latin typeface="Times New Roman"/>
                          <a:ea typeface="+mn-ea"/>
                          <a:cs typeface="Times New Roman"/>
                        </a:rPr>
                        <a:t>Committed</a:t>
                      </a:r>
                    </a:p>
                  </a:txBody>
                  <a:tcPr marL="131514" marR="131514" marT="0" marB="175352">
                    <a:lnL w="12700" cmpd="sng">
                      <a:noFill/>
                      <a:prstDash val="solid"/>
                    </a:lnL>
                    <a:lnR w="12700" cmpd="sng">
                      <a:noFill/>
                      <a:prstDash val="solid"/>
                    </a:lnR>
                    <a:lnT w="38100" cmpd="sng">
                      <a:noFill/>
                    </a:lnT>
                    <a:lnB w="12700" cmpd="sng">
                      <a:noFill/>
                      <a:prstDash val="solid"/>
                    </a:lnB>
                    <a:noFill/>
                  </a:tcPr>
                </a:tc>
                <a:tc>
                  <a:txBody>
                    <a:bodyPr/>
                    <a:lstStyle/>
                    <a:p>
                      <a:pPr marL="0" marR="0" algn="ctr">
                        <a:lnSpc>
                          <a:spcPct val="115000"/>
                        </a:lnSpc>
                        <a:spcBef>
                          <a:spcPts val="500"/>
                        </a:spcBef>
                        <a:spcAft>
                          <a:spcPts val="0"/>
                        </a:spcAft>
                      </a:pPr>
                      <a:r>
                        <a:rPr lang="en-US" sz="3200" b="0" cap="none" spc="0">
                          <a:solidFill>
                            <a:srgbClr val="7CC243"/>
                          </a:solidFill>
                          <a:effectLst/>
                          <a:latin typeface="Times New Roman"/>
                          <a:cs typeface="Times New Roman"/>
                        </a:rPr>
                        <a:t>Preparing youth for court</a:t>
                      </a:r>
                      <a:endParaRPr lang="en-US" sz="3200" b="0" cap="none" spc="0">
                        <a:solidFill>
                          <a:srgbClr val="7CC243"/>
                        </a:solidFill>
                        <a:effectLst/>
                        <a:latin typeface="Times New Roman"/>
                        <a:ea typeface="Yu Mincho" panose="02020400000000000000" pitchFamily="18" charset="-128"/>
                        <a:cs typeface="Times New Roman"/>
                      </a:endParaRPr>
                    </a:p>
                  </a:txBody>
                  <a:tcPr marL="131514" marR="131514" marT="0" marB="175352">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577138193"/>
                  </a:ext>
                </a:extLst>
              </a:tr>
              <a:tr h="731930">
                <a:tc>
                  <a:txBody>
                    <a:bodyPr/>
                    <a:lstStyle/>
                    <a:p>
                      <a:pPr marL="0" marR="0" algn="ctr" defTabSz="914400" rtl="0" eaLnBrk="1" latinLnBrk="0" hangingPunct="1">
                        <a:lnSpc>
                          <a:spcPct val="115000"/>
                        </a:lnSpc>
                        <a:spcBef>
                          <a:spcPts val="500"/>
                        </a:spcBef>
                        <a:spcAft>
                          <a:spcPts val="0"/>
                        </a:spcAft>
                      </a:pPr>
                      <a:r>
                        <a:rPr lang="en-US" sz="3200" b="0" kern="1200" cap="none" spc="0">
                          <a:solidFill>
                            <a:srgbClr val="7030A0"/>
                          </a:solidFill>
                          <a:effectLst/>
                          <a:latin typeface="Times New Roman" panose="02020603050405020304" pitchFamily="18" charset="0"/>
                          <a:ea typeface="+mn-ea"/>
                          <a:cs typeface="Times New Roman" panose="02020603050405020304" pitchFamily="18" charset="0"/>
                        </a:rPr>
                        <a:t>Communication and listening</a:t>
                      </a:r>
                    </a:p>
                  </a:txBody>
                  <a:tcPr marL="131514" marR="131514" marT="0" marB="175352">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marL="0" marR="0" algn="ctr" defTabSz="914400" rtl="0" eaLnBrk="1" latinLnBrk="0" hangingPunct="1">
                        <a:lnSpc>
                          <a:spcPct val="115000"/>
                        </a:lnSpc>
                        <a:spcBef>
                          <a:spcPts val="500"/>
                        </a:spcBef>
                        <a:spcAft>
                          <a:spcPts val="0"/>
                        </a:spcAft>
                      </a:pPr>
                      <a:r>
                        <a:rPr lang="en-US" sz="3200" b="0" kern="1200" cap="none" spc="0">
                          <a:solidFill>
                            <a:srgbClr val="7CC243"/>
                          </a:solidFill>
                          <a:effectLst/>
                          <a:latin typeface="Times New Roman"/>
                          <a:ea typeface="+mn-ea"/>
                          <a:cs typeface="Times New Roman"/>
                        </a:rPr>
                        <a:t>Flexible</a:t>
                      </a:r>
                    </a:p>
                  </a:txBody>
                  <a:tcPr marL="131514" marR="131514" marT="0" marB="175352">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15000"/>
                        </a:lnSpc>
                        <a:spcBef>
                          <a:spcPts val="500"/>
                        </a:spcBef>
                        <a:spcAft>
                          <a:spcPts val="0"/>
                        </a:spcAft>
                      </a:pPr>
                      <a:r>
                        <a:rPr lang="en-US" sz="3200" b="0" cap="none" spc="0">
                          <a:solidFill>
                            <a:srgbClr val="702B90"/>
                          </a:solidFill>
                          <a:effectLst/>
                          <a:latin typeface="Times New Roman"/>
                          <a:cs typeface="Times New Roman"/>
                        </a:rPr>
                        <a:t>Open communication</a:t>
                      </a:r>
                      <a:endParaRPr lang="en-US" sz="3200" b="0" cap="none" spc="0">
                        <a:solidFill>
                          <a:srgbClr val="702B90"/>
                        </a:solidFill>
                        <a:effectLst/>
                        <a:latin typeface="Times New Roman"/>
                        <a:ea typeface="Yu Mincho" panose="02020400000000000000" pitchFamily="18" charset="-128"/>
                        <a:cs typeface="Times New Roman"/>
                      </a:endParaRPr>
                    </a:p>
                  </a:txBody>
                  <a:tcPr marL="131514" marR="131514" marT="0" marB="175352">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714535882"/>
                  </a:ext>
                </a:extLst>
              </a:tr>
              <a:tr h="731930">
                <a:tc>
                  <a:txBody>
                    <a:bodyPr/>
                    <a:lstStyle/>
                    <a:p>
                      <a:pPr marL="0" marR="0" algn="ctr" defTabSz="914400" rtl="0" eaLnBrk="1" latinLnBrk="0" hangingPunct="1">
                        <a:lnSpc>
                          <a:spcPct val="115000"/>
                        </a:lnSpc>
                        <a:spcBef>
                          <a:spcPts val="500"/>
                        </a:spcBef>
                        <a:spcAft>
                          <a:spcPts val="0"/>
                        </a:spcAft>
                      </a:pPr>
                      <a:r>
                        <a:rPr lang="en-US" sz="3200" b="0" kern="1200" cap="none" spc="0">
                          <a:solidFill>
                            <a:srgbClr val="00B0F0"/>
                          </a:solidFill>
                          <a:effectLst/>
                          <a:latin typeface="Times New Roman"/>
                          <a:ea typeface="+mn-ea"/>
                          <a:cs typeface="Times New Roman"/>
                        </a:rPr>
                        <a:t>Building trusting relationships</a:t>
                      </a:r>
                    </a:p>
                  </a:txBody>
                  <a:tcPr marL="131514" marR="131514" marT="0" marB="175352">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marL="0" marR="0" algn="ctr" defTabSz="914400" rtl="0" eaLnBrk="1" latinLnBrk="0" hangingPunct="1">
                        <a:lnSpc>
                          <a:spcPct val="115000"/>
                        </a:lnSpc>
                        <a:spcBef>
                          <a:spcPts val="500"/>
                        </a:spcBef>
                        <a:spcAft>
                          <a:spcPts val="0"/>
                        </a:spcAft>
                      </a:pPr>
                      <a:r>
                        <a:rPr lang="en-US" sz="3200" b="0" kern="1200" cap="none" spc="0">
                          <a:solidFill>
                            <a:srgbClr val="702B90"/>
                          </a:solidFill>
                          <a:effectLst/>
                          <a:latin typeface="Times New Roman" panose="02020603050405020304" pitchFamily="18" charset="0"/>
                          <a:ea typeface="+mn-ea"/>
                          <a:cs typeface="Times New Roman" panose="02020603050405020304" pitchFamily="18" charset="0"/>
                        </a:rPr>
                        <a:t>Self-aware</a:t>
                      </a:r>
                    </a:p>
                  </a:txBody>
                  <a:tcPr marL="131514" marR="131514" marT="0" marB="175352">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15000"/>
                        </a:lnSpc>
                        <a:spcBef>
                          <a:spcPts val="500"/>
                        </a:spcBef>
                        <a:spcAft>
                          <a:spcPts val="0"/>
                        </a:spcAft>
                      </a:pPr>
                      <a:r>
                        <a:rPr lang="en-US" sz="3200" b="0" cap="none" spc="0">
                          <a:solidFill>
                            <a:srgbClr val="009DDA"/>
                          </a:solidFill>
                          <a:effectLst/>
                          <a:latin typeface="Times New Roman"/>
                          <a:cs typeface="Times New Roman"/>
                        </a:rPr>
                        <a:t>Active listening</a:t>
                      </a:r>
                      <a:endParaRPr lang="en-US" sz="3200" b="0" cap="none" spc="0">
                        <a:solidFill>
                          <a:srgbClr val="009DDA"/>
                        </a:solidFill>
                        <a:effectLst/>
                        <a:latin typeface="Times New Roman"/>
                        <a:ea typeface="Yu Mincho" panose="02020400000000000000" pitchFamily="18" charset="-128"/>
                        <a:cs typeface="Times New Roman"/>
                      </a:endParaRPr>
                    </a:p>
                  </a:txBody>
                  <a:tcPr marL="131514" marR="131514" marT="0" marB="175352">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680320555"/>
                  </a:ext>
                </a:extLst>
              </a:tr>
              <a:tr h="731930">
                <a:tc>
                  <a:txBody>
                    <a:bodyPr/>
                    <a:lstStyle/>
                    <a:p>
                      <a:pPr marL="0" marR="0" algn="ctr" defTabSz="914400" rtl="0" eaLnBrk="1" latinLnBrk="0" hangingPunct="1">
                        <a:lnSpc>
                          <a:spcPct val="115000"/>
                        </a:lnSpc>
                        <a:spcBef>
                          <a:spcPts val="500"/>
                        </a:spcBef>
                        <a:spcAft>
                          <a:spcPts val="0"/>
                        </a:spcAft>
                      </a:pPr>
                      <a:r>
                        <a:rPr lang="en-US" sz="3200" b="0" kern="1200" cap="none" spc="0">
                          <a:solidFill>
                            <a:srgbClr val="E6175E"/>
                          </a:solidFill>
                          <a:effectLst/>
                          <a:latin typeface="Times New Roman"/>
                          <a:ea typeface="+mn-ea"/>
                          <a:cs typeface="Times New Roman"/>
                        </a:rPr>
                        <a:t>Strength-based approach</a:t>
                      </a:r>
                    </a:p>
                  </a:txBody>
                  <a:tcPr marL="131514" marR="131514" marT="0" marB="175352">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marL="0" marR="0" algn="ctr" defTabSz="914400" rtl="0" eaLnBrk="1" latinLnBrk="0" hangingPunct="1">
                        <a:lnSpc>
                          <a:spcPct val="115000"/>
                        </a:lnSpc>
                        <a:spcBef>
                          <a:spcPts val="500"/>
                        </a:spcBef>
                        <a:spcAft>
                          <a:spcPts val="0"/>
                        </a:spcAft>
                      </a:pPr>
                      <a:r>
                        <a:rPr lang="en-US" sz="3200" b="0" i="1" kern="1200" cap="none" spc="0">
                          <a:solidFill>
                            <a:srgbClr val="009DDA"/>
                          </a:solidFill>
                          <a:effectLst/>
                          <a:latin typeface="Times New Roman" panose="02020603050405020304" pitchFamily="18" charset="0"/>
                          <a:ea typeface="+mn-ea"/>
                          <a:cs typeface="Times New Roman" panose="02020603050405020304" pitchFamily="18" charset="0"/>
                        </a:rPr>
                        <a:t>Authentic*</a:t>
                      </a:r>
                    </a:p>
                  </a:txBody>
                  <a:tcPr marL="131514" marR="131514" marT="0" marB="175352">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ctr" defTabSz="914400" rtl="0" eaLnBrk="1" fontAlgn="auto" latinLnBrk="0" hangingPunct="1">
                        <a:lnSpc>
                          <a:spcPct val="115000"/>
                        </a:lnSpc>
                        <a:spcBef>
                          <a:spcPts val="500"/>
                        </a:spcBef>
                        <a:spcAft>
                          <a:spcPts val="0"/>
                        </a:spcAft>
                        <a:buClrTx/>
                        <a:buSzTx/>
                        <a:buFontTx/>
                        <a:buNone/>
                        <a:tabLst/>
                        <a:defRPr/>
                      </a:pPr>
                      <a:r>
                        <a:rPr lang="en-US" sz="3200" b="0" cap="none" spc="0">
                          <a:solidFill>
                            <a:srgbClr val="F89A23"/>
                          </a:solidFill>
                          <a:effectLst/>
                          <a:latin typeface="Times New Roman" panose="02020603050405020304" pitchFamily="18" charset="0"/>
                          <a:cs typeface="Times New Roman" panose="02020603050405020304" pitchFamily="18" charset="0"/>
                        </a:rPr>
                        <a:t>Providing extra time</a:t>
                      </a:r>
                      <a:endParaRPr lang="en-US" sz="3200" b="0" cap="none" spc="0">
                        <a:solidFill>
                          <a:srgbClr val="F89A23"/>
                        </a:solidFill>
                        <a:effectLst/>
                        <a:latin typeface="Times New Roman" panose="02020603050405020304" pitchFamily="18" charset="0"/>
                        <a:ea typeface="Yu Mincho" panose="02020400000000000000" pitchFamily="18" charset="-128"/>
                        <a:cs typeface="Times New Roman" panose="02020603050405020304" pitchFamily="18" charset="0"/>
                      </a:endParaRPr>
                    </a:p>
                  </a:txBody>
                  <a:tcPr marL="131514" marR="131514" marT="0" marB="175352">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56841923"/>
                  </a:ext>
                </a:extLst>
              </a:tr>
              <a:tr h="731930">
                <a:tc>
                  <a:txBody>
                    <a:bodyPr/>
                    <a:lstStyle/>
                    <a:p>
                      <a:pPr marL="0" marR="0" algn="ctr" defTabSz="914400" rtl="0" eaLnBrk="1" latinLnBrk="0" hangingPunct="1">
                        <a:lnSpc>
                          <a:spcPct val="115000"/>
                        </a:lnSpc>
                        <a:spcBef>
                          <a:spcPts val="500"/>
                        </a:spcBef>
                        <a:spcAft>
                          <a:spcPts val="0"/>
                        </a:spcAft>
                      </a:pPr>
                      <a:r>
                        <a:rPr lang="en-US" sz="3200" b="0" kern="1200" cap="none" spc="0">
                          <a:solidFill>
                            <a:srgbClr val="F89A23"/>
                          </a:solidFill>
                          <a:effectLst/>
                          <a:latin typeface="Times New Roman"/>
                          <a:ea typeface="+mn-ea"/>
                          <a:cs typeface="Times New Roman"/>
                        </a:rPr>
                        <a:t>Preparing and informing youth</a:t>
                      </a:r>
                    </a:p>
                  </a:txBody>
                  <a:tcPr marL="131514" marR="131514" marT="0" marB="175352">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marL="0" marR="0" algn="ctr" defTabSz="914400" rtl="0" eaLnBrk="1" latinLnBrk="0" hangingPunct="1">
                        <a:lnSpc>
                          <a:spcPct val="115000"/>
                        </a:lnSpc>
                        <a:spcBef>
                          <a:spcPts val="500"/>
                        </a:spcBef>
                        <a:spcAft>
                          <a:spcPts val="0"/>
                        </a:spcAft>
                      </a:pPr>
                      <a:r>
                        <a:rPr lang="en-US" sz="3200" b="0" i="1" kern="1200" cap="none" spc="0">
                          <a:solidFill>
                            <a:srgbClr val="E6175E"/>
                          </a:solidFill>
                          <a:effectLst/>
                          <a:latin typeface="Times New Roman"/>
                          <a:ea typeface="+mn-ea"/>
                          <a:cs typeface="Times New Roman"/>
                        </a:rPr>
                        <a:t> Empathetic*</a:t>
                      </a:r>
                    </a:p>
                  </a:txBody>
                  <a:tcPr marL="131514" marR="131514" marT="0" marB="175352">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ctr" defTabSz="914400" rtl="0" eaLnBrk="1" fontAlgn="auto" latinLnBrk="0" hangingPunct="1">
                        <a:lnSpc>
                          <a:spcPct val="115000"/>
                        </a:lnSpc>
                        <a:spcBef>
                          <a:spcPts val="500"/>
                        </a:spcBef>
                        <a:spcAft>
                          <a:spcPts val="0"/>
                        </a:spcAft>
                        <a:buClrTx/>
                        <a:buSzTx/>
                        <a:buFontTx/>
                        <a:buNone/>
                        <a:tabLst/>
                        <a:defRPr/>
                      </a:pPr>
                      <a:r>
                        <a:rPr lang="en-US" sz="3200" b="0" cap="none" spc="0">
                          <a:solidFill>
                            <a:srgbClr val="7CC243"/>
                          </a:solidFill>
                          <a:effectLst/>
                          <a:latin typeface="Times New Roman" panose="02020603050405020304" pitchFamily="18" charset="0"/>
                          <a:cs typeface="Times New Roman" panose="02020603050405020304" pitchFamily="18" charset="0"/>
                        </a:rPr>
                        <a:t>Encouraging youth participation</a:t>
                      </a:r>
                      <a:endParaRPr lang="en-US" sz="3200" b="0" cap="none" spc="0">
                        <a:solidFill>
                          <a:srgbClr val="7CC243"/>
                        </a:solidFill>
                        <a:effectLst/>
                        <a:latin typeface="Times New Roman" panose="02020603050405020304" pitchFamily="18" charset="0"/>
                        <a:ea typeface="Yu Mincho" panose="02020400000000000000" pitchFamily="18" charset="-128"/>
                        <a:cs typeface="Times New Roman" panose="02020603050405020304" pitchFamily="18" charset="0"/>
                      </a:endParaRPr>
                    </a:p>
                  </a:txBody>
                  <a:tcPr marL="131514" marR="131514" marT="0" marB="175352">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864792883"/>
                  </a:ext>
                </a:extLst>
              </a:tr>
              <a:tr h="790137">
                <a:tc>
                  <a:txBody>
                    <a:bodyPr/>
                    <a:lstStyle/>
                    <a:p>
                      <a:pPr marL="0" marR="0" algn="ctr" defTabSz="914400" rtl="0" eaLnBrk="1" latinLnBrk="0" hangingPunct="1">
                        <a:lnSpc>
                          <a:spcPct val="115000"/>
                        </a:lnSpc>
                        <a:spcBef>
                          <a:spcPts val="500"/>
                        </a:spcBef>
                        <a:spcAft>
                          <a:spcPts val="0"/>
                        </a:spcAft>
                      </a:pPr>
                      <a:r>
                        <a:rPr lang="en-US" sz="3200" b="0" kern="1200" cap="none" spc="0">
                          <a:solidFill>
                            <a:srgbClr val="7CC243"/>
                          </a:solidFill>
                          <a:effectLst/>
                          <a:latin typeface="Times New Roman" panose="02020603050405020304" pitchFamily="18" charset="0"/>
                          <a:ea typeface="+mn-ea"/>
                          <a:cs typeface="Times New Roman" panose="02020603050405020304" pitchFamily="18" charset="0"/>
                        </a:rPr>
                        <a:t>Advocating for youth</a:t>
                      </a:r>
                    </a:p>
                    <a:p>
                      <a:pPr marL="0" marR="0" lvl="0" algn="ctr">
                        <a:lnSpc>
                          <a:spcPct val="114999"/>
                        </a:lnSpc>
                        <a:spcBef>
                          <a:spcPts val="500"/>
                        </a:spcBef>
                        <a:spcAft>
                          <a:spcPts val="0"/>
                        </a:spcAft>
                        <a:buNone/>
                      </a:pPr>
                      <a:r>
                        <a:rPr lang="en-US" sz="3200" b="0" i="0" u="none" strike="noStrike" kern="1200" cap="none" spc="0" noProof="0">
                          <a:solidFill>
                            <a:srgbClr val="702B90"/>
                          </a:solidFill>
                          <a:effectLst/>
                          <a:latin typeface="Times New Roman"/>
                        </a:rPr>
                        <a:t>Cultural humility</a:t>
                      </a:r>
                    </a:p>
                    <a:p>
                      <a:pPr marL="0" marR="0" lvl="0" algn="ctr">
                        <a:lnSpc>
                          <a:spcPct val="114999"/>
                        </a:lnSpc>
                        <a:spcBef>
                          <a:spcPts val="500"/>
                        </a:spcBef>
                        <a:spcAft>
                          <a:spcPts val="0"/>
                        </a:spcAft>
                        <a:buNone/>
                      </a:pPr>
                      <a:r>
                        <a:rPr lang="en-US" sz="3200" b="0" i="0" u="none" strike="noStrike" kern="1200" cap="none" spc="0" noProof="0">
                          <a:solidFill>
                            <a:srgbClr val="009DDA"/>
                          </a:solidFill>
                          <a:effectLst/>
                          <a:latin typeface="Times New Roman"/>
                        </a:rPr>
                        <a:t>Trauma informed care</a:t>
                      </a:r>
                      <a:endParaRPr lang="en-US"/>
                    </a:p>
                  </a:txBody>
                  <a:tcPr marL="131514" marR="131514" marT="0" marB="175352">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marL="0" marR="0" algn="ctr" defTabSz="914400" rtl="0" eaLnBrk="1" latinLnBrk="0" hangingPunct="1">
                        <a:lnSpc>
                          <a:spcPct val="115000"/>
                        </a:lnSpc>
                        <a:spcBef>
                          <a:spcPts val="500"/>
                        </a:spcBef>
                        <a:spcAft>
                          <a:spcPts val="0"/>
                        </a:spcAft>
                      </a:pPr>
                      <a:r>
                        <a:rPr lang="en-US" sz="3600" b="0" kern="1200" cap="none" spc="0">
                          <a:solidFill>
                            <a:schemeClr val="tx1"/>
                          </a:solidFill>
                          <a:effectLst/>
                          <a:latin typeface="Times New Roman" panose="02020603050405020304" pitchFamily="18" charset="0"/>
                          <a:ea typeface="+mn-ea"/>
                          <a:cs typeface="Times New Roman" panose="02020603050405020304" pitchFamily="18" charset="0"/>
                        </a:rPr>
                        <a:t> </a:t>
                      </a:r>
                    </a:p>
                  </a:txBody>
                  <a:tcPr marL="131514" marR="131514" marT="0" marB="175352">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ctr" defTabSz="914400" rtl="0" eaLnBrk="1" fontAlgn="auto" latinLnBrk="0" hangingPunct="1">
                        <a:lnSpc>
                          <a:spcPct val="115000"/>
                        </a:lnSpc>
                        <a:spcBef>
                          <a:spcPts val="500"/>
                        </a:spcBef>
                        <a:spcAft>
                          <a:spcPts val="0"/>
                        </a:spcAft>
                        <a:buClrTx/>
                        <a:buSzTx/>
                        <a:buFontTx/>
                        <a:buNone/>
                        <a:tabLst/>
                        <a:defRPr/>
                      </a:pPr>
                      <a:r>
                        <a:rPr lang="en-US" sz="3200" b="0" cap="none" spc="0">
                          <a:solidFill>
                            <a:srgbClr val="E6175E"/>
                          </a:solidFill>
                          <a:effectLst/>
                          <a:latin typeface="Times New Roman" panose="02020603050405020304" pitchFamily="18" charset="0"/>
                          <a:cs typeface="Times New Roman" panose="02020603050405020304" pitchFamily="18" charset="0"/>
                        </a:rPr>
                        <a:t>Accommodate youth attendance at court</a:t>
                      </a:r>
                      <a:endParaRPr lang="en-US" sz="3200" b="0" cap="none" spc="0">
                        <a:solidFill>
                          <a:srgbClr val="E6175E"/>
                        </a:solidFill>
                        <a:effectLst/>
                        <a:latin typeface="Times New Roman" panose="02020603050405020304" pitchFamily="18" charset="0"/>
                        <a:ea typeface="Yu Mincho" panose="02020400000000000000" pitchFamily="18" charset="-128"/>
                        <a:cs typeface="Times New Roman" panose="02020603050405020304" pitchFamily="18" charset="0"/>
                      </a:endParaRPr>
                    </a:p>
                    <a:p>
                      <a:pPr marL="0" marR="0" algn="ctr">
                        <a:lnSpc>
                          <a:spcPct val="115000"/>
                        </a:lnSpc>
                        <a:spcBef>
                          <a:spcPts val="500"/>
                        </a:spcBef>
                        <a:spcAft>
                          <a:spcPts val="0"/>
                        </a:spcAft>
                      </a:pPr>
                      <a:endParaRPr lang="en-US" sz="3200" b="0" cap="none" spc="0">
                        <a:solidFill>
                          <a:srgbClr val="7CC243"/>
                        </a:solidFill>
                        <a:effectLst/>
                        <a:latin typeface="Times New Roman" panose="02020603050405020304" pitchFamily="18" charset="0"/>
                        <a:ea typeface="Yu Mincho" panose="02020400000000000000" pitchFamily="18" charset="-128"/>
                        <a:cs typeface="Times New Roman" panose="02020603050405020304" pitchFamily="18" charset="0"/>
                      </a:endParaRPr>
                    </a:p>
                  </a:txBody>
                  <a:tcPr marL="131514" marR="131514" marT="0" marB="175352">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91267688"/>
                  </a:ext>
                </a:extLst>
              </a:tr>
              <a:tr h="731930">
                <a:tc>
                  <a:txBody>
                    <a:bodyPr/>
                    <a:lstStyle/>
                    <a:p>
                      <a:pPr marL="0" marR="0" algn="ctr" defTabSz="914400" rtl="0" eaLnBrk="1" latinLnBrk="0" hangingPunct="1">
                        <a:lnSpc>
                          <a:spcPct val="115000"/>
                        </a:lnSpc>
                        <a:spcBef>
                          <a:spcPts val="500"/>
                        </a:spcBef>
                        <a:spcAft>
                          <a:spcPts val="0"/>
                        </a:spcAft>
                      </a:pPr>
                      <a:r>
                        <a:rPr lang="en-US" sz="3200" b="0" kern="1200" cap="none" spc="0">
                          <a:solidFill>
                            <a:srgbClr val="E6175E"/>
                          </a:solidFill>
                          <a:effectLst/>
                          <a:latin typeface="Times New Roman"/>
                          <a:ea typeface="+mn-ea"/>
                          <a:cs typeface="Times New Roman"/>
                        </a:rPr>
                        <a:t>Knowledge of adolescent development</a:t>
                      </a:r>
                    </a:p>
                  </a:txBody>
                  <a:tcPr marL="131514" marR="131514" marT="0" marB="175352">
                    <a:lnL w="12700"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0" marR="0" algn="ctr" defTabSz="914400" rtl="0" eaLnBrk="1" latinLnBrk="0" hangingPunct="1">
                        <a:lnSpc>
                          <a:spcPct val="115000"/>
                        </a:lnSpc>
                        <a:spcBef>
                          <a:spcPts val="500"/>
                        </a:spcBef>
                        <a:spcAft>
                          <a:spcPts val="0"/>
                        </a:spcAft>
                      </a:pPr>
                      <a:endParaRPr lang="en-US" sz="2700" b="0" i="1" kern="1200" cap="none" spc="0">
                        <a:solidFill>
                          <a:srgbClr val="E6175E"/>
                        </a:solidFill>
                        <a:effectLst/>
                        <a:latin typeface="Times New Roman"/>
                        <a:ea typeface="+mn-ea"/>
                        <a:cs typeface="Times New Roman"/>
                      </a:endParaRPr>
                    </a:p>
                  </a:txBody>
                  <a:tcPr marL="131514" marR="131514" marT="0" marB="175352">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lgn="ctr">
                        <a:lnSpc>
                          <a:spcPct val="115000"/>
                        </a:lnSpc>
                        <a:spcBef>
                          <a:spcPts val="500"/>
                        </a:spcBef>
                        <a:spcAft>
                          <a:spcPts val="0"/>
                        </a:spcAft>
                      </a:pPr>
                      <a:endParaRPr lang="en-US" sz="3200" b="0" cap="none" spc="0">
                        <a:solidFill>
                          <a:schemeClr val="tx1"/>
                        </a:solidFill>
                        <a:effectLst/>
                        <a:latin typeface="Times New Roman" panose="02020603050405020304" pitchFamily="18" charset="0"/>
                        <a:ea typeface="Yu Mincho" panose="02020400000000000000" pitchFamily="18" charset="-128"/>
                        <a:cs typeface="Times New Roman" panose="02020603050405020304" pitchFamily="18" charset="0"/>
                      </a:endParaRPr>
                    </a:p>
                  </a:txBody>
                  <a:tcPr marL="131514" marR="131514" marT="0" marB="175352">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497082126"/>
                  </a:ext>
                </a:extLst>
              </a:tr>
              <a:tr h="731930">
                <a:tc>
                  <a:txBody>
                    <a:bodyPr/>
                    <a:lstStyle/>
                    <a:p>
                      <a:pPr marL="0" marR="0" algn="ctr" defTabSz="914400" rtl="0" eaLnBrk="1" latinLnBrk="0" hangingPunct="1">
                        <a:lnSpc>
                          <a:spcPct val="115000"/>
                        </a:lnSpc>
                        <a:spcBef>
                          <a:spcPts val="500"/>
                        </a:spcBef>
                        <a:spcAft>
                          <a:spcPts val="0"/>
                        </a:spcAft>
                      </a:pPr>
                      <a:endParaRPr lang="en-US" sz="3200" b="0" kern="1200" cap="none" spc="0">
                        <a:solidFill>
                          <a:srgbClr val="009DDA"/>
                        </a:solidFill>
                        <a:effectLst/>
                        <a:latin typeface="Times New Roman"/>
                        <a:ea typeface="+mn-ea"/>
                        <a:cs typeface="Times New Roman"/>
                      </a:endParaRPr>
                    </a:p>
                  </a:txBody>
                  <a:tcPr marL="131514" marR="131514" marT="0" marB="175352">
                    <a:lnL w="12700"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0" marR="0" lvl="0" indent="0" algn="ctr" defTabSz="914400" rtl="0" eaLnBrk="1" fontAlgn="auto" latinLnBrk="0" hangingPunct="1">
                        <a:lnSpc>
                          <a:spcPct val="115000"/>
                        </a:lnSpc>
                        <a:spcBef>
                          <a:spcPts val="500"/>
                        </a:spcBef>
                        <a:spcAft>
                          <a:spcPts val="0"/>
                        </a:spcAft>
                        <a:buClrTx/>
                        <a:buSzTx/>
                        <a:buFontTx/>
                        <a:buNone/>
                        <a:tabLst/>
                        <a:defRPr/>
                      </a:pPr>
                      <a:r>
                        <a:rPr lang="en-US" sz="2700" b="0" kern="1200" cap="none" spc="0">
                          <a:solidFill>
                            <a:schemeClr val="tx1"/>
                          </a:solidFill>
                          <a:effectLst/>
                          <a:latin typeface="Times New Roman"/>
                          <a:ea typeface="+mn-ea"/>
                          <a:cs typeface="Times New Roman"/>
                        </a:rPr>
                        <a:t> </a:t>
                      </a:r>
                      <a:r>
                        <a:rPr lang="en-US" sz="2700" b="0" i="1" kern="1200" cap="none" spc="0">
                          <a:solidFill>
                            <a:schemeClr val="tx1"/>
                          </a:solidFill>
                          <a:effectLst/>
                          <a:latin typeface="Times New Roman"/>
                          <a:ea typeface="+mn-ea"/>
                          <a:cs typeface="Times New Roman"/>
                        </a:rPr>
                        <a:t>*identified by Workforce Council</a:t>
                      </a:r>
                    </a:p>
                  </a:txBody>
                  <a:tcPr marL="131514" marR="131514" marT="0" marB="175352">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lgn="ctr">
                        <a:lnSpc>
                          <a:spcPct val="115000"/>
                        </a:lnSpc>
                        <a:spcBef>
                          <a:spcPts val="500"/>
                        </a:spcBef>
                        <a:spcAft>
                          <a:spcPts val="0"/>
                        </a:spcAft>
                      </a:pPr>
                      <a:endParaRPr lang="en-US" sz="3200" b="0" cap="none" spc="0">
                        <a:solidFill>
                          <a:schemeClr val="tx1"/>
                        </a:solidFill>
                        <a:effectLst/>
                        <a:latin typeface="Times New Roman" panose="02020603050405020304" pitchFamily="18" charset="0"/>
                        <a:ea typeface="Yu Mincho" panose="02020400000000000000" pitchFamily="18" charset="-128"/>
                        <a:cs typeface="Times New Roman" panose="02020603050405020304" pitchFamily="18" charset="0"/>
                      </a:endParaRPr>
                    </a:p>
                  </a:txBody>
                  <a:tcPr marL="131514" marR="131514" marT="0" marB="175352">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078859353"/>
                  </a:ext>
                </a:extLst>
              </a:tr>
              <a:tr h="731930">
                <a:tc>
                  <a:txBody>
                    <a:bodyPr/>
                    <a:lstStyle/>
                    <a:p>
                      <a:pPr marL="0" marR="0" algn="ctr" defTabSz="914400" rtl="0" eaLnBrk="1" latinLnBrk="0" hangingPunct="1">
                        <a:lnSpc>
                          <a:spcPct val="115000"/>
                        </a:lnSpc>
                        <a:spcBef>
                          <a:spcPts val="500"/>
                        </a:spcBef>
                        <a:spcAft>
                          <a:spcPts val="0"/>
                        </a:spcAft>
                      </a:pPr>
                      <a:endParaRPr lang="en-US" sz="3200" b="0" kern="1200" cap="none" spc="0">
                        <a:solidFill>
                          <a:srgbClr val="E6175E"/>
                        </a:solidFill>
                        <a:effectLst/>
                        <a:latin typeface="Times New Roman"/>
                        <a:ea typeface="+mn-ea"/>
                        <a:cs typeface="Times New Roman"/>
                      </a:endParaRPr>
                    </a:p>
                  </a:txBody>
                  <a:tcPr marL="131514" marR="131514" marT="0" marB="175352">
                    <a:lnL w="12700"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0" marR="0" algn="ctr" defTabSz="914400" rtl="0" eaLnBrk="1" latinLnBrk="0" hangingPunct="1">
                        <a:lnSpc>
                          <a:spcPct val="115000"/>
                        </a:lnSpc>
                        <a:spcBef>
                          <a:spcPts val="500"/>
                        </a:spcBef>
                        <a:spcAft>
                          <a:spcPts val="0"/>
                        </a:spcAft>
                      </a:pPr>
                      <a:endParaRPr lang="en-US" sz="2700" b="0" i="1" kern="1200" cap="none" spc="0">
                        <a:solidFill>
                          <a:schemeClr val="tx1"/>
                        </a:solidFill>
                        <a:effectLst/>
                        <a:latin typeface="Times New Roman" panose="02020603050405020304" pitchFamily="18" charset="0"/>
                        <a:ea typeface="+mn-ea"/>
                        <a:cs typeface="Times New Roman" panose="02020603050405020304" pitchFamily="18" charset="0"/>
                      </a:endParaRPr>
                    </a:p>
                  </a:txBody>
                  <a:tcPr marL="131514" marR="131514" marT="0" marB="175352">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lgn="ctr">
                        <a:lnSpc>
                          <a:spcPct val="115000"/>
                        </a:lnSpc>
                        <a:spcBef>
                          <a:spcPts val="500"/>
                        </a:spcBef>
                        <a:spcAft>
                          <a:spcPts val="0"/>
                        </a:spcAft>
                      </a:pPr>
                      <a:endParaRPr lang="en-US" sz="3200" b="0" cap="none" spc="0">
                        <a:solidFill>
                          <a:schemeClr val="tx1"/>
                        </a:solidFill>
                        <a:effectLst/>
                        <a:latin typeface="Times New Roman" panose="02020603050405020304" pitchFamily="18" charset="0"/>
                        <a:ea typeface="Yu Mincho" panose="02020400000000000000" pitchFamily="18" charset="-128"/>
                        <a:cs typeface="Times New Roman" panose="02020603050405020304" pitchFamily="18" charset="0"/>
                      </a:endParaRPr>
                    </a:p>
                  </a:txBody>
                  <a:tcPr marL="131514" marR="131514" marT="0" marB="175352">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1390849"/>
                  </a:ext>
                </a:extLst>
              </a:tr>
            </a:tbl>
          </a:graphicData>
        </a:graphic>
      </p:graphicFrame>
    </p:spTree>
    <p:extLst>
      <p:ext uri="{BB962C8B-B14F-4D97-AF65-F5344CB8AC3E}">
        <p14:creationId xmlns:p14="http://schemas.microsoft.com/office/powerpoint/2010/main" val="4101514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7A82-4F3F-71AB-B14D-934E04B6882C}"/>
              </a:ext>
            </a:extLst>
          </p:cNvPr>
          <p:cNvSpPr>
            <a:spLocks noGrp="1"/>
          </p:cNvSpPr>
          <p:nvPr>
            <p:ph type="title"/>
          </p:nvPr>
        </p:nvSpPr>
        <p:spPr/>
        <p:txBody>
          <a:bodyPr/>
          <a:lstStyle/>
          <a:p>
            <a:pPr algn="ctr"/>
            <a:r>
              <a:rPr lang="en-US" dirty="0">
                <a:solidFill>
                  <a:srgbClr val="F89A21"/>
                </a:solidFill>
              </a:rPr>
              <a:t>Delphi Review</a:t>
            </a:r>
          </a:p>
        </p:txBody>
      </p:sp>
      <p:sp>
        <p:nvSpPr>
          <p:cNvPr id="3" name="Content Placeholder 2">
            <a:extLst>
              <a:ext uri="{FF2B5EF4-FFF2-40B4-BE49-F238E27FC236}">
                <a16:creationId xmlns:a16="http://schemas.microsoft.com/office/drawing/2014/main" id="{A2901B5F-1799-5D1C-9345-7B7338F6AA60}"/>
              </a:ext>
            </a:extLst>
          </p:cNvPr>
          <p:cNvSpPr>
            <a:spLocks noGrp="1"/>
          </p:cNvSpPr>
          <p:nvPr>
            <p:ph idx="1"/>
          </p:nvPr>
        </p:nvSpPr>
        <p:spPr/>
        <p:txBody>
          <a:bodyPr vert="horz" lIns="91440" tIns="45720" rIns="91440" bIns="45720" rtlCol="0" anchor="t">
            <a:normAutofit/>
          </a:bodyPr>
          <a:lstStyle/>
          <a:p>
            <a:pPr>
              <a:spcBef>
                <a:spcPts val="0"/>
              </a:spcBef>
            </a:pPr>
            <a:endParaRPr lang="en-US" dirty="0"/>
          </a:p>
          <a:p>
            <a:endParaRPr lang="en-US" dirty="0"/>
          </a:p>
        </p:txBody>
      </p:sp>
      <p:sp>
        <p:nvSpPr>
          <p:cNvPr id="5" name="TextBox 4">
            <a:extLst>
              <a:ext uri="{FF2B5EF4-FFF2-40B4-BE49-F238E27FC236}">
                <a16:creationId xmlns:a16="http://schemas.microsoft.com/office/drawing/2014/main" id="{E22F2351-4132-F67A-3AC8-1BE16A9AB3C0}"/>
              </a:ext>
            </a:extLst>
          </p:cNvPr>
          <p:cNvSpPr txBox="1"/>
          <p:nvPr/>
        </p:nvSpPr>
        <p:spPr>
          <a:xfrm>
            <a:off x="1169827" y="2985253"/>
            <a:ext cx="21316949" cy="6740307"/>
          </a:xfrm>
          <a:prstGeom prst="rect">
            <a:avLst/>
          </a:prstGeom>
          <a:noFill/>
        </p:spPr>
        <p:txBody>
          <a:bodyPr wrap="square">
            <a:spAutoFit/>
          </a:bodyPr>
          <a:lstStyle/>
          <a:p>
            <a:pPr marL="457200" marR="0" lvl="0" indent="-457200" algn="l" defTabSz="1827795" rtl="0" eaLnBrk="1" fontAlgn="auto" latinLnBrk="0" hangingPunct="1">
              <a:lnSpc>
                <a:spcPct val="100000"/>
              </a:lnSpc>
              <a:spcBef>
                <a:spcPts val="0"/>
              </a:spcBef>
              <a:spcAft>
                <a:spcPts val="0"/>
              </a:spcAft>
              <a:buClrTx/>
              <a:buSzTx/>
              <a:buFont typeface="+mj-lt"/>
              <a:buAutoNum type="arabicPeriod"/>
              <a:tabLst/>
              <a:defRPr/>
            </a:pPr>
            <a:r>
              <a:rPr lang="en-US" sz="3600" b="0" i="0" u="none" strike="noStrike" baseline="0" dirty="0">
                <a:solidFill>
                  <a:srgbClr val="273572"/>
                </a:solidFill>
                <a:highlight>
                  <a:srgbClr val="FFFFFF"/>
                </a:highlight>
                <a:latin typeface="Arial" panose="020B0604020202020204" pitchFamily="34" charset="0"/>
              </a:rPr>
              <a:t>The child welfare Delphi review was conducted with 11 caseworkers, 20 child welfare supervisors and administrators, 13 trainers, and 29 people with lived expertise all who left the child welfare system in various ways (reunification, guardianship, adoption, aged out), ages 18-30, from 17 states ranked each of the themes to determine the most important training themes to be prioritized and included in the development of a 12 hour, modular-based curricula designed to increase knowledge and attitudes related to child and youth engagement for child welfare staff. The child welfare Delphi was conducted using an online survey. </a:t>
            </a:r>
          </a:p>
          <a:p>
            <a:pPr marL="457200" marR="0" lvl="0" indent="-457200" algn="l" defTabSz="1827795" rtl="0" eaLnBrk="1" fontAlgn="auto" latinLnBrk="0" hangingPunct="1">
              <a:lnSpc>
                <a:spcPct val="100000"/>
              </a:lnSpc>
              <a:spcBef>
                <a:spcPts val="0"/>
              </a:spcBef>
              <a:spcAft>
                <a:spcPts val="0"/>
              </a:spcAft>
              <a:buClrTx/>
              <a:buSzTx/>
              <a:buFont typeface="+mj-lt"/>
              <a:buAutoNum type="arabicPeriod"/>
              <a:tabLst/>
              <a:defRPr/>
            </a:pPr>
            <a:r>
              <a:rPr lang="en-US" sz="3600" b="0" i="0" u="none" strike="noStrike" baseline="0" dirty="0">
                <a:solidFill>
                  <a:srgbClr val="273572"/>
                </a:solidFill>
                <a:highlight>
                  <a:srgbClr val="FFFFFF"/>
                </a:highlight>
                <a:latin typeface="Arial" panose="020B0604020202020204" pitchFamily="34" charset="0"/>
              </a:rPr>
              <a:t>A live Delphi review was also completed with 27 people with lived expertise in the child welfare system, representing 18 states, to rank the most important themes for a court training for legal professionals. The court Delphi review was conducted virtually through a zoom platform and offered an innovative and interactive approach to curriculum development that centered the voices of lived experts in program planning efforts.</a:t>
            </a:r>
          </a:p>
        </p:txBody>
      </p:sp>
    </p:spTree>
    <p:extLst>
      <p:ext uri="{BB962C8B-B14F-4D97-AF65-F5344CB8AC3E}">
        <p14:creationId xmlns:p14="http://schemas.microsoft.com/office/powerpoint/2010/main" val="2323709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1EA1-BB31-45DB-A496-FC9619B28AFF}"/>
              </a:ext>
            </a:extLst>
          </p:cNvPr>
          <p:cNvSpPr>
            <a:spLocks noGrp="1"/>
          </p:cNvSpPr>
          <p:nvPr>
            <p:ph type="title"/>
          </p:nvPr>
        </p:nvSpPr>
        <p:spPr>
          <a:xfrm>
            <a:off x="1267720" y="547379"/>
            <a:ext cx="20975216" cy="2254998"/>
          </a:xfrm>
        </p:spPr>
        <p:txBody>
          <a:bodyPr>
            <a:normAutofit/>
          </a:bodyPr>
          <a:lstStyle/>
          <a:p>
            <a:pPr algn="ctr"/>
            <a:r>
              <a:rPr lang="en-US" sz="9600" dirty="0">
                <a:solidFill>
                  <a:srgbClr val="F89A23"/>
                </a:solidFill>
              </a:rPr>
              <a:t>Child Welfare Training Modules</a:t>
            </a:r>
          </a:p>
        </p:txBody>
      </p:sp>
      <p:sp>
        <p:nvSpPr>
          <p:cNvPr id="3" name="Content Placeholder 2">
            <a:extLst>
              <a:ext uri="{FF2B5EF4-FFF2-40B4-BE49-F238E27FC236}">
                <a16:creationId xmlns:a16="http://schemas.microsoft.com/office/drawing/2014/main" id="{4B6A9FD8-582F-4E3F-8387-C57E6D0550EA}"/>
              </a:ext>
            </a:extLst>
          </p:cNvPr>
          <p:cNvSpPr>
            <a:spLocks noGrp="1"/>
          </p:cNvSpPr>
          <p:nvPr>
            <p:ph idx="1"/>
          </p:nvPr>
        </p:nvSpPr>
        <p:spPr>
          <a:xfrm>
            <a:off x="1403985" y="2431472"/>
            <a:ext cx="20975218" cy="10410768"/>
          </a:xfrm>
        </p:spPr>
        <p:txBody>
          <a:bodyPr>
            <a:normAutofit lnSpcReduction="10000"/>
          </a:bodyPr>
          <a:lstStyle/>
          <a:p>
            <a:pPr marL="742950" indent="-742950">
              <a:buFont typeface="+mj-lt"/>
              <a:buAutoNum type="arabicPeriod"/>
            </a:pPr>
            <a:r>
              <a:rPr lang="en-US" dirty="0"/>
              <a:t>Art of Engaging Children and Youth (Foundational)</a:t>
            </a:r>
          </a:p>
          <a:p>
            <a:pPr marL="742950" indent="-742950">
              <a:buFont typeface="+mj-lt"/>
              <a:buAutoNum type="arabicPeriod"/>
            </a:pPr>
            <a:r>
              <a:rPr lang="en-US" dirty="0"/>
              <a:t>Benefits of Child and Youth Engagement (Foundational)</a:t>
            </a:r>
          </a:p>
          <a:p>
            <a:pPr marL="742950" indent="-742950">
              <a:buFont typeface="+mj-lt"/>
              <a:buAutoNum type="arabicPeriod"/>
            </a:pPr>
            <a:r>
              <a:rPr lang="en-US" dirty="0"/>
              <a:t>Characteristics and Competencies that are Important to Authentically Engage with Children and Youth (Foundational)</a:t>
            </a:r>
          </a:p>
          <a:p>
            <a:pPr marL="742950" indent="-742950">
              <a:buFont typeface="+mj-lt"/>
              <a:buAutoNum type="arabicPeriod"/>
            </a:pPr>
            <a:r>
              <a:rPr lang="en-US" dirty="0"/>
              <a:t>Respecting, Responding and Maintaining Connections and Cultural Strengths</a:t>
            </a:r>
          </a:p>
          <a:p>
            <a:pPr marL="742950" indent="-742950">
              <a:buFont typeface="+mj-lt"/>
              <a:buAutoNum type="arabicPeriod"/>
            </a:pPr>
            <a:r>
              <a:rPr lang="en-US" dirty="0"/>
              <a:t>Permanency Planning and Engagement</a:t>
            </a:r>
          </a:p>
          <a:p>
            <a:pPr marL="742950" indent="-742950">
              <a:buFont typeface="+mj-lt"/>
              <a:buAutoNum type="arabicPeriod"/>
            </a:pPr>
            <a:r>
              <a:rPr lang="en-US" dirty="0"/>
              <a:t>Inform and Prepare Children and Youth Transitions</a:t>
            </a:r>
          </a:p>
          <a:p>
            <a:pPr marL="742950" indent="-742950">
              <a:buFont typeface="+mj-lt"/>
              <a:buAutoNum type="arabicPeriod"/>
            </a:pPr>
            <a:r>
              <a:rPr lang="en-US" dirty="0"/>
              <a:t>Trauma’s Impact on Children and Youth Engagement</a:t>
            </a:r>
          </a:p>
          <a:p>
            <a:pPr marL="742950" indent="-742950">
              <a:buFont typeface="+mj-lt"/>
              <a:buAutoNum type="arabicPeriod"/>
            </a:pPr>
            <a:r>
              <a:rPr lang="en-US" dirty="0"/>
              <a:t>Child and Youth-Adult Partnership and Shared Decision Making</a:t>
            </a:r>
          </a:p>
          <a:p>
            <a:pPr marL="742950" indent="-742950">
              <a:buFont typeface="+mj-lt"/>
              <a:buAutoNum type="arabicPeriod"/>
            </a:pPr>
            <a:r>
              <a:rPr lang="en-US" dirty="0"/>
              <a:t>Sexual Orientation, Gender Identity and Affirming Engagement</a:t>
            </a:r>
          </a:p>
          <a:p>
            <a:pPr marL="742950" indent="-742950">
              <a:buFont typeface="+mj-lt"/>
              <a:buAutoNum type="arabicPeriod"/>
            </a:pPr>
            <a:r>
              <a:rPr lang="en-US" dirty="0"/>
              <a:t>Having Difficult and Sensitive Conversations</a:t>
            </a:r>
          </a:p>
          <a:p>
            <a:pPr marL="742950" indent="-742950">
              <a:buFont typeface="+mj-lt"/>
              <a:buAutoNum type="arabicPeriod"/>
            </a:pPr>
            <a:r>
              <a:rPr lang="en-US" dirty="0"/>
              <a:t>Interpersonal Communication Skills</a:t>
            </a:r>
          </a:p>
          <a:p>
            <a:pPr marL="742950" indent="-742950">
              <a:buFont typeface="+mj-lt"/>
              <a:buAutoNum type="arabicPeriod"/>
            </a:pPr>
            <a:r>
              <a:rPr lang="en-US" dirty="0"/>
              <a:t>Supporting Child and Youth Voice</a:t>
            </a:r>
          </a:p>
        </p:txBody>
      </p:sp>
      <p:pic>
        <p:nvPicPr>
          <p:cNvPr id="1026" name="Picture 2" descr="See the source image">
            <a:extLst>
              <a:ext uri="{FF2B5EF4-FFF2-40B4-BE49-F238E27FC236}">
                <a16:creationId xmlns:a16="http://schemas.microsoft.com/office/drawing/2014/main" id="{D23B7D38-D8FB-4026-8CAA-218913A4E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1516" y="7022741"/>
            <a:ext cx="4923692" cy="461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600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DD76-F00D-4E8A-B192-2C118A76A6E7}"/>
              </a:ext>
            </a:extLst>
          </p:cNvPr>
          <p:cNvSpPr>
            <a:spLocks noGrp="1"/>
          </p:cNvSpPr>
          <p:nvPr>
            <p:ph type="title"/>
          </p:nvPr>
        </p:nvSpPr>
        <p:spPr/>
        <p:txBody>
          <a:bodyPr>
            <a:normAutofit/>
          </a:bodyPr>
          <a:lstStyle/>
          <a:p>
            <a:pPr algn="ctr"/>
            <a:r>
              <a:rPr lang="en-US" sz="9600" dirty="0">
                <a:solidFill>
                  <a:srgbClr val="F89A21"/>
                </a:solidFill>
              </a:rPr>
              <a:t>Court Training Modules</a:t>
            </a:r>
          </a:p>
        </p:txBody>
      </p:sp>
      <p:sp>
        <p:nvSpPr>
          <p:cNvPr id="4" name="Content Placeholder 2">
            <a:extLst>
              <a:ext uri="{FF2B5EF4-FFF2-40B4-BE49-F238E27FC236}">
                <a16:creationId xmlns:a16="http://schemas.microsoft.com/office/drawing/2014/main" id="{B900C1F6-577C-4E18-88B4-DA65B4C484B1}"/>
              </a:ext>
            </a:extLst>
          </p:cNvPr>
          <p:cNvSpPr>
            <a:spLocks noGrp="1"/>
          </p:cNvSpPr>
          <p:nvPr>
            <p:ph idx="1"/>
          </p:nvPr>
        </p:nvSpPr>
        <p:spPr>
          <a:xfrm>
            <a:off x="238093" y="1505281"/>
            <a:ext cx="23522150" cy="11246068"/>
          </a:xfrm>
        </p:spPr>
        <p:txBody>
          <a:bodyPr>
            <a:normAutofit/>
          </a:bodyPr>
          <a:lstStyle/>
          <a:p>
            <a:pPr marL="0" indent="0">
              <a:buNone/>
            </a:pPr>
            <a:endParaRPr lang="en-US" dirty="0"/>
          </a:p>
          <a:p>
            <a:pPr lvl="0"/>
            <a:r>
              <a:rPr lang="en-US" b="1" u="sng" dirty="0"/>
              <a:t>Module 1: Child and Youth Engagement for Legal Professionals</a:t>
            </a:r>
            <a:r>
              <a:rPr lang="en-US" dirty="0"/>
              <a:t> focuses on research findings and national best practices. It invites learners to reflect on their own beliefs and professional roles in this work.</a:t>
            </a:r>
          </a:p>
          <a:p>
            <a:pPr lvl="0"/>
            <a:r>
              <a:rPr lang="en-US" b="1" u="sng" dirty="0"/>
              <a:t>Module 2: Trauma, Grief and Loss</a:t>
            </a:r>
            <a:r>
              <a:rPr lang="en-US" dirty="0"/>
              <a:t> is dedicated to building empathy in the learner by increasing understanding of the impact of trauma, grief and loss on children and youth. It includes lessons about trauma-informed practices that can help to promote engagement. </a:t>
            </a:r>
          </a:p>
          <a:p>
            <a:pPr lvl="0"/>
            <a:r>
              <a:rPr lang="en-US" b="1" u="sng" dirty="0"/>
              <a:t>Module 3: Adolescent Brain Development and Effective Interpersonal Communication</a:t>
            </a:r>
            <a:r>
              <a:rPr lang="en-US" dirty="0"/>
              <a:t> elevates the learner’s knowledge of child development and adolescent brain science. It explains techniques to improve communication styles based on developmental stages and the use of age-appropriate language in legal settings. </a:t>
            </a:r>
          </a:p>
          <a:p>
            <a:pPr lvl="0"/>
            <a:r>
              <a:rPr lang="en-US" b="1" u="sng" dirty="0"/>
              <a:t>Module 4: Maximizing Child and Youth Participation in Court</a:t>
            </a:r>
            <a:r>
              <a:rPr lang="en-US" dirty="0"/>
              <a:t> provides concrete tips to improve child and youth engagement before, during and after court hearings. </a:t>
            </a:r>
          </a:p>
          <a:p>
            <a:pPr lvl="0"/>
            <a:r>
              <a:rPr lang="en-US" b="1" u="sng" dirty="0"/>
              <a:t>Module 5: Walk the Walk-Engaging Children and Youth in Court to Improve Outcomes and Experiences</a:t>
            </a:r>
            <a:r>
              <a:rPr lang="en-US" dirty="0"/>
              <a:t> summarizes and synthesizes the key learning objectives of the training and guides the learner in applying these skills to a hypothetical case scenario.</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3695857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64098867-24A1-C732-4BE0-CB0BB6AE647D}"/>
              </a:ext>
            </a:extLst>
          </p:cNvPr>
          <p:cNvPicPr>
            <a:picLocks noGrp="1" noChangeAspect="1"/>
          </p:cNvPicPr>
          <p:nvPr>
            <p:ph sz="quarter" idx="1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214275" y="452230"/>
            <a:ext cx="12194538" cy="12587909"/>
          </a:xfrm>
        </p:spPr>
      </p:pic>
      <p:sp>
        <p:nvSpPr>
          <p:cNvPr id="13" name="Title 4">
            <a:extLst>
              <a:ext uri="{FF2B5EF4-FFF2-40B4-BE49-F238E27FC236}">
                <a16:creationId xmlns:a16="http://schemas.microsoft.com/office/drawing/2014/main" id="{AB84339C-BA43-E846-C5D7-E98E24BC5F44}"/>
              </a:ext>
            </a:extLst>
          </p:cNvPr>
          <p:cNvSpPr txBox="1">
            <a:spLocks/>
          </p:cNvSpPr>
          <p:nvPr/>
        </p:nvSpPr>
        <p:spPr>
          <a:xfrm>
            <a:off x="-11686162" y="556591"/>
            <a:ext cx="8497459" cy="11330610"/>
          </a:xfrm>
          <a:prstGeom prst="rect">
            <a:avLst/>
          </a:prstGeom>
        </p:spPr>
        <p:txBody>
          <a:bodyPr vert="horz" lIns="0" tIns="45720" rIns="91440" bIns="45720" rtlCol="0" anchor="ctr">
            <a:normAutofit/>
          </a:bodyPr>
          <a:lstStyle>
            <a:lvl1pPr algn="ctr" defTabSz="1828800" rtl="0" eaLnBrk="1" latinLnBrk="0" hangingPunct="1">
              <a:lnSpc>
                <a:spcPct val="90000"/>
              </a:lnSpc>
              <a:spcBef>
                <a:spcPct val="0"/>
              </a:spcBef>
              <a:buNone/>
              <a:defRPr sz="8800" b="1" i="0" kern="1200">
                <a:solidFill>
                  <a:schemeClr val="bg1"/>
                </a:solidFill>
                <a:latin typeface="Avenir Black" panose="02000503020000020003" pitchFamily="2" charset="0"/>
                <a:ea typeface="Open Sans" panose="020B0606030504020204" pitchFamily="34" charset="0"/>
                <a:cs typeface="Open Sans" panose="020B0606030504020204" pitchFamily="34" charset="0"/>
              </a:defRPr>
            </a:lvl1pPr>
          </a:lstStyle>
          <a:p>
            <a:pPr lvl="1" algn="ctr">
              <a:spcBef>
                <a:spcPts val="2000"/>
              </a:spcBef>
            </a:pPr>
            <a:endParaRPr lang="en-US" sz="5400" b="1" dirty="0">
              <a:solidFill>
                <a:srgbClr val="002060"/>
              </a:solidFill>
              <a:effectLst/>
              <a:latin typeface="+mj-lt"/>
              <a:ea typeface="Calibri" panose="020F0502020204030204" pitchFamily="34" charset="0"/>
            </a:endParaRPr>
          </a:p>
        </p:txBody>
      </p:sp>
      <p:sp>
        <p:nvSpPr>
          <p:cNvPr id="7" name="TextBox 6">
            <a:extLst>
              <a:ext uri="{FF2B5EF4-FFF2-40B4-BE49-F238E27FC236}">
                <a16:creationId xmlns:a16="http://schemas.microsoft.com/office/drawing/2014/main" id="{4D2F7DC5-28B3-240C-ECF2-ED1FDB4181FB}"/>
              </a:ext>
            </a:extLst>
          </p:cNvPr>
          <p:cNvSpPr txBox="1"/>
          <p:nvPr/>
        </p:nvSpPr>
        <p:spPr>
          <a:xfrm>
            <a:off x="882649" y="5426711"/>
            <a:ext cx="10366374" cy="3046988"/>
          </a:xfrm>
          <a:prstGeom prst="rect">
            <a:avLst/>
          </a:prstGeom>
          <a:noFill/>
        </p:spPr>
        <p:txBody>
          <a:bodyPr wrap="square">
            <a:spAutoFit/>
          </a:bodyPr>
          <a:lstStyle/>
          <a:p>
            <a:pPr marL="0" lvl="1" algn="ctr">
              <a:spcBef>
                <a:spcPts val="1000"/>
              </a:spcBef>
            </a:pPr>
            <a:r>
              <a:rPr lang="en-US" sz="4800" b="1" dirty="0">
                <a:solidFill>
                  <a:schemeClr val="bg1"/>
                </a:solidFill>
                <a:effectLst/>
                <a:ea typeface="Times New Roman" panose="02020603050405020304" pitchFamily="18" charset="0"/>
              </a:rPr>
              <a:t>When you're alone, or you feel like you're alone, it's all the difference in the world to have somebody be there with you and hear you.</a:t>
            </a:r>
            <a:r>
              <a:rPr lang="en-US" sz="4800" b="1" dirty="0">
                <a:solidFill>
                  <a:schemeClr val="bg1"/>
                </a:solidFill>
                <a:effectLst/>
              </a:rPr>
              <a:t> </a:t>
            </a:r>
            <a:endParaRPr lang="en-US" sz="4800" b="1" i="1" dirty="0">
              <a:solidFill>
                <a:schemeClr val="bg1"/>
              </a:solidFill>
            </a:endParaRPr>
          </a:p>
        </p:txBody>
      </p:sp>
      <p:sp>
        <p:nvSpPr>
          <p:cNvPr id="8" name="Freeform 11">
            <a:extLst>
              <a:ext uri="{FF2B5EF4-FFF2-40B4-BE49-F238E27FC236}">
                <a16:creationId xmlns:a16="http://schemas.microsoft.com/office/drawing/2014/main" id="{E60753F8-97C8-D83B-290B-A354EE7CD972}"/>
              </a:ext>
            </a:extLst>
          </p:cNvPr>
          <p:cNvSpPr/>
          <p:nvPr/>
        </p:nvSpPr>
        <p:spPr>
          <a:xfrm>
            <a:off x="417835" y="3221200"/>
            <a:ext cx="4019662" cy="7748032"/>
          </a:xfrm>
          <a:custGeom>
            <a:avLst/>
            <a:gdLst>
              <a:gd name="connsiteX0" fmla="*/ 1773382 w 1939636"/>
              <a:gd name="connsiteY0" fmla="*/ 0 h 6317673"/>
              <a:gd name="connsiteX1" fmla="*/ 0 w 1939636"/>
              <a:gd name="connsiteY1" fmla="*/ 0 h 6317673"/>
              <a:gd name="connsiteX2" fmla="*/ 0 w 1939636"/>
              <a:gd name="connsiteY2" fmla="*/ 6317673 h 6317673"/>
              <a:gd name="connsiteX3" fmla="*/ 1939636 w 1939636"/>
              <a:gd name="connsiteY3" fmla="*/ 6317673 h 6317673"/>
              <a:gd name="connsiteX4" fmla="*/ 1939636 w 1939636"/>
              <a:gd name="connsiteY4" fmla="*/ 6317673 h 6317673"/>
              <a:gd name="connsiteX0" fmla="*/ 1773382 w 1939636"/>
              <a:gd name="connsiteY0" fmla="*/ 0 h 6457291"/>
              <a:gd name="connsiteX1" fmla="*/ 0 w 1939636"/>
              <a:gd name="connsiteY1" fmla="*/ 0 h 6457291"/>
              <a:gd name="connsiteX2" fmla="*/ 0 w 1939636"/>
              <a:gd name="connsiteY2" fmla="*/ 6317673 h 6457291"/>
              <a:gd name="connsiteX3" fmla="*/ 1939636 w 1939636"/>
              <a:gd name="connsiteY3" fmla="*/ 6317673 h 6457291"/>
              <a:gd name="connsiteX4" fmla="*/ 1685704 w 1939636"/>
              <a:gd name="connsiteY4" fmla="*/ 6457291 h 6457291"/>
              <a:gd name="connsiteX0" fmla="*/ 1773382 w 2423316"/>
              <a:gd name="connsiteY0" fmla="*/ 0 h 8097792"/>
              <a:gd name="connsiteX1" fmla="*/ 0 w 2423316"/>
              <a:gd name="connsiteY1" fmla="*/ 0 h 8097792"/>
              <a:gd name="connsiteX2" fmla="*/ 0 w 2423316"/>
              <a:gd name="connsiteY2" fmla="*/ 6317673 h 8097792"/>
              <a:gd name="connsiteX3" fmla="*/ 1939636 w 2423316"/>
              <a:gd name="connsiteY3" fmla="*/ 6317673 h 8097792"/>
              <a:gd name="connsiteX4" fmla="*/ 2423316 w 2423316"/>
              <a:gd name="connsiteY4" fmla="*/ 8097792 h 8097792"/>
              <a:gd name="connsiteX0" fmla="*/ 1773382 w 1939636"/>
              <a:gd name="connsiteY0" fmla="*/ 0 h 6317673"/>
              <a:gd name="connsiteX1" fmla="*/ 0 w 1939636"/>
              <a:gd name="connsiteY1" fmla="*/ 0 h 6317673"/>
              <a:gd name="connsiteX2" fmla="*/ 0 w 1939636"/>
              <a:gd name="connsiteY2" fmla="*/ 6317673 h 6317673"/>
              <a:gd name="connsiteX3" fmla="*/ 1939636 w 1939636"/>
              <a:gd name="connsiteY3" fmla="*/ 6317673 h 6317673"/>
              <a:gd name="connsiteX0" fmla="*/ 1773382 w 1773382"/>
              <a:gd name="connsiteY0" fmla="*/ 0 h 6317673"/>
              <a:gd name="connsiteX1" fmla="*/ 0 w 1773382"/>
              <a:gd name="connsiteY1" fmla="*/ 0 h 6317673"/>
              <a:gd name="connsiteX2" fmla="*/ 0 w 1773382"/>
              <a:gd name="connsiteY2" fmla="*/ 6317673 h 6317673"/>
              <a:gd name="connsiteX3" fmla="*/ 1709888 w 1773382"/>
              <a:gd name="connsiteY3" fmla="*/ 6317673 h 6317673"/>
              <a:gd name="connsiteX0" fmla="*/ 1773382 w 1773382"/>
              <a:gd name="connsiteY0" fmla="*/ 0 h 6317673"/>
              <a:gd name="connsiteX1" fmla="*/ 0 w 1773382"/>
              <a:gd name="connsiteY1" fmla="*/ 0 h 6317673"/>
              <a:gd name="connsiteX2" fmla="*/ 0 w 1773382"/>
              <a:gd name="connsiteY2" fmla="*/ 6317673 h 6317673"/>
              <a:gd name="connsiteX3" fmla="*/ 1758787 w 1773382"/>
              <a:gd name="connsiteY3" fmla="*/ 6317673 h 6317673"/>
            </a:gdLst>
            <a:ahLst/>
            <a:cxnLst>
              <a:cxn ang="0">
                <a:pos x="connsiteX0" y="connsiteY0"/>
              </a:cxn>
              <a:cxn ang="0">
                <a:pos x="connsiteX1" y="connsiteY1"/>
              </a:cxn>
              <a:cxn ang="0">
                <a:pos x="connsiteX2" y="connsiteY2"/>
              </a:cxn>
              <a:cxn ang="0">
                <a:pos x="connsiteX3" y="connsiteY3"/>
              </a:cxn>
            </a:cxnLst>
            <a:rect l="l" t="t" r="r" b="b"/>
            <a:pathLst>
              <a:path w="1773382" h="6317673">
                <a:moveTo>
                  <a:pt x="1773382" y="0"/>
                </a:moveTo>
                <a:lnTo>
                  <a:pt x="0" y="0"/>
                </a:lnTo>
                <a:lnTo>
                  <a:pt x="0" y="6317673"/>
                </a:lnTo>
                <a:lnTo>
                  <a:pt x="1758787" y="6317673"/>
                </a:ln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reeform 13">
            <a:extLst>
              <a:ext uri="{FF2B5EF4-FFF2-40B4-BE49-F238E27FC236}">
                <a16:creationId xmlns:a16="http://schemas.microsoft.com/office/drawing/2014/main" id="{F02E72E6-77A3-DCCB-EDB9-8666488F2A69}"/>
              </a:ext>
            </a:extLst>
          </p:cNvPr>
          <p:cNvSpPr/>
          <p:nvPr/>
        </p:nvSpPr>
        <p:spPr>
          <a:xfrm flipH="1">
            <a:off x="7765915" y="3309662"/>
            <a:ext cx="4019662" cy="7748032"/>
          </a:xfrm>
          <a:custGeom>
            <a:avLst/>
            <a:gdLst>
              <a:gd name="connsiteX0" fmla="*/ 1773382 w 1939636"/>
              <a:gd name="connsiteY0" fmla="*/ 0 h 6317673"/>
              <a:gd name="connsiteX1" fmla="*/ 0 w 1939636"/>
              <a:gd name="connsiteY1" fmla="*/ 0 h 6317673"/>
              <a:gd name="connsiteX2" fmla="*/ 0 w 1939636"/>
              <a:gd name="connsiteY2" fmla="*/ 6317673 h 6317673"/>
              <a:gd name="connsiteX3" fmla="*/ 1939636 w 1939636"/>
              <a:gd name="connsiteY3" fmla="*/ 6317673 h 6317673"/>
              <a:gd name="connsiteX4" fmla="*/ 1939636 w 1939636"/>
              <a:gd name="connsiteY4" fmla="*/ 6317673 h 6317673"/>
              <a:gd name="connsiteX0" fmla="*/ 1773382 w 1939636"/>
              <a:gd name="connsiteY0" fmla="*/ 0 h 6457291"/>
              <a:gd name="connsiteX1" fmla="*/ 0 w 1939636"/>
              <a:gd name="connsiteY1" fmla="*/ 0 h 6457291"/>
              <a:gd name="connsiteX2" fmla="*/ 0 w 1939636"/>
              <a:gd name="connsiteY2" fmla="*/ 6317673 h 6457291"/>
              <a:gd name="connsiteX3" fmla="*/ 1939636 w 1939636"/>
              <a:gd name="connsiteY3" fmla="*/ 6317673 h 6457291"/>
              <a:gd name="connsiteX4" fmla="*/ 1685704 w 1939636"/>
              <a:gd name="connsiteY4" fmla="*/ 6457291 h 6457291"/>
              <a:gd name="connsiteX0" fmla="*/ 1773382 w 2423316"/>
              <a:gd name="connsiteY0" fmla="*/ 0 h 8097792"/>
              <a:gd name="connsiteX1" fmla="*/ 0 w 2423316"/>
              <a:gd name="connsiteY1" fmla="*/ 0 h 8097792"/>
              <a:gd name="connsiteX2" fmla="*/ 0 w 2423316"/>
              <a:gd name="connsiteY2" fmla="*/ 6317673 h 8097792"/>
              <a:gd name="connsiteX3" fmla="*/ 1939636 w 2423316"/>
              <a:gd name="connsiteY3" fmla="*/ 6317673 h 8097792"/>
              <a:gd name="connsiteX4" fmla="*/ 2423316 w 2423316"/>
              <a:gd name="connsiteY4" fmla="*/ 8097792 h 8097792"/>
              <a:gd name="connsiteX0" fmla="*/ 1773382 w 1939636"/>
              <a:gd name="connsiteY0" fmla="*/ 0 h 6317673"/>
              <a:gd name="connsiteX1" fmla="*/ 0 w 1939636"/>
              <a:gd name="connsiteY1" fmla="*/ 0 h 6317673"/>
              <a:gd name="connsiteX2" fmla="*/ 0 w 1939636"/>
              <a:gd name="connsiteY2" fmla="*/ 6317673 h 6317673"/>
              <a:gd name="connsiteX3" fmla="*/ 1939636 w 1939636"/>
              <a:gd name="connsiteY3" fmla="*/ 6317673 h 6317673"/>
              <a:gd name="connsiteX0" fmla="*/ 1773382 w 1773382"/>
              <a:gd name="connsiteY0" fmla="*/ 0 h 6317673"/>
              <a:gd name="connsiteX1" fmla="*/ 0 w 1773382"/>
              <a:gd name="connsiteY1" fmla="*/ 0 h 6317673"/>
              <a:gd name="connsiteX2" fmla="*/ 0 w 1773382"/>
              <a:gd name="connsiteY2" fmla="*/ 6317673 h 6317673"/>
              <a:gd name="connsiteX3" fmla="*/ 1709888 w 1773382"/>
              <a:gd name="connsiteY3" fmla="*/ 6317673 h 6317673"/>
              <a:gd name="connsiteX0" fmla="*/ 1773382 w 1773382"/>
              <a:gd name="connsiteY0" fmla="*/ 0 h 6317673"/>
              <a:gd name="connsiteX1" fmla="*/ 0 w 1773382"/>
              <a:gd name="connsiteY1" fmla="*/ 0 h 6317673"/>
              <a:gd name="connsiteX2" fmla="*/ 0 w 1773382"/>
              <a:gd name="connsiteY2" fmla="*/ 6317673 h 6317673"/>
              <a:gd name="connsiteX3" fmla="*/ 1758787 w 1773382"/>
              <a:gd name="connsiteY3" fmla="*/ 6317673 h 6317673"/>
            </a:gdLst>
            <a:ahLst/>
            <a:cxnLst>
              <a:cxn ang="0">
                <a:pos x="connsiteX0" y="connsiteY0"/>
              </a:cxn>
              <a:cxn ang="0">
                <a:pos x="connsiteX1" y="connsiteY1"/>
              </a:cxn>
              <a:cxn ang="0">
                <a:pos x="connsiteX2" y="connsiteY2"/>
              </a:cxn>
              <a:cxn ang="0">
                <a:pos x="connsiteX3" y="connsiteY3"/>
              </a:cxn>
            </a:cxnLst>
            <a:rect l="l" t="t" r="r" b="b"/>
            <a:pathLst>
              <a:path w="1773382" h="6317673">
                <a:moveTo>
                  <a:pt x="1773382" y="0"/>
                </a:moveTo>
                <a:lnTo>
                  <a:pt x="0" y="0"/>
                </a:lnTo>
                <a:lnTo>
                  <a:pt x="0" y="6317673"/>
                </a:lnTo>
                <a:lnTo>
                  <a:pt x="1758787" y="6317673"/>
                </a:ln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a:extLst>
              <a:ext uri="{FF2B5EF4-FFF2-40B4-BE49-F238E27FC236}">
                <a16:creationId xmlns:a16="http://schemas.microsoft.com/office/drawing/2014/main" id="{7DAFC793-27A4-B9BD-6DD3-B563BDE50861}"/>
              </a:ext>
            </a:extLst>
          </p:cNvPr>
          <p:cNvSpPr txBox="1"/>
          <p:nvPr/>
        </p:nvSpPr>
        <p:spPr>
          <a:xfrm>
            <a:off x="5492882" y="2109340"/>
            <a:ext cx="2273032" cy="3154710"/>
          </a:xfrm>
          <a:prstGeom prst="rect">
            <a:avLst/>
          </a:prstGeom>
          <a:noFill/>
        </p:spPr>
        <p:txBody>
          <a:bodyPr wrap="square" rtlCol="0">
            <a:spAutoFit/>
          </a:bodyPr>
          <a:lstStyle/>
          <a:p>
            <a:r>
              <a:rPr lang="en-US" sz="19900" dirty="0">
                <a:solidFill>
                  <a:schemeClr val="bg1"/>
                </a:solidFill>
                <a:latin typeface="Arial" charset="0"/>
                <a:ea typeface="Arial" charset="0"/>
                <a:cs typeface="Arial" charset="0"/>
              </a:rPr>
              <a:t>“</a:t>
            </a:r>
          </a:p>
        </p:txBody>
      </p:sp>
      <p:sp>
        <p:nvSpPr>
          <p:cNvPr id="12" name="TextBox 11">
            <a:extLst>
              <a:ext uri="{FF2B5EF4-FFF2-40B4-BE49-F238E27FC236}">
                <a16:creationId xmlns:a16="http://schemas.microsoft.com/office/drawing/2014/main" id="{03F00FFB-FD47-7937-E4DB-0BB9E60955D1}"/>
              </a:ext>
            </a:extLst>
          </p:cNvPr>
          <p:cNvSpPr txBox="1"/>
          <p:nvPr/>
        </p:nvSpPr>
        <p:spPr>
          <a:xfrm rot="10800000">
            <a:off x="4437496" y="9027099"/>
            <a:ext cx="2273032" cy="3154710"/>
          </a:xfrm>
          <a:prstGeom prst="rect">
            <a:avLst/>
          </a:prstGeom>
          <a:noFill/>
        </p:spPr>
        <p:txBody>
          <a:bodyPr wrap="square" rtlCol="0">
            <a:spAutoFit/>
          </a:bodyPr>
          <a:lstStyle/>
          <a:p>
            <a:r>
              <a:rPr lang="en-US" sz="199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1178122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1B7F5-1EAA-946D-319F-57AD1F22832E}"/>
              </a:ext>
            </a:extLst>
          </p:cNvPr>
          <p:cNvSpPr>
            <a:spLocks noGrp="1"/>
          </p:cNvSpPr>
          <p:nvPr>
            <p:ph type="title"/>
          </p:nvPr>
        </p:nvSpPr>
        <p:spPr/>
        <p:txBody>
          <a:bodyPr/>
          <a:lstStyle/>
          <a:p>
            <a:r>
              <a:rPr lang="en-US" dirty="0"/>
              <a:t>Voices of Lived Expertise</a:t>
            </a:r>
          </a:p>
        </p:txBody>
      </p:sp>
      <p:pic>
        <p:nvPicPr>
          <p:cNvPr id="6" name="Picture 5" descr="Icon&#10;&#10;Description automatically generated">
            <a:extLst>
              <a:ext uri="{FF2B5EF4-FFF2-40B4-BE49-F238E27FC236}">
                <a16:creationId xmlns:a16="http://schemas.microsoft.com/office/drawing/2014/main" id="{671F7A00-4EE0-74A0-168A-2A2E4D65EA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3676" y="3351862"/>
            <a:ext cx="12363538" cy="8997696"/>
          </a:xfrm>
          <a:prstGeom prst="rect">
            <a:avLst/>
          </a:prstGeom>
        </p:spPr>
      </p:pic>
    </p:spTree>
    <p:extLst>
      <p:ext uri="{BB962C8B-B14F-4D97-AF65-F5344CB8AC3E}">
        <p14:creationId xmlns:p14="http://schemas.microsoft.com/office/powerpoint/2010/main" val="2385190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474FC-C7E9-47C6-A739-DD106424AF07}"/>
              </a:ext>
            </a:extLst>
          </p:cNvPr>
          <p:cNvSpPr>
            <a:spLocks noGrp="1"/>
          </p:cNvSpPr>
          <p:nvPr>
            <p:ph type="title"/>
          </p:nvPr>
        </p:nvSpPr>
        <p:spPr>
          <a:xfrm>
            <a:off x="469757" y="1228180"/>
            <a:ext cx="10635130" cy="1896916"/>
          </a:xfrm>
        </p:spPr>
        <p:txBody>
          <a:bodyPr/>
          <a:lstStyle/>
          <a:p>
            <a:pPr algn="ctr"/>
            <a:r>
              <a:rPr lang="en-US" dirty="0"/>
              <a:t>WORK WITH PILOT SITES</a:t>
            </a:r>
          </a:p>
        </p:txBody>
      </p:sp>
      <p:sp>
        <p:nvSpPr>
          <p:cNvPr id="3" name="Text Placeholder 2">
            <a:extLst>
              <a:ext uri="{FF2B5EF4-FFF2-40B4-BE49-F238E27FC236}">
                <a16:creationId xmlns:a16="http://schemas.microsoft.com/office/drawing/2014/main" id="{9C424BD7-DBD7-4A88-ABF8-398DBE68851C}"/>
              </a:ext>
            </a:extLst>
          </p:cNvPr>
          <p:cNvSpPr>
            <a:spLocks noGrp="1"/>
          </p:cNvSpPr>
          <p:nvPr>
            <p:ph type="body" sz="quarter" idx="10"/>
          </p:nvPr>
        </p:nvSpPr>
        <p:spPr>
          <a:xfrm>
            <a:off x="1169677" y="3172749"/>
            <a:ext cx="10636250" cy="6937374"/>
          </a:xfrm>
        </p:spPr>
        <p:txBody>
          <a:bodyPr>
            <a:normAutofit/>
          </a:bodyPr>
          <a:lstStyle/>
          <a:p>
            <a:pPr marL="1031876" indent="-1031876">
              <a:lnSpc>
                <a:spcPct val="120000"/>
              </a:lnSpc>
              <a:spcBef>
                <a:spcPts val="0"/>
              </a:spcBef>
              <a:buClr>
                <a:schemeClr val="accent1"/>
              </a:buClr>
              <a:buFont typeface="Wingdings" panose="05000000000000000000" pitchFamily="2" charset="2"/>
              <a:buChar char="v"/>
            </a:pPr>
            <a:r>
              <a:rPr lang="en-US" sz="5800" dirty="0">
                <a:latin typeface="Avenir Black" panose="02000503020000020003"/>
              </a:rPr>
              <a:t>A child welfare training and coaching model</a:t>
            </a:r>
          </a:p>
          <a:p>
            <a:pPr marL="1031876" indent="-1031876">
              <a:lnSpc>
                <a:spcPct val="120000"/>
              </a:lnSpc>
              <a:spcBef>
                <a:spcPts val="0"/>
              </a:spcBef>
              <a:buClr>
                <a:schemeClr val="accent1"/>
              </a:buClr>
              <a:buFont typeface="Wingdings" panose="05000000000000000000" pitchFamily="2" charset="2"/>
              <a:buChar char="v"/>
            </a:pPr>
            <a:r>
              <a:rPr lang="en-US" sz="5800" dirty="0">
                <a:latin typeface="Avenir Black" panose="02000503020000020003"/>
              </a:rPr>
              <a:t>An authentic youth engagement model</a:t>
            </a:r>
          </a:p>
          <a:p>
            <a:pPr marL="1031876" indent="-1031876">
              <a:lnSpc>
                <a:spcPct val="120000"/>
              </a:lnSpc>
              <a:spcBef>
                <a:spcPts val="0"/>
              </a:spcBef>
              <a:buClr>
                <a:schemeClr val="accent1"/>
              </a:buClr>
              <a:buFont typeface="Wingdings" panose="05000000000000000000" pitchFamily="2" charset="2"/>
              <a:buChar char="v"/>
            </a:pPr>
            <a:r>
              <a:rPr lang="en-US" sz="5800" dirty="0">
                <a:latin typeface="Avenir Black" panose="02000503020000020003"/>
              </a:rPr>
              <a:t>Systemic changes</a:t>
            </a:r>
          </a:p>
          <a:p>
            <a:pPr marL="1031876" indent="-1031876">
              <a:lnSpc>
                <a:spcPct val="120000"/>
              </a:lnSpc>
              <a:spcBef>
                <a:spcPts val="0"/>
              </a:spcBef>
              <a:buClr>
                <a:schemeClr val="accent1"/>
              </a:buClr>
              <a:buFont typeface="Wingdings" panose="05000000000000000000" pitchFamily="2" charset="2"/>
              <a:buChar char="v"/>
            </a:pPr>
            <a:r>
              <a:rPr lang="en-US" sz="5800" dirty="0">
                <a:latin typeface="Avenir Black" panose="02000503020000020003"/>
              </a:rPr>
              <a:t>A court training</a:t>
            </a:r>
          </a:p>
          <a:p>
            <a:endParaRPr lang="en-US" dirty="0"/>
          </a:p>
        </p:txBody>
      </p:sp>
      <p:sp>
        <p:nvSpPr>
          <p:cNvPr id="5" name="TextBox 4">
            <a:extLst>
              <a:ext uri="{FF2B5EF4-FFF2-40B4-BE49-F238E27FC236}">
                <a16:creationId xmlns:a16="http://schemas.microsoft.com/office/drawing/2014/main" id="{8EAF3F6D-2F68-4992-BEE3-0D2F566C4F5C}"/>
              </a:ext>
            </a:extLst>
          </p:cNvPr>
          <p:cNvSpPr txBox="1"/>
          <p:nvPr/>
        </p:nvSpPr>
        <p:spPr>
          <a:xfrm>
            <a:off x="12578074" y="641966"/>
            <a:ext cx="11805925" cy="13942278"/>
          </a:xfrm>
          <a:prstGeom prst="rect">
            <a:avLst/>
          </a:prstGeom>
          <a:noFill/>
        </p:spPr>
        <p:txBody>
          <a:bodyPr wrap="square" numCol="1" rtlCol="0">
            <a:spAutoFit/>
          </a:bodyPr>
          <a:lstStyle/>
          <a:p>
            <a:r>
              <a:rPr lang="en-US" sz="6000" dirty="0">
                <a:effectLst/>
                <a:latin typeface="Arial" panose="020B0604020202020204" pitchFamily="34" charset="0"/>
                <a:ea typeface="Times New Roman" panose="02020603050405020304" pitchFamily="18" charset="0"/>
              </a:rPr>
              <a:t>Hawaii			</a:t>
            </a:r>
          </a:p>
          <a:p>
            <a:endParaRPr lang="en-US" sz="6000" dirty="0">
              <a:effectLst/>
              <a:latin typeface="Arial" panose="020B0604020202020204" pitchFamily="34" charset="0"/>
              <a:ea typeface="Times New Roman" panose="02020603050405020304" pitchFamily="18" charset="0"/>
            </a:endParaRPr>
          </a:p>
          <a:p>
            <a:r>
              <a:rPr lang="en-US" sz="6000" dirty="0">
                <a:effectLst/>
                <a:latin typeface="Arial" panose="020B0604020202020204" pitchFamily="34" charset="0"/>
                <a:ea typeface="Times New Roman" panose="02020603050405020304" pitchFamily="18" charset="0"/>
              </a:rPr>
              <a:t>Michigan			</a:t>
            </a:r>
            <a:endParaRPr lang="en-US" sz="6000" dirty="0">
              <a:latin typeface="Arial" panose="020B0604020202020204" pitchFamily="34" charset="0"/>
              <a:ea typeface="Times New Roman" panose="02020603050405020304" pitchFamily="18" charset="0"/>
            </a:endParaRPr>
          </a:p>
          <a:p>
            <a:endParaRPr lang="en-US" sz="6000" dirty="0">
              <a:effectLst/>
              <a:latin typeface="Arial" panose="020B0604020202020204" pitchFamily="34" charset="0"/>
              <a:ea typeface="Times New Roman" panose="02020603050405020304" pitchFamily="18" charset="0"/>
            </a:endParaRPr>
          </a:p>
          <a:p>
            <a:r>
              <a:rPr lang="en-US" sz="6000" dirty="0">
                <a:effectLst/>
                <a:latin typeface="Arial" panose="020B0604020202020204" pitchFamily="34" charset="0"/>
                <a:ea typeface="Times New Roman" panose="02020603050405020304" pitchFamily="18" charset="0"/>
              </a:rPr>
              <a:t>Montana			</a:t>
            </a:r>
          </a:p>
          <a:p>
            <a:endParaRPr lang="en-US" sz="6000" dirty="0">
              <a:effectLst/>
              <a:latin typeface="Arial" panose="020B0604020202020204" pitchFamily="34" charset="0"/>
              <a:ea typeface="Times New Roman" panose="02020603050405020304" pitchFamily="18" charset="0"/>
            </a:endParaRPr>
          </a:p>
          <a:p>
            <a:r>
              <a:rPr lang="en-US" sz="6000" dirty="0">
                <a:effectLst/>
                <a:latin typeface="Arial" panose="020B0604020202020204" pitchFamily="34" charset="0"/>
                <a:ea typeface="Times New Roman" panose="02020603050405020304" pitchFamily="18" charset="0"/>
              </a:rPr>
              <a:t>Yakama Nation</a:t>
            </a:r>
            <a:endParaRPr lang="en-US" sz="6000" dirty="0">
              <a:latin typeface="Arial" charset="0"/>
              <a:ea typeface="Arial" charset="0"/>
              <a:cs typeface="Arial" charset="0"/>
            </a:endParaRPr>
          </a:p>
          <a:p>
            <a:endParaRPr lang="en-US" sz="6000" dirty="0">
              <a:effectLst/>
              <a:latin typeface="Arial" panose="020B0604020202020204" pitchFamily="34" charset="0"/>
              <a:ea typeface="Times New Roman" panose="02020603050405020304" pitchFamily="18" charset="0"/>
            </a:endParaRPr>
          </a:p>
          <a:p>
            <a:r>
              <a:rPr lang="en-US" sz="6000" dirty="0">
                <a:effectLst/>
                <a:latin typeface="Arial" panose="020B0604020202020204" pitchFamily="34" charset="0"/>
                <a:ea typeface="Times New Roman" panose="02020603050405020304" pitchFamily="18" charset="0"/>
              </a:rPr>
              <a:t>Rhode Island</a:t>
            </a:r>
          </a:p>
          <a:p>
            <a:endParaRPr lang="en-US" sz="6000" dirty="0">
              <a:effectLst/>
              <a:latin typeface="Arial" panose="020B0604020202020204" pitchFamily="34" charset="0"/>
              <a:ea typeface="Times New Roman" panose="02020603050405020304" pitchFamily="18" charset="0"/>
            </a:endParaRPr>
          </a:p>
          <a:p>
            <a:r>
              <a:rPr lang="en-US" sz="6000" dirty="0">
                <a:effectLst/>
                <a:latin typeface="Arial" panose="020B0604020202020204" pitchFamily="34" charset="0"/>
                <a:ea typeface="Times New Roman" panose="02020603050405020304" pitchFamily="18" charset="0"/>
              </a:rPr>
              <a:t>Oklahoma Southern Plains Consortium </a:t>
            </a:r>
          </a:p>
          <a:p>
            <a:endParaRPr lang="en-US" sz="6000" dirty="0">
              <a:effectLst/>
              <a:latin typeface="Arial" panose="020B0604020202020204" pitchFamily="34" charset="0"/>
              <a:ea typeface="Times New Roman" panose="02020603050405020304" pitchFamily="18" charset="0"/>
            </a:endParaRPr>
          </a:p>
          <a:p>
            <a:r>
              <a:rPr lang="en-US" sz="6000" dirty="0">
                <a:effectLst/>
                <a:latin typeface="Arial" panose="020B0604020202020204" pitchFamily="34" charset="0"/>
                <a:ea typeface="Times New Roman" panose="02020603050405020304" pitchFamily="18" charset="0"/>
              </a:rPr>
              <a:t>Nebraska</a:t>
            </a:r>
          </a:p>
          <a:p>
            <a:endParaRPr lang="en-US" sz="60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373489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B30AE4F-F41C-0A7B-6F37-95018EE80932}"/>
              </a:ext>
            </a:extLst>
          </p:cNvPr>
          <p:cNvSpPr>
            <a:spLocks noGrp="1"/>
          </p:cNvSpPr>
          <p:nvPr>
            <p:ph sz="quarter" idx="13"/>
          </p:nvPr>
        </p:nvSpPr>
        <p:spPr>
          <a:xfrm>
            <a:off x="744545" y="2317035"/>
            <a:ext cx="10634662" cy="10555761"/>
          </a:xfrm>
        </p:spPr>
        <p:txBody>
          <a:bodyPr>
            <a:normAutofit/>
          </a:bodyPr>
          <a:lstStyle/>
          <a:p>
            <a:pPr marL="685800" indent="-685800">
              <a:lnSpc>
                <a:spcPct val="90000"/>
              </a:lnSpc>
              <a:buFont typeface="Arial" panose="020B0604020202020204" pitchFamily="34" charset="0"/>
              <a:buChar char="•"/>
            </a:pPr>
            <a:r>
              <a:rPr lang="en-US" sz="4800" b="1" dirty="0">
                <a:latin typeface="+mn-lt"/>
                <a:hlinkClick r:id="rId3">
                  <a:extLst>
                    <a:ext uri="{A12FA001-AC4F-418D-AE19-62706E023703}">
                      <ahyp:hlinkClr xmlns:ahyp="http://schemas.microsoft.com/office/drawing/2018/hyperlinkcolor" val="tx"/>
                    </a:ext>
                  </a:extLst>
                </a:hlinkClick>
              </a:rPr>
              <a:t>Literature Review</a:t>
            </a:r>
            <a:endParaRPr lang="en-US" sz="4800" b="1" dirty="0">
              <a:latin typeface="+mn-lt"/>
            </a:endParaRPr>
          </a:p>
          <a:p>
            <a:pPr marL="685800" indent="-685800">
              <a:lnSpc>
                <a:spcPct val="90000"/>
              </a:lnSpc>
              <a:buFont typeface="Arial" panose="020B0604020202020204" pitchFamily="34" charset="0"/>
              <a:buChar char="•"/>
            </a:pPr>
            <a:r>
              <a:rPr lang="en-US" sz="4800" b="1" dirty="0">
                <a:latin typeface="+mn-lt"/>
                <a:hlinkClick r:id="rId4">
                  <a:extLst>
                    <a:ext uri="{A12FA001-AC4F-418D-AE19-62706E023703}">
                      <ahyp:hlinkClr xmlns:ahyp="http://schemas.microsoft.com/office/drawing/2018/hyperlinkcolor" val="tx"/>
                    </a:ext>
                  </a:extLst>
                </a:hlinkClick>
              </a:rPr>
              <a:t>Barriers to Authentic Youth Engagement in Permanency Planning </a:t>
            </a:r>
            <a:endParaRPr lang="en-US" sz="4800" b="1" dirty="0">
              <a:latin typeface="+mn-lt"/>
            </a:endParaRPr>
          </a:p>
          <a:p>
            <a:pPr marL="685800" indent="-685800">
              <a:lnSpc>
                <a:spcPct val="90000"/>
              </a:lnSpc>
              <a:buFont typeface="Arial" panose="020B0604020202020204" pitchFamily="34" charset="0"/>
              <a:buChar char="•"/>
            </a:pPr>
            <a:r>
              <a:rPr lang="en-US" sz="4800" b="1" dirty="0">
                <a:latin typeface="+mn-lt"/>
                <a:hlinkClick r:id="rId5">
                  <a:extLst>
                    <a:ext uri="{A12FA001-AC4F-418D-AE19-62706E023703}">
                      <ahyp:hlinkClr xmlns:ahyp="http://schemas.microsoft.com/office/drawing/2018/hyperlinkcolor" val="tx"/>
                    </a:ext>
                  </a:extLst>
                </a:hlinkClick>
              </a:rPr>
              <a:t>State Survey</a:t>
            </a:r>
            <a:endParaRPr lang="en-US" sz="4800" b="1" dirty="0">
              <a:latin typeface="+mn-lt"/>
            </a:endParaRPr>
          </a:p>
          <a:p>
            <a:pPr marL="685800" indent="-685800">
              <a:lnSpc>
                <a:spcPct val="90000"/>
              </a:lnSpc>
              <a:buFont typeface="Arial" panose="020B0604020202020204" pitchFamily="34" charset="0"/>
              <a:buChar char="•"/>
            </a:pPr>
            <a:r>
              <a:rPr lang="en-US" sz="4800" b="1" dirty="0">
                <a:latin typeface="+mn-lt"/>
                <a:hlinkClick r:id="rId5">
                  <a:extLst>
                    <a:ext uri="{A12FA001-AC4F-418D-AE19-62706E023703}">
                      <ahyp:hlinkClr xmlns:ahyp="http://schemas.microsoft.com/office/drawing/2018/hyperlinkcolor" val="tx"/>
                    </a:ext>
                  </a:extLst>
                </a:hlinkClick>
              </a:rPr>
              <a:t>Expert Interviews</a:t>
            </a:r>
            <a:endParaRPr lang="en-US" sz="4800" b="1" dirty="0">
              <a:latin typeface="+mn-lt"/>
            </a:endParaRPr>
          </a:p>
          <a:p>
            <a:pPr marL="685800" indent="-685800">
              <a:lnSpc>
                <a:spcPct val="90000"/>
              </a:lnSpc>
              <a:buFont typeface="Arial" panose="020B0604020202020204" pitchFamily="34" charset="0"/>
              <a:buChar char="•"/>
            </a:pPr>
            <a:r>
              <a:rPr lang="en-US" sz="4800" b="1" i="0" dirty="0">
                <a:effectLst/>
                <a:latin typeface="+mn-lt"/>
                <a:hlinkClick r:id="rId6">
                  <a:extLst>
                    <a:ext uri="{A12FA001-AC4F-418D-AE19-62706E023703}">
                      <ahyp:hlinkClr xmlns:ahyp="http://schemas.microsoft.com/office/drawing/2018/hyperlinkcolor" val="tx"/>
                    </a:ext>
                  </a:extLst>
                </a:hlinkClick>
              </a:rPr>
              <a:t>Catalog of a curated list of programs, frameworks, and training curriculum that support the promotion of youth-adult partnerships in child welfare systems</a:t>
            </a:r>
            <a:endParaRPr lang="en-US" sz="4800" b="1" dirty="0">
              <a:latin typeface="+mn-lt"/>
            </a:endParaRPr>
          </a:p>
          <a:p>
            <a:pPr marL="685800" indent="-685800">
              <a:lnSpc>
                <a:spcPct val="90000"/>
              </a:lnSpc>
              <a:buFont typeface="Arial" panose="020B0604020202020204" pitchFamily="34" charset="0"/>
              <a:buChar char="•"/>
            </a:pPr>
            <a:endParaRPr lang="en-US" dirty="0">
              <a:latin typeface="+mn-lt"/>
            </a:endParaRPr>
          </a:p>
        </p:txBody>
      </p:sp>
      <p:sp>
        <p:nvSpPr>
          <p:cNvPr id="2" name="Title 1">
            <a:extLst>
              <a:ext uri="{FF2B5EF4-FFF2-40B4-BE49-F238E27FC236}">
                <a16:creationId xmlns:a16="http://schemas.microsoft.com/office/drawing/2014/main" id="{8E6D8B27-4FDA-01F9-65A2-B9C80D4A5911}"/>
              </a:ext>
            </a:extLst>
          </p:cNvPr>
          <p:cNvSpPr>
            <a:spLocks noGrp="1"/>
          </p:cNvSpPr>
          <p:nvPr>
            <p:ph type="title"/>
          </p:nvPr>
        </p:nvSpPr>
        <p:spPr>
          <a:xfrm>
            <a:off x="744077" y="843204"/>
            <a:ext cx="10635130" cy="1896916"/>
          </a:xfrm>
        </p:spPr>
        <p:txBody>
          <a:bodyPr anchor="t">
            <a:normAutofit/>
          </a:bodyPr>
          <a:lstStyle/>
          <a:p>
            <a:r>
              <a:rPr lang="en-US" dirty="0">
                <a:latin typeface="+mj-lt"/>
              </a:rPr>
              <a:t>What is Available Now</a:t>
            </a:r>
          </a:p>
        </p:txBody>
      </p:sp>
      <p:pic>
        <p:nvPicPr>
          <p:cNvPr id="3" name="Content Placeholder 7" descr="Diagram&#10;&#10;Description automatically generated">
            <a:extLst>
              <a:ext uri="{FF2B5EF4-FFF2-40B4-BE49-F238E27FC236}">
                <a16:creationId xmlns:a16="http://schemas.microsoft.com/office/drawing/2014/main" id="{FB394B7D-B8F0-15C8-6145-8E77C0F6CD35}"/>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2483544" y="677270"/>
            <a:ext cx="11741428" cy="12361460"/>
          </a:xfrm>
          <a:prstGeom prst="rect">
            <a:avLst/>
          </a:prstGeom>
          <a:noFill/>
        </p:spPr>
      </p:pic>
      <p:sp>
        <p:nvSpPr>
          <p:cNvPr id="5" name="TextBox 4">
            <a:extLst>
              <a:ext uri="{FF2B5EF4-FFF2-40B4-BE49-F238E27FC236}">
                <a16:creationId xmlns:a16="http://schemas.microsoft.com/office/drawing/2014/main" id="{BABA26FA-134A-4709-83EF-FACEF1B65810}"/>
              </a:ext>
            </a:extLst>
          </p:cNvPr>
          <p:cNvSpPr txBox="1"/>
          <p:nvPr/>
        </p:nvSpPr>
        <p:spPr>
          <a:xfrm>
            <a:off x="1992562" y="11398965"/>
            <a:ext cx="8138160" cy="2585323"/>
          </a:xfrm>
          <a:prstGeom prst="rect">
            <a:avLst/>
          </a:prstGeom>
          <a:noFill/>
        </p:spPr>
        <p:txBody>
          <a:bodyPr wrap="square" rtlCol="0">
            <a:spAutoFit/>
          </a:bodyPr>
          <a:lstStyle/>
          <a:p>
            <a:endParaRPr lang="en-US" sz="5400" dirty="0">
              <a:latin typeface="Arial" charset="0"/>
              <a:ea typeface="Arial" charset="0"/>
              <a:cs typeface="Arial" charset="0"/>
            </a:endParaRPr>
          </a:p>
          <a:p>
            <a:r>
              <a:rPr lang="en-US" sz="5400" dirty="0">
                <a:solidFill>
                  <a:schemeClr val="bg1"/>
                </a:solidFill>
                <a:latin typeface="Arial" charset="0"/>
                <a:ea typeface="Arial" charset="0"/>
                <a:cs typeface="Arial" charset="0"/>
                <a:hlinkClick r:id="rId8">
                  <a:extLst>
                    <a:ext uri="{A12FA001-AC4F-418D-AE19-62706E023703}">
                      <ahyp:hlinkClr xmlns:ahyp="http://schemas.microsoft.com/office/drawing/2018/hyperlinkcolor" val="tx"/>
                    </a:ext>
                  </a:extLst>
                </a:hlinkClick>
              </a:rPr>
              <a:t>https://qic-ey.org</a:t>
            </a:r>
            <a:endParaRPr lang="en-US" sz="5400" dirty="0">
              <a:solidFill>
                <a:schemeClr val="bg1"/>
              </a:solidFill>
              <a:latin typeface="Arial" charset="0"/>
              <a:ea typeface="Arial" charset="0"/>
              <a:cs typeface="Arial" charset="0"/>
            </a:endParaRPr>
          </a:p>
          <a:p>
            <a:endParaRPr lang="en-US" sz="5400" dirty="0">
              <a:latin typeface="Arial" charset="0"/>
              <a:ea typeface="Arial" charset="0"/>
              <a:cs typeface="Arial" charset="0"/>
            </a:endParaRPr>
          </a:p>
        </p:txBody>
      </p:sp>
    </p:spTree>
    <p:extLst>
      <p:ext uri="{BB962C8B-B14F-4D97-AF65-F5344CB8AC3E}">
        <p14:creationId xmlns:p14="http://schemas.microsoft.com/office/powerpoint/2010/main" val="323112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B9DE9-D18F-432C-8BBE-230312FF032E}"/>
              </a:ext>
            </a:extLst>
          </p:cNvPr>
          <p:cNvSpPr>
            <a:spLocks noGrp="1"/>
          </p:cNvSpPr>
          <p:nvPr>
            <p:ph type="title"/>
          </p:nvPr>
        </p:nvSpPr>
        <p:spPr>
          <a:xfrm>
            <a:off x="4023360" y="730254"/>
            <a:ext cx="18849082" cy="3547831"/>
          </a:xfrm>
        </p:spPr>
        <p:txBody>
          <a:bodyPr>
            <a:normAutofit/>
          </a:bodyPr>
          <a:lstStyle/>
          <a:p>
            <a:pPr algn="ctr"/>
            <a:r>
              <a:rPr lang="en-US" sz="9600" dirty="0">
                <a:solidFill>
                  <a:srgbClr val="F89A21"/>
                </a:solidFill>
                <a:latin typeface="Avenir Black"/>
              </a:rPr>
              <a:t>Quality Improvement Center </a:t>
            </a:r>
            <a:br>
              <a:rPr lang="en-US" sz="9600" dirty="0">
                <a:solidFill>
                  <a:srgbClr val="F89A21"/>
                </a:solidFill>
                <a:latin typeface="Avenir Black"/>
              </a:rPr>
            </a:br>
            <a:r>
              <a:rPr lang="en-US" sz="9600" dirty="0">
                <a:solidFill>
                  <a:srgbClr val="F89A21"/>
                </a:solidFill>
                <a:latin typeface="Avenir Black"/>
              </a:rPr>
              <a:t>Engaging Youth</a:t>
            </a:r>
            <a:endParaRPr lang="en-US" sz="9600" dirty="0">
              <a:solidFill>
                <a:srgbClr val="F89A21"/>
              </a:solidFill>
            </a:endParaRPr>
          </a:p>
        </p:txBody>
      </p:sp>
      <p:sp>
        <p:nvSpPr>
          <p:cNvPr id="4" name="Content Placeholder 2">
            <a:extLst>
              <a:ext uri="{FF2B5EF4-FFF2-40B4-BE49-F238E27FC236}">
                <a16:creationId xmlns:a16="http://schemas.microsoft.com/office/drawing/2014/main" id="{8ABFBA8D-5727-4A8F-9F00-5A45B17201A4}"/>
              </a:ext>
            </a:extLst>
          </p:cNvPr>
          <p:cNvSpPr>
            <a:spLocks noGrp="1"/>
          </p:cNvSpPr>
          <p:nvPr>
            <p:ph idx="1"/>
          </p:nvPr>
        </p:nvSpPr>
        <p:spPr>
          <a:xfrm>
            <a:off x="1511558" y="3505183"/>
            <a:ext cx="20975218" cy="8895405"/>
          </a:xfrm>
        </p:spPr>
        <p:txBody>
          <a:bodyPr vert="horz" lIns="91440" tIns="45720" rIns="91440" bIns="45720" rtlCol="0" anchor="t">
            <a:normAutofit/>
          </a:bodyPr>
          <a:lstStyle/>
          <a:p>
            <a:endParaRPr lang="en-US" sz="4400" dirty="0">
              <a:latin typeface="Open Sans"/>
              <a:ea typeface="Open Sans"/>
              <a:cs typeface="Open Sans"/>
            </a:endParaRPr>
          </a:p>
          <a:p>
            <a:r>
              <a:rPr lang="en-US" sz="5400" dirty="0">
                <a:latin typeface="Open Sans"/>
                <a:ea typeface="Open Sans"/>
                <a:cs typeface="Open Sans"/>
              </a:rPr>
              <a:t>Is charged with advancing child welfare programs and practice to ensure that children and youth are authentically engaged and empowered, especially in relation to permanency decisions.  </a:t>
            </a:r>
            <a:endParaRPr lang="en-US" sz="5400" dirty="0"/>
          </a:p>
          <a:p>
            <a:r>
              <a:rPr lang="en-US" sz="5400" dirty="0">
                <a:latin typeface="Open Sans"/>
                <a:ea typeface="Open Sans"/>
                <a:cs typeface="Open Sans"/>
              </a:rPr>
              <a:t>Focuses efforts on legal, cultural </a:t>
            </a:r>
            <a:r>
              <a:rPr lang="en-US" sz="5400" i="1" u="sng" dirty="0">
                <a:latin typeface="Open Sans"/>
                <a:ea typeface="Open Sans"/>
                <a:cs typeface="Open Sans"/>
              </a:rPr>
              <a:t>and</a:t>
            </a:r>
            <a:r>
              <a:rPr lang="en-US" sz="5400" dirty="0">
                <a:latin typeface="Open Sans"/>
                <a:ea typeface="Open Sans"/>
                <a:cs typeface="Open Sans"/>
              </a:rPr>
              <a:t> relational permanency.</a:t>
            </a:r>
          </a:p>
          <a:p>
            <a:r>
              <a:rPr lang="en-US" sz="5400" dirty="0">
                <a:latin typeface="Open Sans"/>
                <a:ea typeface="Open Sans"/>
                <a:cs typeface="Open Sans"/>
              </a:rPr>
              <a:t>Will support intentional policy, practice and culture shifts in 6-8 pilot sites, including two tribal nations.</a:t>
            </a:r>
          </a:p>
          <a:p>
            <a:r>
              <a:rPr lang="en-US" sz="5400" dirty="0">
                <a:latin typeface="Open Sans"/>
                <a:ea typeface="Open Sans"/>
                <a:cs typeface="Open Sans"/>
              </a:rPr>
              <a:t>Is committed to engaging youth voice in all aspects of the work.</a:t>
            </a:r>
            <a:endParaRPr lang="en-US" sz="5400" dirty="0"/>
          </a:p>
          <a:p>
            <a:endParaRPr lang="en-US" sz="4400" dirty="0"/>
          </a:p>
          <a:p>
            <a:endParaRPr lang="en-US" dirty="0"/>
          </a:p>
          <a:p>
            <a:endParaRPr lang="en-US" sz="5600" dirty="0"/>
          </a:p>
          <a:p>
            <a:endParaRPr lang="en-US" sz="5600" dirty="0"/>
          </a:p>
        </p:txBody>
      </p:sp>
      <p:pic>
        <p:nvPicPr>
          <p:cNvPr id="5" name="Picture 2" descr="See the source image">
            <a:extLst>
              <a:ext uri="{FF2B5EF4-FFF2-40B4-BE49-F238E27FC236}">
                <a16:creationId xmlns:a16="http://schemas.microsoft.com/office/drawing/2014/main" id="{A8A1EC25-4F3D-4878-9855-96D5383B9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072" y="474812"/>
            <a:ext cx="3057979" cy="2765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498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6551-DB9E-485C-8D4D-ABB2F7BC3E29}"/>
              </a:ext>
            </a:extLst>
          </p:cNvPr>
          <p:cNvSpPr>
            <a:spLocks noGrp="1"/>
          </p:cNvSpPr>
          <p:nvPr>
            <p:ph type="title"/>
          </p:nvPr>
        </p:nvSpPr>
        <p:spPr>
          <a:xfrm>
            <a:off x="1959751" y="262389"/>
            <a:ext cx="20496439" cy="2254998"/>
          </a:xfrm>
        </p:spPr>
        <p:txBody>
          <a:bodyPr/>
          <a:lstStyle/>
          <a:p>
            <a:r>
              <a:rPr lang="en-US" dirty="0">
                <a:latin typeface="+mj-lt"/>
              </a:rPr>
              <a:t>What We Learned from Council Members</a:t>
            </a:r>
          </a:p>
        </p:txBody>
      </p:sp>
      <p:sp>
        <p:nvSpPr>
          <p:cNvPr id="4" name="TextBox 3">
            <a:extLst>
              <a:ext uri="{FF2B5EF4-FFF2-40B4-BE49-F238E27FC236}">
                <a16:creationId xmlns:a16="http://schemas.microsoft.com/office/drawing/2014/main" id="{C057BF09-17B5-8BD8-C2DC-200C80F820BE}"/>
              </a:ext>
            </a:extLst>
          </p:cNvPr>
          <p:cNvSpPr txBox="1"/>
          <p:nvPr/>
        </p:nvSpPr>
        <p:spPr>
          <a:xfrm>
            <a:off x="496736" y="3430856"/>
            <a:ext cx="23446368" cy="8592930"/>
          </a:xfrm>
          <a:prstGeom prst="rect">
            <a:avLst/>
          </a:prstGeom>
          <a:noFill/>
        </p:spPr>
        <p:txBody>
          <a:bodyPr wrap="square" lIns="91440" tIns="45720" rIns="91440" bIns="45720" anchor="t">
            <a:spAutoFit/>
          </a:bodyPr>
          <a:lstStyle/>
          <a:p>
            <a:pPr marL="342900" indent="-342900">
              <a:lnSpc>
                <a:spcPct val="105000"/>
              </a:lnSpc>
              <a:spcAft>
                <a:spcPts val="824"/>
              </a:spcAft>
              <a:buFont typeface="Arial" panose="020B0604020202020204" pitchFamily="34" charset="0"/>
              <a:buChar char="•"/>
            </a:pPr>
            <a:r>
              <a:rPr lang="en-US" sz="4400" dirty="0">
                <a:solidFill>
                  <a:srgbClr val="273572"/>
                </a:solidFill>
                <a:effectLst/>
                <a:latin typeface="Open Sans"/>
                <a:ea typeface="Calibri" panose="020F0502020204030204" pitchFamily="34" charset="0"/>
                <a:cs typeface="Calibri"/>
              </a:rPr>
              <a:t>“Balance of young and older lived experience voices and looking at things together.”</a:t>
            </a:r>
            <a:endParaRPr lang="en-US" sz="4400" dirty="0">
              <a:latin typeface="Calibri"/>
              <a:ea typeface="Open Sans"/>
              <a:cs typeface="Calibri"/>
            </a:endParaRPr>
          </a:p>
          <a:p>
            <a:pPr marL="342900" indent="-342900">
              <a:lnSpc>
                <a:spcPct val="105000"/>
              </a:lnSpc>
              <a:spcAft>
                <a:spcPts val="824"/>
              </a:spcAft>
              <a:buFont typeface="Arial" panose="020B0604020202020204" pitchFamily="34" charset="0"/>
              <a:buChar char="•"/>
            </a:pPr>
            <a:r>
              <a:rPr lang="en-US" sz="4400" dirty="0">
                <a:solidFill>
                  <a:srgbClr val="273572"/>
                </a:solidFill>
                <a:effectLst/>
                <a:latin typeface="Open Sans"/>
                <a:ea typeface="Calibri" panose="020F0502020204030204" pitchFamily="34" charset="0"/>
                <a:cs typeface="Calibri"/>
              </a:rPr>
              <a:t>“Shared goals for bringing group together.”</a:t>
            </a:r>
          </a:p>
          <a:p>
            <a:pPr marL="342900" indent="-342900">
              <a:lnSpc>
                <a:spcPct val="105000"/>
              </a:lnSpc>
              <a:spcAft>
                <a:spcPts val="824"/>
              </a:spcAft>
              <a:buFont typeface="Arial" panose="020B0604020202020204" pitchFamily="34" charset="0"/>
              <a:buChar char="•"/>
            </a:pPr>
            <a:r>
              <a:rPr lang="en-US" sz="4400" dirty="0">
                <a:solidFill>
                  <a:srgbClr val="273572"/>
                </a:solidFill>
                <a:effectLst/>
                <a:latin typeface="Open Sans"/>
                <a:ea typeface="Calibri" panose="020F0502020204030204" pitchFamily="34" charset="0"/>
                <a:cs typeface="Calibri"/>
              </a:rPr>
              <a:t>“This is the biggest thing I’ve ever been a part of.”</a:t>
            </a:r>
            <a:r>
              <a:rPr lang="en-US" sz="4400" dirty="0">
                <a:solidFill>
                  <a:srgbClr val="273572"/>
                </a:solidFill>
                <a:latin typeface="Open Sans"/>
                <a:ea typeface="Calibri" panose="020F0502020204030204" pitchFamily="34" charset="0"/>
                <a:cs typeface="Calibri"/>
              </a:rPr>
              <a:t> </a:t>
            </a:r>
            <a:r>
              <a:rPr lang="en-US" sz="4400" dirty="0">
                <a:solidFill>
                  <a:srgbClr val="273572"/>
                </a:solidFill>
                <a:effectLst/>
                <a:latin typeface="Open Sans"/>
                <a:ea typeface="Calibri" panose="020F0502020204030204" pitchFamily="34" charset="0"/>
                <a:cs typeface="Calibri"/>
              </a:rPr>
              <a:t> Council Member</a:t>
            </a:r>
          </a:p>
          <a:p>
            <a:pPr marL="342900" indent="-342900">
              <a:lnSpc>
                <a:spcPct val="105000"/>
              </a:lnSpc>
              <a:spcAft>
                <a:spcPts val="824"/>
              </a:spcAft>
              <a:buFont typeface="Arial" panose="020B0604020202020204" pitchFamily="34" charset="0"/>
              <a:buChar char="•"/>
            </a:pPr>
            <a:r>
              <a:rPr lang="en-US" sz="4400" dirty="0">
                <a:solidFill>
                  <a:srgbClr val="273572"/>
                </a:solidFill>
                <a:effectLst/>
                <a:latin typeface="Open Sans"/>
                <a:ea typeface="Calibri" panose="020F0502020204030204" pitchFamily="34" charset="0"/>
                <a:cs typeface="Calibri"/>
              </a:rPr>
              <a:t>“Stuff I learned form the council I use with other people in my work.” Council Member</a:t>
            </a:r>
          </a:p>
          <a:p>
            <a:pPr marL="342900" indent="-342900">
              <a:lnSpc>
                <a:spcPct val="105000"/>
              </a:lnSpc>
              <a:spcAft>
                <a:spcPts val="824"/>
              </a:spcAft>
              <a:buFont typeface="Arial" panose="020B0604020202020204" pitchFamily="34" charset="0"/>
              <a:buChar char="•"/>
            </a:pPr>
            <a:r>
              <a:rPr lang="en-US" sz="4400" dirty="0">
                <a:solidFill>
                  <a:srgbClr val="273572"/>
                </a:solidFill>
                <a:effectLst/>
                <a:latin typeface="Open Sans"/>
                <a:ea typeface="Calibri" panose="020F0502020204030204" pitchFamily="34" charset="0"/>
                <a:cs typeface="Calibri"/>
              </a:rPr>
              <a:t>Love being part of group with people from other states, “got to hear how other states are doing things, other than the state that I’m from.” Council Member</a:t>
            </a:r>
          </a:p>
          <a:p>
            <a:pPr marL="342900" indent="-342900">
              <a:lnSpc>
                <a:spcPct val="105000"/>
              </a:lnSpc>
              <a:spcAft>
                <a:spcPts val="824"/>
              </a:spcAft>
              <a:buFont typeface="Arial" panose="020B0604020202020204" pitchFamily="34" charset="0"/>
              <a:buChar char="•"/>
            </a:pPr>
            <a:r>
              <a:rPr lang="en-US" sz="4400" dirty="0">
                <a:solidFill>
                  <a:srgbClr val="273572"/>
                </a:solidFill>
                <a:effectLst/>
                <a:latin typeface="Open Sans"/>
                <a:ea typeface="Calibri" panose="020F0502020204030204" pitchFamily="34" charset="0"/>
                <a:cs typeface="Calibri"/>
              </a:rPr>
              <a:t>“I feel heard in this journey.</a:t>
            </a:r>
            <a:r>
              <a:rPr lang="en-US" sz="4400" dirty="0">
                <a:solidFill>
                  <a:srgbClr val="273572"/>
                </a:solidFill>
                <a:latin typeface="Open Sans"/>
                <a:ea typeface="Calibri" panose="020F0502020204030204" pitchFamily="34" charset="0"/>
                <a:cs typeface="Calibri"/>
              </a:rPr>
              <a:t> </a:t>
            </a:r>
            <a:r>
              <a:rPr lang="en-US" sz="4400" dirty="0">
                <a:solidFill>
                  <a:srgbClr val="273572"/>
                </a:solidFill>
                <a:effectLst/>
                <a:latin typeface="Open Sans"/>
                <a:ea typeface="Calibri" panose="020F0502020204030204" pitchFamily="34" charset="0"/>
                <a:cs typeface="Calibri"/>
              </a:rPr>
              <a:t> I have space to say what I actually want to say.</a:t>
            </a:r>
            <a:r>
              <a:rPr lang="en-US" sz="4400" dirty="0">
                <a:solidFill>
                  <a:srgbClr val="273572"/>
                </a:solidFill>
                <a:latin typeface="Open Sans"/>
                <a:ea typeface="Calibri" panose="020F0502020204030204" pitchFamily="34" charset="0"/>
                <a:cs typeface="Calibri"/>
              </a:rPr>
              <a:t> </a:t>
            </a:r>
            <a:r>
              <a:rPr lang="en-US" sz="4400" dirty="0">
                <a:solidFill>
                  <a:srgbClr val="273572"/>
                </a:solidFill>
                <a:effectLst/>
                <a:latin typeface="Open Sans"/>
                <a:ea typeface="Calibri" panose="020F0502020204030204" pitchFamily="34" charset="0"/>
                <a:cs typeface="Calibri"/>
              </a:rPr>
              <a:t> We have power and leverage here.” Council Member</a:t>
            </a:r>
          </a:p>
          <a:p>
            <a:pPr marL="342900" indent="-342900">
              <a:lnSpc>
                <a:spcPct val="105000"/>
              </a:lnSpc>
              <a:spcAft>
                <a:spcPts val="824"/>
              </a:spcAft>
              <a:buFont typeface="Arial" panose="020B0604020202020204" pitchFamily="34" charset="0"/>
              <a:buChar char="•"/>
            </a:pPr>
            <a:r>
              <a:rPr lang="en-US" sz="4400" dirty="0">
                <a:solidFill>
                  <a:srgbClr val="273572"/>
                </a:solidFill>
                <a:effectLst/>
                <a:latin typeface="Open Sans"/>
                <a:ea typeface="Calibri" panose="020F0502020204030204" pitchFamily="34" charset="0"/>
                <a:cs typeface="Calibri"/>
              </a:rPr>
              <a:t>“I love emails about the products, I love the updates.” Council Member</a:t>
            </a:r>
          </a:p>
          <a:p>
            <a:pPr marL="342900" indent="-342900">
              <a:lnSpc>
                <a:spcPct val="105000"/>
              </a:lnSpc>
              <a:spcAft>
                <a:spcPts val="824"/>
              </a:spcAft>
              <a:buFont typeface="Arial" panose="020B0604020202020204" pitchFamily="34" charset="0"/>
              <a:buChar char="•"/>
            </a:pPr>
            <a:r>
              <a:rPr lang="en-US" sz="4400" dirty="0">
                <a:solidFill>
                  <a:srgbClr val="273572"/>
                </a:solidFill>
                <a:effectLst/>
                <a:latin typeface="Open Sans"/>
                <a:ea typeface="Calibri" panose="020F0502020204030204" pitchFamily="34" charset="0"/>
                <a:cs typeface="Calibri"/>
              </a:rPr>
              <a:t>“everyone is really engaged in the process.</a:t>
            </a:r>
            <a:r>
              <a:rPr lang="en-US" sz="4400" dirty="0">
                <a:solidFill>
                  <a:srgbClr val="273572"/>
                </a:solidFill>
                <a:latin typeface="Open Sans"/>
                <a:ea typeface="Calibri" panose="020F0502020204030204" pitchFamily="34" charset="0"/>
                <a:cs typeface="Calibri"/>
              </a:rPr>
              <a:t> </a:t>
            </a:r>
            <a:r>
              <a:rPr lang="en-US" sz="4400" dirty="0">
                <a:solidFill>
                  <a:srgbClr val="273572"/>
                </a:solidFill>
                <a:effectLst/>
                <a:latin typeface="Open Sans"/>
                <a:ea typeface="Calibri" panose="020F0502020204030204" pitchFamily="34" charset="0"/>
                <a:cs typeface="Calibri"/>
              </a:rPr>
              <a:t> We get to see that what we are doing is making a difference.” Council Member</a:t>
            </a:r>
          </a:p>
        </p:txBody>
      </p:sp>
    </p:spTree>
    <p:extLst>
      <p:ext uri="{BB962C8B-B14F-4D97-AF65-F5344CB8AC3E}">
        <p14:creationId xmlns:p14="http://schemas.microsoft.com/office/powerpoint/2010/main" val="3148978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05A75-A185-5DA9-477C-F22A487DF8F2}"/>
              </a:ext>
            </a:extLst>
          </p:cNvPr>
          <p:cNvSpPr>
            <a:spLocks noGrp="1"/>
          </p:cNvSpPr>
          <p:nvPr>
            <p:ph type="title"/>
          </p:nvPr>
        </p:nvSpPr>
        <p:spPr>
          <a:xfrm>
            <a:off x="1511560" y="730255"/>
            <a:ext cx="20975216" cy="2254998"/>
          </a:xfrm>
        </p:spPr>
        <p:txBody>
          <a:bodyPr anchor="t">
            <a:normAutofit/>
          </a:bodyPr>
          <a:lstStyle/>
          <a:p>
            <a:pPr algn="ctr"/>
            <a:r>
              <a:rPr lang="en-US" dirty="0"/>
              <a:t>Child and Youth Engagement Coordinator Orientation Packet</a:t>
            </a:r>
          </a:p>
        </p:txBody>
      </p:sp>
      <p:graphicFrame>
        <p:nvGraphicFramePr>
          <p:cNvPr id="5" name="Content Placeholder 2">
            <a:extLst>
              <a:ext uri="{FF2B5EF4-FFF2-40B4-BE49-F238E27FC236}">
                <a16:creationId xmlns:a16="http://schemas.microsoft.com/office/drawing/2014/main" id="{A3337ABB-89AF-7C6D-E8F9-739ADDAE0DF5}"/>
              </a:ext>
            </a:extLst>
          </p:cNvPr>
          <p:cNvGraphicFramePr>
            <a:graphicFrameLocks noGrp="1"/>
          </p:cNvGraphicFramePr>
          <p:nvPr>
            <p:ph idx="1"/>
            <p:extLst>
              <p:ext uri="{D42A27DB-BD31-4B8C-83A1-F6EECF244321}">
                <p14:modId xmlns:p14="http://schemas.microsoft.com/office/powerpoint/2010/main" val="3079886231"/>
              </p:ext>
            </p:extLst>
          </p:nvPr>
        </p:nvGraphicFramePr>
        <p:xfrm>
          <a:off x="1511559" y="3139423"/>
          <a:ext cx="20975218" cy="8895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2286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9DFBF-A0B2-0BC3-3934-20F3519BCA2D}"/>
              </a:ext>
            </a:extLst>
          </p:cNvPr>
          <p:cNvSpPr>
            <a:spLocks noGrp="1"/>
          </p:cNvSpPr>
          <p:nvPr>
            <p:ph type="title"/>
          </p:nvPr>
        </p:nvSpPr>
        <p:spPr/>
        <p:txBody>
          <a:bodyPr/>
          <a:lstStyle/>
          <a:p>
            <a:pPr algn="ctr"/>
            <a:r>
              <a:rPr lang="en-US" dirty="0"/>
              <a:t>Questions for Us?</a:t>
            </a:r>
          </a:p>
        </p:txBody>
      </p:sp>
      <p:sp>
        <p:nvSpPr>
          <p:cNvPr id="3" name="Content Placeholder 2">
            <a:extLst>
              <a:ext uri="{FF2B5EF4-FFF2-40B4-BE49-F238E27FC236}">
                <a16:creationId xmlns:a16="http://schemas.microsoft.com/office/drawing/2014/main" id="{6C736855-274A-88CC-83AF-8F08F8236835}"/>
              </a:ext>
            </a:extLst>
          </p:cNvPr>
          <p:cNvSpPr>
            <a:spLocks noGrp="1"/>
          </p:cNvSpPr>
          <p:nvPr>
            <p:ph idx="1"/>
          </p:nvPr>
        </p:nvSpPr>
        <p:spPr/>
        <p:txBody>
          <a:bodyPr>
            <a:normAutofit/>
          </a:bodyPr>
          <a:lstStyle/>
          <a:p>
            <a:r>
              <a:rPr lang="en-US" sz="6600" dirty="0"/>
              <a:t>Dr. Angelique Day </a:t>
            </a:r>
            <a:r>
              <a:rPr lang="en-US" sz="6600" dirty="0">
                <a:hlinkClick r:id="rId3">
                  <a:extLst>
                    <a:ext uri="{A12FA001-AC4F-418D-AE19-62706E023703}">
                      <ahyp:hlinkClr xmlns:ahyp="http://schemas.microsoft.com/office/drawing/2018/hyperlinkcolor" val="tx"/>
                    </a:ext>
                  </a:extLst>
                </a:hlinkClick>
              </a:rPr>
              <a:t>dayangel@uw.edu</a:t>
            </a:r>
            <a:endParaRPr lang="en-US" sz="6600" dirty="0"/>
          </a:p>
          <a:p>
            <a:r>
              <a:rPr lang="en-US" sz="6600" dirty="0"/>
              <a:t>Tawanna Brown </a:t>
            </a:r>
            <a:r>
              <a:rPr lang="en-US" sz="6600" dirty="0">
                <a:hlinkClick r:id="rId4">
                  <a:extLst>
                    <a:ext uri="{A12FA001-AC4F-418D-AE19-62706E023703}">
                      <ahyp:hlinkClr xmlns:ahyp="http://schemas.microsoft.com/office/drawing/2018/hyperlinkcolor" val="tx"/>
                    </a:ext>
                  </a:extLst>
                </a:hlinkClick>
              </a:rPr>
              <a:t>tawannabrown.impact@gmail.com</a:t>
            </a:r>
            <a:endParaRPr lang="en-US" sz="6600" dirty="0"/>
          </a:p>
          <a:p>
            <a:r>
              <a:rPr lang="en-US" sz="6600" dirty="0"/>
              <a:t>Phoenix Santiago </a:t>
            </a:r>
            <a:r>
              <a:rPr lang="en-US" sz="6600" dirty="0">
                <a:hlinkClick r:id="rId5">
                  <a:extLst>
                    <a:ext uri="{A12FA001-AC4F-418D-AE19-62706E023703}">
                      <ahyp:hlinkClr xmlns:ahyp="http://schemas.microsoft.com/office/drawing/2018/hyperlinkcolor" val="tx"/>
                    </a:ext>
                  </a:extLst>
                </a:hlinkClick>
              </a:rPr>
              <a:t>psantiago@bakercenter.org</a:t>
            </a:r>
            <a:r>
              <a:rPr lang="en-US" sz="6600" dirty="0"/>
              <a:t> </a:t>
            </a:r>
          </a:p>
        </p:txBody>
      </p:sp>
    </p:spTree>
    <p:extLst>
      <p:ext uri="{BB962C8B-B14F-4D97-AF65-F5344CB8AC3E}">
        <p14:creationId xmlns:p14="http://schemas.microsoft.com/office/powerpoint/2010/main" val="1832447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673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DD76-F00D-4E8A-B192-2C118A76A6E7}"/>
              </a:ext>
            </a:extLst>
          </p:cNvPr>
          <p:cNvSpPr>
            <a:spLocks noGrp="1"/>
          </p:cNvSpPr>
          <p:nvPr>
            <p:ph type="title"/>
          </p:nvPr>
        </p:nvSpPr>
        <p:spPr/>
        <p:txBody>
          <a:bodyPr>
            <a:normAutofit/>
          </a:bodyPr>
          <a:lstStyle/>
          <a:p>
            <a:r>
              <a:rPr lang="en-US" sz="9600" dirty="0">
                <a:solidFill>
                  <a:srgbClr val="F89A21"/>
                </a:solidFill>
              </a:rPr>
              <a:t>QIC-EY Partners</a:t>
            </a:r>
          </a:p>
        </p:txBody>
      </p:sp>
      <p:sp>
        <p:nvSpPr>
          <p:cNvPr id="4" name="Content Placeholder 2">
            <a:extLst>
              <a:ext uri="{FF2B5EF4-FFF2-40B4-BE49-F238E27FC236}">
                <a16:creationId xmlns:a16="http://schemas.microsoft.com/office/drawing/2014/main" id="{B900C1F6-577C-4E18-88B4-DA65B4C484B1}"/>
              </a:ext>
            </a:extLst>
          </p:cNvPr>
          <p:cNvSpPr>
            <a:spLocks noGrp="1"/>
          </p:cNvSpPr>
          <p:nvPr>
            <p:ph idx="1"/>
          </p:nvPr>
        </p:nvSpPr>
        <p:spPr/>
        <p:txBody>
          <a:bodyPr>
            <a:normAutofit lnSpcReduction="10000"/>
          </a:bodyPr>
          <a:lstStyle/>
          <a:p>
            <a:pPr marL="0" indent="0">
              <a:spcAft>
                <a:spcPts val="1800"/>
              </a:spcAft>
              <a:buNone/>
            </a:pPr>
            <a:r>
              <a:rPr lang="en-US" sz="5600" b="1" dirty="0"/>
              <a:t>Collaborative five-year grant funded by the Children’s Bureau that started October 2021:</a:t>
            </a:r>
          </a:p>
          <a:p>
            <a:pPr marL="976313" indent="-976313">
              <a:spcAft>
                <a:spcPts val="1800"/>
              </a:spcAft>
              <a:buClr>
                <a:srgbClr val="E7AD1D"/>
              </a:buClr>
              <a:buFont typeface="Wingdings" panose="05000000000000000000" pitchFamily="2" charset="2"/>
              <a:buChar char="v"/>
            </a:pPr>
            <a:r>
              <a:rPr lang="en-US" sz="5600" dirty="0"/>
              <a:t>Spaulding for Children</a:t>
            </a:r>
          </a:p>
          <a:p>
            <a:pPr marL="930276" indent="-930276">
              <a:spcAft>
                <a:spcPts val="1800"/>
              </a:spcAft>
              <a:buClr>
                <a:srgbClr val="E7AD1D"/>
              </a:buClr>
              <a:buFont typeface="Wingdings" panose="05000000000000000000" pitchFamily="2" charset="2"/>
              <a:buChar char="v"/>
            </a:pPr>
            <a:r>
              <a:rPr lang="en-US" sz="5600" dirty="0"/>
              <a:t>University of Washington</a:t>
            </a:r>
          </a:p>
          <a:p>
            <a:pPr marL="930276" indent="-930276">
              <a:spcAft>
                <a:spcPts val="1800"/>
              </a:spcAft>
              <a:buClr>
                <a:srgbClr val="E7AD1D"/>
              </a:buClr>
              <a:buFont typeface="Wingdings" panose="05000000000000000000" pitchFamily="2" charset="2"/>
              <a:buChar char="v"/>
            </a:pPr>
            <a:r>
              <a:rPr lang="en-US" sz="5600" dirty="0"/>
              <a:t>University of Nebraska at Lincoln</a:t>
            </a:r>
          </a:p>
          <a:p>
            <a:pPr marL="930276" indent="-930276">
              <a:spcAft>
                <a:spcPts val="1800"/>
              </a:spcAft>
              <a:buClr>
                <a:srgbClr val="E7AD1D"/>
              </a:buClr>
              <a:buFont typeface="Wingdings" panose="05000000000000000000" pitchFamily="2" charset="2"/>
              <a:buChar char="v"/>
            </a:pPr>
            <a:r>
              <a:rPr lang="en-US" sz="5600" dirty="0"/>
              <a:t>NACAC</a:t>
            </a:r>
          </a:p>
          <a:p>
            <a:pPr marL="930276" indent="-930276">
              <a:spcAft>
                <a:spcPts val="1800"/>
              </a:spcAft>
              <a:buClr>
                <a:srgbClr val="E7AD1D"/>
              </a:buClr>
              <a:buFont typeface="Wingdings" panose="05000000000000000000" pitchFamily="2" charset="2"/>
              <a:buChar char="v"/>
            </a:pPr>
            <a:r>
              <a:rPr lang="en-US" sz="5600" dirty="0"/>
              <a:t>New England Association of Child Welfare Commissioners and Directors</a:t>
            </a:r>
            <a:endParaRPr lang="en-US" dirty="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3388857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FE7C-FE0B-C824-2B3A-9DC8871C9A6E}"/>
              </a:ext>
            </a:extLst>
          </p:cNvPr>
          <p:cNvSpPr>
            <a:spLocks noGrp="1"/>
          </p:cNvSpPr>
          <p:nvPr>
            <p:ph type="title"/>
          </p:nvPr>
        </p:nvSpPr>
        <p:spPr>
          <a:xfrm>
            <a:off x="1511560" y="901490"/>
            <a:ext cx="20975216" cy="1570056"/>
          </a:xfrm>
        </p:spPr>
        <p:txBody>
          <a:bodyPr>
            <a:normAutofit/>
          </a:bodyPr>
          <a:lstStyle/>
          <a:p>
            <a:pPr algn="ctr"/>
            <a:r>
              <a:rPr lang="en-US" sz="8600" dirty="0">
                <a:solidFill>
                  <a:srgbClr val="F89A21"/>
                </a:solidFill>
                <a:latin typeface="Avenir Black"/>
              </a:rPr>
              <a:t>Addressing the Problem</a:t>
            </a:r>
          </a:p>
        </p:txBody>
      </p:sp>
      <p:sp>
        <p:nvSpPr>
          <p:cNvPr id="3" name="Content Placeholder 2">
            <a:extLst>
              <a:ext uri="{FF2B5EF4-FFF2-40B4-BE49-F238E27FC236}">
                <a16:creationId xmlns:a16="http://schemas.microsoft.com/office/drawing/2014/main" id="{0A2D9094-F2A6-18DF-26F9-2B7D76C289DB}"/>
              </a:ext>
            </a:extLst>
          </p:cNvPr>
          <p:cNvSpPr>
            <a:spLocks noGrp="1"/>
          </p:cNvSpPr>
          <p:nvPr>
            <p:ph idx="1"/>
          </p:nvPr>
        </p:nvSpPr>
        <p:spPr>
          <a:xfrm>
            <a:off x="1511559" y="2711334"/>
            <a:ext cx="20975218" cy="9323494"/>
          </a:xfrm>
        </p:spPr>
        <p:txBody>
          <a:bodyPr/>
          <a:lstStyle/>
          <a:p>
            <a:pPr marL="0" indent="0">
              <a:buNone/>
            </a:pPr>
            <a:r>
              <a:rPr lang="en-US"/>
              <a:t>Despite the express desire of children and youth and their right to have a say in decision that impact them, child welfare has neither historically nor currently centered on youth voice or engagement.</a:t>
            </a:r>
          </a:p>
          <a:p>
            <a:r>
              <a:rPr lang="en-US"/>
              <a:t>Studies show that, children and youth in foster care felt that they had have, “limited opportunities to be involved in important decisions about their lives, such where they live and when and how often they see their parents.”</a:t>
            </a:r>
          </a:p>
          <a:p>
            <a:r>
              <a:rPr lang="en-US"/>
              <a:t>When given opportunities, youth reported that they felt unprepared, confused, voiceless, and lacking an influence on decisions being made. </a:t>
            </a:r>
          </a:p>
          <a:p>
            <a:r>
              <a:rPr lang="en-US"/>
              <a:t>Imbalance of power where professionals have most and decide “what is best”, and children have little power and no opportunity to collaborate to determine what will help them thrive. </a:t>
            </a:r>
          </a:p>
          <a:p>
            <a:endParaRPr lang="en-US"/>
          </a:p>
          <a:p>
            <a:pPr marL="0" indent="0">
              <a:buNone/>
            </a:pPr>
            <a:endParaRPr lang="en-US"/>
          </a:p>
        </p:txBody>
      </p:sp>
    </p:spTree>
    <p:extLst>
      <p:ext uri="{BB962C8B-B14F-4D97-AF65-F5344CB8AC3E}">
        <p14:creationId xmlns:p14="http://schemas.microsoft.com/office/powerpoint/2010/main" val="3385436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6551-DB9E-485C-8D4D-ABB2F7BC3E29}"/>
              </a:ext>
            </a:extLst>
          </p:cNvPr>
          <p:cNvSpPr>
            <a:spLocks noGrp="1"/>
          </p:cNvSpPr>
          <p:nvPr>
            <p:ph type="title"/>
          </p:nvPr>
        </p:nvSpPr>
        <p:spPr>
          <a:xfrm>
            <a:off x="1942178" y="730255"/>
            <a:ext cx="20496439" cy="2254998"/>
          </a:xfrm>
        </p:spPr>
        <p:txBody>
          <a:bodyPr/>
          <a:lstStyle/>
          <a:p>
            <a:r>
              <a:rPr lang="en-US" dirty="0">
                <a:latin typeface="+mj-lt"/>
              </a:rPr>
              <a:t>National Youth Engagement Advisory Council </a:t>
            </a:r>
          </a:p>
        </p:txBody>
      </p:sp>
      <p:sp>
        <p:nvSpPr>
          <p:cNvPr id="6" name="TextBox 5">
            <a:extLst>
              <a:ext uri="{FF2B5EF4-FFF2-40B4-BE49-F238E27FC236}">
                <a16:creationId xmlns:a16="http://schemas.microsoft.com/office/drawing/2014/main" id="{AA8949CE-7C85-4EFB-A317-4CF920ECEF7A}"/>
              </a:ext>
            </a:extLst>
          </p:cNvPr>
          <p:cNvSpPr txBox="1"/>
          <p:nvPr/>
        </p:nvSpPr>
        <p:spPr>
          <a:xfrm>
            <a:off x="975360" y="2985253"/>
            <a:ext cx="21945600" cy="5016758"/>
          </a:xfrm>
          <a:prstGeom prst="rect">
            <a:avLst/>
          </a:prstGeom>
          <a:noFill/>
        </p:spPr>
        <p:txBody>
          <a:bodyPr wrap="square">
            <a:spAutoFit/>
          </a:bodyPr>
          <a:lstStyle/>
          <a:p>
            <a:pPr marL="571500" indent="-571500">
              <a:buFont typeface="Arial" panose="020B0604020202020204" pitchFamily="34" charset="0"/>
              <a:buChar char="•"/>
            </a:pPr>
            <a:r>
              <a:rPr lang="en-US" sz="4000" dirty="0">
                <a:latin typeface="Open Sans"/>
                <a:ea typeface="Open Sans"/>
                <a:cs typeface="Open Sans"/>
              </a:rPr>
              <a:t>Convenes to ensure that youth voice is amplified in the activities of the QIC-EY.</a:t>
            </a:r>
          </a:p>
          <a:p>
            <a:endParaRPr lang="en-US" sz="4000" dirty="0">
              <a:latin typeface="Open Sans"/>
              <a:ea typeface="Open Sans"/>
              <a:cs typeface="Open Sans"/>
            </a:endParaRPr>
          </a:p>
          <a:p>
            <a:pPr marL="571500" indent="-571500">
              <a:buFont typeface="Arial" panose="020B0604020202020204" pitchFamily="34" charset="0"/>
              <a:buChar char="•"/>
            </a:pPr>
            <a:r>
              <a:rPr lang="en-US" sz="4000" dirty="0">
                <a:latin typeface="Open Sans"/>
                <a:ea typeface="Open Sans"/>
                <a:cs typeface="Open Sans"/>
              </a:rPr>
              <a:t>Comprised of 10 youth serving agencies from across the country.</a:t>
            </a:r>
          </a:p>
          <a:p>
            <a:endParaRPr lang="en-US" sz="4000" dirty="0">
              <a:latin typeface="Open Sans"/>
              <a:ea typeface="Open Sans"/>
              <a:cs typeface="Open Sans"/>
            </a:endParaRPr>
          </a:p>
          <a:p>
            <a:pPr marL="571500" indent="-571500">
              <a:buFont typeface="Arial" panose="020B0604020202020204" pitchFamily="34" charset="0"/>
              <a:buChar char="•"/>
            </a:pPr>
            <a:r>
              <a:rPr lang="en-US" sz="4000" dirty="0">
                <a:latin typeface="Open Sans"/>
                <a:ea typeface="Open Sans"/>
                <a:cs typeface="Open Sans"/>
              </a:rPr>
              <a:t>Members provide both personal and professional expertise to the QIC-EY to promote systemic change ensuring children and youth are recognized as competent, knowledgeable parties who deserve to have input and decision-making power about their lives.</a:t>
            </a:r>
          </a:p>
        </p:txBody>
      </p:sp>
      <p:graphicFrame>
        <p:nvGraphicFramePr>
          <p:cNvPr id="4" name="Table 6">
            <a:extLst>
              <a:ext uri="{FF2B5EF4-FFF2-40B4-BE49-F238E27FC236}">
                <a16:creationId xmlns:a16="http://schemas.microsoft.com/office/drawing/2014/main" id="{327474B7-5043-4D44-BE0D-D9EE06AE8A97}"/>
              </a:ext>
            </a:extLst>
          </p:cNvPr>
          <p:cNvGraphicFramePr>
            <a:graphicFrameLocks noGrp="1"/>
          </p:cNvGraphicFramePr>
          <p:nvPr/>
        </p:nvGraphicFramePr>
        <p:xfrm>
          <a:off x="3515360" y="8329409"/>
          <a:ext cx="16256000" cy="3855200"/>
        </p:xfrm>
        <a:graphic>
          <a:graphicData uri="http://schemas.openxmlformats.org/drawingml/2006/table">
            <a:tbl>
              <a:tblPr firstRow="1" bandRow="1">
                <a:tableStyleId>{5940675A-B579-460E-94D1-54222C63F5DA}</a:tableStyleId>
              </a:tblPr>
              <a:tblGrid>
                <a:gridCol w="8128000">
                  <a:extLst>
                    <a:ext uri="{9D8B030D-6E8A-4147-A177-3AD203B41FA5}">
                      <a16:colId xmlns:a16="http://schemas.microsoft.com/office/drawing/2014/main" val="1050775372"/>
                    </a:ext>
                  </a:extLst>
                </a:gridCol>
                <a:gridCol w="8128000">
                  <a:extLst>
                    <a:ext uri="{9D8B030D-6E8A-4147-A177-3AD203B41FA5}">
                      <a16:colId xmlns:a16="http://schemas.microsoft.com/office/drawing/2014/main" val="2491051692"/>
                    </a:ext>
                  </a:extLst>
                </a:gridCol>
              </a:tblGrid>
              <a:tr h="771040">
                <a:tc>
                  <a:txBody>
                    <a:bodyPr/>
                    <a:lstStyle/>
                    <a:p>
                      <a:r>
                        <a:rPr lang="en-US" b="1" dirty="0"/>
                        <a:t>Florida Youth Shine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b="1" dirty="0"/>
                        <a:t>Three Precious Miracles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78881344"/>
                  </a:ext>
                </a:extLst>
              </a:tr>
              <a:tr h="771040">
                <a:tc>
                  <a:txBody>
                    <a:bodyPr/>
                    <a:lstStyle/>
                    <a:p>
                      <a:r>
                        <a:rPr lang="en-US" b="1" dirty="0"/>
                        <a:t>Foster Care Alumni Association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b="1" dirty="0"/>
                        <a:t>Yakama 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534546054"/>
                  </a:ext>
                </a:extLst>
              </a:tr>
              <a:tr h="771040">
                <a:tc>
                  <a:txBody>
                    <a:bodyPr/>
                    <a:lstStyle/>
                    <a:p>
                      <a:r>
                        <a:rPr lang="en-US" b="1" dirty="0"/>
                        <a:t>National Foster Youth Institute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b="1" dirty="0"/>
                        <a:t>You Gotta Believe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764768375"/>
                  </a:ext>
                </a:extLst>
              </a:tr>
              <a:tr h="771040">
                <a:tc>
                  <a:txBody>
                    <a:bodyPr/>
                    <a:lstStyle/>
                    <a:p>
                      <a:r>
                        <a:rPr lang="en-US" b="1" dirty="0"/>
                        <a:t>New England Youth Coalition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b="1" dirty="0"/>
                        <a:t>Youth Villages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29098280"/>
                  </a:ext>
                </a:extLst>
              </a:tr>
              <a:tr h="771040">
                <a:tc>
                  <a:txBody>
                    <a:bodyPr/>
                    <a:lstStyle/>
                    <a:p>
                      <a:r>
                        <a:rPr lang="en-US" b="1" dirty="0"/>
                        <a:t>Think of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b="1" dirty="0"/>
                        <a:t>FosterClub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694773681"/>
                  </a:ext>
                </a:extLst>
              </a:tr>
            </a:tbl>
          </a:graphicData>
        </a:graphic>
      </p:graphicFrame>
    </p:spTree>
    <p:extLst>
      <p:ext uri="{BB962C8B-B14F-4D97-AF65-F5344CB8AC3E}">
        <p14:creationId xmlns:p14="http://schemas.microsoft.com/office/powerpoint/2010/main" val="4170875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6C148-5C4F-7BC0-0FF5-D82752893E7A}"/>
              </a:ext>
            </a:extLst>
          </p:cNvPr>
          <p:cNvSpPr>
            <a:spLocks noGrp="1"/>
          </p:cNvSpPr>
          <p:nvPr>
            <p:ph type="title"/>
          </p:nvPr>
        </p:nvSpPr>
        <p:spPr>
          <a:xfrm>
            <a:off x="1511560" y="730255"/>
            <a:ext cx="20975216" cy="2254998"/>
          </a:xfrm>
        </p:spPr>
        <p:txBody>
          <a:bodyPr anchor="t">
            <a:normAutofit/>
          </a:bodyPr>
          <a:lstStyle/>
          <a:p>
            <a:pPr algn="ctr"/>
            <a:br>
              <a:rPr lang="en-US" dirty="0"/>
            </a:br>
            <a:r>
              <a:rPr lang="en-US" dirty="0"/>
              <a:t>Work of the National Youth Engagement Advisory Council</a:t>
            </a:r>
          </a:p>
        </p:txBody>
      </p:sp>
      <p:graphicFrame>
        <p:nvGraphicFramePr>
          <p:cNvPr id="5" name="Content Placeholder 2">
            <a:extLst>
              <a:ext uri="{FF2B5EF4-FFF2-40B4-BE49-F238E27FC236}">
                <a16:creationId xmlns:a16="http://schemas.microsoft.com/office/drawing/2014/main" id="{1DA6A46B-6C11-F923-DFEE-87ECF848C0AE}"/>
              </a:ext>
            </a:extLst>
          </p:cNvPr>
          <p:cNvGraphicFramePr>
            <a:graphicFrameLocks noGrp="1"/>
          </p:cNvGraphicFramePr>
          <p:nvPr>
            <p:ph idx="1"/>
            <p:extLst>
              <p:ext uri="{D42A27DB-BD31-4B8C-83A1-F6EECF244321}">
                <p14:modId xmlns:p14="http://schemas.microsoft.com/office/powerpoint/2010/main" val="1491436043"/>
              </p:ext>
            </p:extLst>
          </p:nvPr>
        </p:nvGraphicFramePr>
        <p:xfrm>
          <a:off x="1697413" y="3827082"/>
          <a:ext cx="20975218" cy="9214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0854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C03F1-9B9F-EB64-5818-C41045218C9F}"/>
              </a:ext>
            </a:extLst>
          </p:cNvPr>
          <p:cNvSpPr>
            <a:spLocks noGrp="1"/>
          </p:cNvSpPr>
          <p:nvPr>
            <p:ph type="title"/>
          </p:nvPr>
        </p:nvSpPr>
        <p:spPr>
          <a:xfrm>
            <a:off x="744071" y="730255"/>
            <a:ext cx="21724043" cy="2254998"/>
          </a:xfrm>
        </p:spPr>
        <p:txBody>
          <a:bodyPr anchor="t">
            <a:normAutofit/>
          </a:bodyPr>
          <a:lstStyle/>
          <a:p>
            <a:pPr algn="ctr"/>
            <a:r>
              <a:rPr lang="en-US" dirty="0"/>
              <a:t>Work of the National Youth Engagement Advisory Council</a:t>
            </a:r>
          </a:p>
        </p:txBody>
      </p:sp>
      <p:pic>
        <p:nvPicPr>
          <p:cNvPr id="6" name="Content Placeholder 5" descr="People working on ideas">
            <a:extLst>
              <a:ext uri="{FF2B5EF4-FFF2-40B4-BE49-F238E27FC236}">
                <a16:creationId xmlns:a16="http://schemas.microsoft.com/office/drawing/2014/main" id="{C7E77009-5C34-FDBC-7472-89EE4F82BA3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139423"/>
            <a:ext cx="11841257" cy="7747652"/>
          </a:xfrm>
        </p:spPr>
      </p:pic>
      <p:graphicFrame>
        <p:nvGraphicFramePr>
          <p:cNvPr id="5" name="Content Placeholder 2">
            <a:extLst>
              <a:ext uri="{FF2B5EF4-FFF2-40B4-BE49-F238E27FC236}">
                <a16:creationId xmlns:a16="http://schemas.microsoft.com/office/drawing/2014/main" id="{C7209F8B-7BBB-44DD-71A7-AB2E00B246DF}"/>
              </a:ext>
            </a:extLst>
          </p:cNvPr>
          <p:cNvGraphicFramePr>
            <a:graphicFrameLocks noGrp="1"/>
          </p:cNvGraphicFramePr>
          <p:nvPr>
            <p:ph idx="10"/>
            <p:extLst>
              <p:ext uri="{D42A27DB-BD31-4B8C-83A1-F6EECF244321}">
                <p14:modId xmlns:p14="http://schemas.microsoft.com/office/powerpoint/2010/main" val="2839621218"/>
              </p:ext>
            </p:extLst>
          </p:nvPr>
        </p:nvGraphicFramePr>
        <p:xfrm>
          <a:off x="12080231" y="3139423"/>
          <a:ext cx="10735166" cy="92145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51325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3517B-D790-0859-7DD6-F11931F216F8}"/>
              </a:ext>
            </a:extLst>
          </p:cNvPr>
          <p:cNvSpPr>
            <a:spLocks noGrp="1"/>
          </p:cNvSpPr>
          <p:nvPr>
            <p:ph type="title"/>
          </p:nvPr>
        </p:nvSpPr>
        <p:spPr/>
        <p:txBody>
          <a:bodyPr/>
          <a:lstStyle/>
          <a:p>
            <a:r>
              <a:rPr lang="en-US" dirty="0"/>
              <a:t>What is Authentic Child and Youth Engagement?</a:t>
            </a:r>
          </a:p>
        </p:txBody>
      </p:sp>
      <p:graphicFrame>
        <p:nvGraphicFramePr>
          <p:cNvPr id="4" name="Content Placeholder 3">
            <a:extLst>
              <a:ext uri="{FF2B5EF4-FFF2-40B4-BE49-F238E27FC236}">
                <a16:creationId xmlns:a16="http://schemas.microsoft.com/office/drawing/2014/main" id="{0B314E90-3F30-A78D-4B46-A839089FD80B}"/>
              </a:ext>
            </a:extLst>
          </p:cNvPr>
          <p:cNvGraphicFramePr>
            <a:graphicFrameLocks noGrp="1"/>
          </p:cNvGraphicFramePr>
          <p:nvPr>
            <p:ph idx="4294967295"/>
          </p:nvPr>
        </p:nvGraphicFramePr>
        <p:xfrm>
          <a:off x="914399" y="2146300"/>
          <a:ext cx="22571075" cy="1125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5794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57C31-2998-A005-7E7F-713E9B5B015E}"/>
              </a:ext>
            </a:extLst>
          </p:cNvPr>
          <p:cNvSpPr>
            <a:spLocks noGrp="1"/>
          </p:cNvSpPr>
          <p:nvPr>
            <p:ph type="title"/>
          </p:nvPr>
        </p:nvSpPr>
        <p:spPr/>
        <p:txBody>
          <a:bodyPr/>
          <a:lstStyle/>
          <a:p>
            <a:pPr algn="ctr"/>
            <a:r>
              <a:rPr lang="en-US" sz="6600" dirty="0">
                <a:solidFill>
                  <a:srgbClr val="F89A21"/>
                </a:solidFill>
                <a:latin typeface="Avenir Black"/>
              </a:rPr>
              <a:t>Common Themes Elevated by</a:t>
            </a:r>
            <a:br>
              <a:rPr lang="en-US" sz="6600" dirty="0">
                <a:latin typeface="Avenir Black"/>
              </a:rPr>
            </a:br>
            <a:r>
              <a:rPr lang="en-US" sz="6600" dirty="0">
                <a:solidFill>
                  <a:srgbClr val="F89A21"/>
                </a:solidFill>
                <a:latin typeface="Avenir Black"/>
              </a:rPr>
              <a:t>National Youth Engagement Advisory Council </a:t>
            </a:r>
            <a:endParaRPr lang="en-US">
              <a:latin typeface="Avenir Black"/>
            </a:endParaRPr>
          </a:p>
        </p:txBody>
      </p:sp>
      <p:sp>
        <p:nvSpPr>
          <p:cNvPr id="3" name="Content Placeholder 2">
            <a:extLst>
              <a:ext uri="{FF2B5EF4-FFF2-40B4-BE49-F238E27FC236}">
                <a16:creationId xmlns:a16="http://schemas.microsoft.com/office/drawing/2014/main" id="{08E83E53-8391-D117-95E4-98015F198A5C}"/>
              </a:ext>
            </a:extLst>
          </p:cNvPr>
          <p:cNvSpPr>
            <a:spLocks noGrp="1"/>
          </p:cNvSpPr>
          <p:nvPr>
            <p:ph idx="1"/>
          </p:nvPr>
        </p:nvSpPr>
        <p:spPr>
          <a:xfrm>
            <a:off x="1409201" y="3139423"/>
            <a:ext cx="20975218" cy="8895405"/>
          </a:xfrm>
        </p:spPr>
        <p:txBody>
          <a:bodyPr vert="horz" lIns="91440" tIns="45720" rIns="91440" bIns="45720" rtlCol="0" anchor="t">
            <a:normAutofit/>
          </a:bodyPr>
          <a:lstStyle/>
          <a:p>
            <a:pPr marL="0" indent="0">
              <a:buNone/>
            </a:pPr>
            <a:r>
              <a:rPr lang="en-US" dirty="0">
                <a:latin typeface="Open Sans"/>
                <a:ea typeface="Open Sans"/>
                <a:cs typeface="Open Sans"/>
              </a:rPr>
              <a:t>Child Welfare Workforce and Court Personnel can engage youth authentically by:</a:t>
            </a:r>
          </a:p>
          <a:p>
            <a:pPr lvl="1"/>
            <a:endParaRPr lang="en-US" sz="4000" dirty="0">
              <a:latin typeface="Open Sans"/>
              <a:ea typeface="Open Sans"/>
              <a:cs typeface="Open Sans"/>
            </a:endParaRPr>
          </a:p>
          <a:p>
            <a:pPr lvl="1"/>
            <a:r>
              <a:rPr lang="en-US" sz="4000" dirty="0">
                <a:latin typeface="Open Sans"/>
                <a:ea typeface="Open Sans"/>
                <a:cs typeface="Open Sans"/>
              </a:rPr>
              <a:t>Enhancing communication and listening skills</a:t>
            </a:r>
            <a:endParaRPr lang="en-US" sz="4000" dirty="0"/>
          </a:p>
          <a:p>
            <a:pPr lvl="1"/>
            <a:r>
              <a:rPr lang="en-US" sz="4000" dirty="0">
                <a:latin typeface="Open Sans"/>
                <a:ea typeface="Open Sans"/>
                <a:cs typeface="Open Sans"/>
              </a:rPr>
              <a:t>Preparing children and youth for permanency as early as possible</a:t>
            </a:r>
            <a:endParaRPr lang="en-US" sz="4000" dirty="0"/>
          </a:p>
          <a:p>
            <a:pPr lvl="1"/>
            <a:r>
              <a:rPr lang="en-US" sz="4000" dirty="0">
                <a:latin typeface="Open Sans"/>
                <a:ea typeface="Open Sans"/>
                <a:cs typeface="Open Sans"/>
              </a:rPr>
              <a:t>Utilizing Family Finding </a:t>
            </a:r>
          </a:p>
          <a:p>
            <a:pPr lvl="1"/>
            <a:r>
              <a:rPr lang="en-US" sz="4000" dirty="0">
                <a:latin typeface="Open Sans"/>
                <a:ea typeface="Open Sans"/>
                <a:cs typeface="Open Sans"/>
              </a:rPr>
              <a:t>Maintaining community connections</a:t>
            </a:r>
            <a:endParaRPr lang="en-US" sz="4000" dirty="0"/>
          </a:p>
          <a:p>
            <a:pPr lvl="1"/>
            <a:r>
              <a:rPr lang="en-US" sz="4000" dirty="0">
                <a:latin typeface="Open Sans"/>
                <a:ea typeface="Open Sans"/>
                <a:cs typeface="Open Sans"/>
              </a:rPr>
              <a:t>Supporting culture and identity</a:t>
            </a:r>
          </a:p>
          <a:p>
            <a:pPr lvl="1"/>
            <a:r>
              <a:rPr lang="en-US" sz="4000" dirty="0">
                <a:latin typeface="Open Sans"/>
                <a:ea typeface="Open Sans"/>
                <a:cs typeface="Open Sans"/>
              </a:rPr>
              <a:t>Redefining kinship to include family friends and other supportive adults</a:t>
            </a:r>
            <a:endParaRPr lang="en-US" sz="4000" dirty="0"/>
          </a:p>
          <a:p>
            <a:pPr lvl="1"/>
            <a:r>
              <a:rPr lang="en-US" sz="4000" dirty="0">
                <a:latin typeface="Open Sans"/>
                <a:ea typeface="Open Sans"/>
                <a:cs typeface="Open Sans"/>
              </a:rPr>
              <a:t>Expanding and enforcing visitation policies</a:t>
            </a:r>
            <a:endParaRPr lang="en-US" sz="4000" dirty="0"/>
          </a:p>
          <a:p>
            <a:pPr lvl="1"/>
            <a:r>
              <a:rPr lang="en-US" sz="4000" dirty="0">
                <a:latin typeface="Open Sans"/>
                <a:ea typeface="Open Sans"/>
                <a:cs typeface="Open Sans"/>
              </a:rPr>
              <a:t>Acknowledging power dynamics</a:t>
            </a:r>
          </a:p>
        </p:txBody>
      </p:sp>
    </p:spTree>
    <p:extLst>
      <p:ext uri="{BB962C8B-B14F-4D97-AF65-F5344CB8AC3E}">
        <p14:creationId xmlns:p14="http://schemas.microsoft.com/office/powerpoint/2010/main" val="1214536591"/>
      </p:ext>
    </p:extLst>
  </p:cSld>
  <p:clrMapOvr>
    <a:masterClrMapping/>
  </p:clrMapOvr>
</p:sld>
</file>

<file path=ppt/theme/theme1.xml><?xml version="1.0" encoding="utf-8"?>
<a:theme xmlns:a="http://schemas.openxmlformats.org/drawingml/2006/main" name="QIC-EY-Template">
  <a:themeElements>
    <a:clrScheme name="2018_RP">
      <a:dk1>
        <a:srgbClr val="000000"/>
      </a:dk1>
      <a:lt1>
        <a:srgbClr val="FFFFFF"/>
      </a:lt1>
      <a:dk2>
        <a:srgbClr val="6D6D70"/>
      </a:dk2>
      <a:lt2>
        <a:srgbClr val="F3F3F3"/>
      </a:lt2>
      <a:accent1>
        <a:srgbClr val="E3002B"/>
      </a:accent1>
      <a:accent2>
        <a:srgbClr val="87A3BA"/>
      </a:accent2>
      <a:accent3>
        <a:srgbClr val="FFBF19"/>
      </a:accent3>
      <a:accent4>
        <a:srgbClr val="6D6D70"/>
      </a:accent4>
      <a:accent5>
        <a:srgbClr val="BABCBF"/>
      </a:accent5>
      <a:accent6>
        <a:srgbClr val="DBDBDD"/>
      </a:accent6>
      <a:hlink>
        <a:srgbClr val="E3002B"/>
      </a:hlink>
      <a:folHlink>
        <a:srgbClr val="6D6D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latin typeface="Arial" charset="0"/>
            <a:ea typeface="Arial" charset="0"/>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400" smtClean="0">
            <a:latin typeface="Arial" charset="0"/>
            <a:ea typeface="Arial" charset="0"/>
            <a:cs typeface="Arial" charset="0"/>
          </a:defRPr>
        </a:defPPr>
      </a:lstStyle>
    </a:txDef>
  </a:objectDefaults>
  <a:extraClrSchemeLst/>
  <a:extLst>
    <a:ext uri="{05A4C25C-085E-4340-85A3-A5531E510DB2}">
      <thm15:themeFamily xmlns:thm15="http://schemas.microsoft.com/office/thememl/2012/main" name="2020_RP_aGP_template" id="{98646573-496C-5B4A-AE4D-AF6AF329DE21}" vid="{3AF2B1F1-C356-FD4C-842C-287AEF0CB876}"/>
    </a:ext>
  </a:extLst>
</a:theme>
</file>

<file path=ppt/theme/theme2.xml><?xml version="1.0" encoding="utf-8"?>
<a:theme xmlns:a="http://schemas.openxmlformats.org/drawingml/2006/main" name="1_QIC-EY-Template">
  <a:themeElements>
    <a:clrScheme name="Spaulding QIC-EY">
      <a:dk1>
        <a:srgbClr val="000000"/>
      </a:dk1>
      <a:lt1>
        <a:srgbClr val="FFFFFF"/>
      </a:lt1>
      <a:dk2>
        <a:srgbClr val="6D6D70"/>
      </a:dk2>
      <a:lt2>
        <a:srgbClr val="F3F3F3"/>
      </a:lt2>
      <a:accent1>
        <a:srgbClr val="7EC441"/>
      </a:accent1>
      <a:accent2>
        <a:srgbClr val="2E9FE2"/>
      </a:accent2>
      <a:accent3>
        <a:srgbClr val="662C91"/>
      </a:accent3>
      <a:accent4>
        <a:srgbClr val="D3145A"/>
      </a:accent4>
      <a:accent5>
        <a:srgbClr val="F49D19"/>
      </a:accent5>
      <a:accent6>
        <a:srgbClr val="FFCC33"/>
      </a:accent6>
      <a:hlink>
        <a:srgbClr val="E3002B"/>
      </a:hlink>
      <a:folHlink>
        <a:srgbClr val="6D6D70"/>
      </a:folHlink>
    </a:clrScheme>
    <a:fontScheme name="Custom 1">
      <a:majorFont>
        <a:latin typeface="Avenir Next LT Pro Demi"/>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latin typeface="Arial" charset="0"/>
            <a:ea typeface="Arial" charset="0"/>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400" smtClean="0">
            <a:latin typeface="Arial" charset="0"/>
            <a:ea typeface="Arial" charset="0"/>
            <a:cs typeface="Arial" charset="0"/>
          </a:defRPr>
        </a:defPPr>
      </a:lstStyle>
    </a:txDef>
  </a:objectDefaults>
  <a:extraClrSchemeLst/>
  <a:extLst>
    <a:ext uri="{05A4C25C-085E-4340-85A3-A5531E510DB2}">
      <thm15:themeFamily xmlns:thm15="http://schemas.microsoft.com/office/thememl/2012/main" name="2020_RP_aGP_template" id="{98646573-496C-5B4A-AE4D-AF6AF329DE21}" vid="{3AF2B1F1-C356-FD4C-842C-287AEF0CB87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P_2018_Branded_Theme_v2">
  <a:themeElements>
    <a:clrScheme name="RP_2018_Branded_Theme_v2">
      <a:dk1>
        <a:srgbClr val="000000"/>
      </a:dk1>
      <a:lt1>
        <a:srgbClr val="FFFFFF"/>
      </a:lt1>
      <a:dk2>
        <a:srgbClr val="A7A7A7"/>
      </a:dk2>
      <a:lt2>
        <a:srgbClr val="535353"/>
      </a:lt2>
      <a:accent1>
        <a:srgbClr val="E3002B"/>
      </a:accent1>
      <a:accent2>
        <a:srgbClr val="87A3BA"/>
      </a:accent2>
      <a:accent3>
        <a:srgbClr val="FFBF19"/>
      </a:accent3>
      <a:accent4>
        <a:srgbClr val="6D6D70"/>
      </a:accent4>
      <a:accent5>
        <a:srgbClr val="BABCBF"/>
      </a:accent5>
      <a:accent6>
        <a:srgbClr val="DBDBDD"/>
      </a:accent6>
      <a:hlink>
        <a:srgbClr val="0000FF"/>
      </a:hlink>
      <a:folHlink>
        <a:srgbClr val="FF00FF"/>
      </a:folHlink>
    </a:clrScheme>
    <a:fontScheme name="RP_2018_Branded_Theme_v2">
      <a:majorFont>
        <a:latin typeface="Calibri"/>
        <a:ea typeface="Calibri"/>
        <a:cs typeface="Calibri"/>
      </a:majorFont>
      <a:minorFont>
        <a:latin typeface="Helvetica"/>
        <a:ea typeface="Helvetica"/>
        <a:cs typeface="Helvetica"/>
      </a:minorFont>
    </a:fontScheme>
    <a:fmtScheme name="RP_2018_Branded_Theme_v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182779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182779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995A821193574F8A59B10F99CA312D" ma:contentTypeVersion="16" ma:contentTypeDescription="Create a new document." ma:contentTypeScope="" ma:versionID="6d66b4912bca6f4a615337a275f13efd">
  <xsd:schema xmlns:xsd="http://www.w3.org/2001/XMLSchema" xmlns:xs="http://www.w3.org/2001/XMLSchema" xmlns:p="http://schemas.microsoft.com/office/2006/metadata/properties" xmlns:ns2="221ccafb-c70b-483d-b418-db6048e12cca" xmlns:ns3="377b56eb-0285-4247-8d57-372b78c05469" targetNamespace="http://schemas.microsoft.com/office/2006/metadata/properties" ma:root="true" ma:fieldsID="9645686ec9065f7d987eeb23653afc4f" ns2:_="" ns3:_="">
    <xsd:import namespace="221ccafb-c70b-483d-b418-db6048e12cca"/>
    <xsd:import namespace="377b56eb-0285-4247-8d57-372b78c054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1ccafb-c70b-483d-b418-db6048e12c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4b02559-fe8d-4725-be27-408ec327fc4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77b56eb-0285-4247-8d57-372b78c0546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35c02bd-e55b-43a2-828a-ef64b6acab0f}" ma:internalName="TaxCatchAll" ma:showField="CatchAllData" ma:web="377b56eb-0285-4247-8d57-372b78c054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77b56eb-0285-4247-8d57-372b78c05469">
      <UserInfo>
        <DisplayName>Alice Coleman</DisplayName>
        <AccountId>178</AccountId>
        <AccountType/>
      </UserInfo>
    </SharedWithUsers>
    <lcf76f155ced4ddcb4097134ff3c332f xmlns="221ccafb-c70b-483d-b418-db6048e12cca">
      <Terms xmlns="http://schemas.microsoft.com/office/infopath/2007/PartnerControls"/>
    </lcf76f155ced4ddcb4097134ff3c332f>
    <TaxCatchAll xmlns="377b56eb-0285-4247-8d57-372b78c05469" xsi:nil="true"/>
  </documentManagement>
</p:properties>
</file>

<file path=customXml/itemProps1.xml><?xml version="1.0" encoding="utf-8"?>
<ds:datastoreItem xmlns:ds="http://schemas.openxmlformats.org/officeDocument/2006/customXml" ds:itemID="{3015C381-A14C-4611-B126-02571A490069}">
  <ds:schemaRefs>
    <ds:schemaRef ds:uri="221ccafb-c70b-483d-b418-db6048e12cca"/>
    <ds:schemaRef ds:uri="377b56eb-0285-4247-8d57-372b78c054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6E27FAA-0000-4C00-A2EF-12CFE0DEF7AD}">
  <ds:schemaRefs>
    <ds:schemaRef ds:uri="http://schemas.microsoft.com/sharepoint/v3/contenttype/forms"/>
  </ds:schemaRefs>
</ds:datastoreItem>
</file>

<file path=customXml/itemProps3.xml><?xml version="1.0" encoding="utf-8"?>
<ds:datastoreItem xmlns:ds="http://schemas.openxmlformats.org/officeDocument/2006/customXml" ds:itemID="{26907E92-0A7A-466A-94BF-78A850AD0C51}">
  <ds:schemaRefs>
    <ds:schemaRef ds:uri="221ccafb-c70b-483d-b418-db6048e12cca"/>
    <ds:schemaRef ds:uri="377b56eb-0285-4247-8d57-372b78c054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442</TotalTime>
  <Words>1707</Words>
  <Application>Microsoft Office PowerPoint</Application>
  <PresentationFormat>Custom</PresentationFormat>
  <Paragraphs>188</Paragraphs>
  <Slides>23</Slides>
  <Notes>23</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23</vt:i4>
      </vt:variant>
    </vt:vector>
  </HeadingPairs>
  <TitlesOfParts>
    <vt:vector size="41" baseType="lpstr">
      <vt:lpstr>Arial</vt:lpstr>
      <vt:lpstr>Avenir</vt:lpstr>
      <vt:lpstr>Avenir Black</vt:lpstr>
      <vt:lpstr>Avenir Book</vt:lpstr>
      <vt:lpstr>Avenir Medium</vt:lpstr>
      <vt:lpstr>Avenir Next LT Pro Demi</vt:lpstr>
      <vt:lpstr>Avenir Next LT Pro Light</vt:lpstr>
      <vt:lpstr>Calibri</vt:lpstr>
      <vt:lpstr>Calibri Light</vt:lpstr>
      <vt:lpstr>Georgia</vt:lpstr>
      <vt:lpstr>Helvetica</vt:lpstr>
      <vt:lpstr>Microsoft Sans Serif</vt:lpstr>
      <vt:lpstr>Open Sans</vt:lpstr>
      <vt:lpstr>Times New Roman</vt:lpstr>
      <vt:lpstr>Wingdings</vt:lpstr>
      <vt:lpstr>QIC-EY-Template</vt:lpstr>
      <vt:lpstr>1_QIC-EY-Template</vt:lpstr>
      <vt:lpstr>Office Theme</vt:lpstr>
      <vt:lpstr>Authentic Child and Youth Engagement in Program Planning and Implementation: How to Practice What We Preach</vt:lpstr>
      <vt:lpstr>Quality Improvement Center  Engaging Youth</vt:lpstr>
      <vt:lpstr>QIC-EY Partners</vt:lpstr>
      <vt:lpstr>Addressing the Problem</vt:lpstr>
      <vt:lpstr>National Youth Engagement Advisory Council </vt:lpstr>
      <vt:lpstr> Work of the National Youth Engagement Advisory Council</vt:lpstr>
      <vt:lpstr>Work of the National Youth Engagement Advisory Council</vt:lpstr>
      <vt:lpstr>What is Authentic Child and Youth Engagement?</vt:lpstr>
      <vt:lpstr>Common Themes Elevated by National Youth Engagement Advisory Council </vt:lpstr>
      <vt:lpstr>Workforce Literature Review</vt:lpstr>
      <vt:lpstr>Literature ReviewArticle Inclusion Process</vt:lpstr>
      <vt:lpstr>PowerPoint Presentation</vt:lpstr>
      <vt:lpstr>Delphi Review</vt:lpstr>
      <vt:lpstr>Child Welfare Training Modules</vt:lpstr>
      <vt:lpstr>Court Training Modules</vt:lpstr>
      <vt:lpstr>PowerPoint Presentation</vt:lpstr>
      <vt:lpstr>Voices of Lived Expertise</vt:lpstr>
      <vt:lpstr>WORK WITH PILOT SITES</vt:lpstr>
      <vt:lpstr>What is Available Now</vt:lpstr>
      <vt:lpstr>What We Learned from Council Members</vt:lpstr>
      <vt:lpstr>Child and Youth Engagement Coordinator Orientation Packet</vt:lpstr>
      <vt:lpstr>Questions for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Rozelle</dc:creator>
  <cp:lastModifiedBy>Phoenix Santiago</cp:lastModifiedBy>
  <cp:revision>292</cp:revision>
  <dcterms:modified xsi:type="dcterms:W3CDTF">2023-04-07T20:06:56Z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0x01010052995A821193574F8A59B10F99CA312D</vt:lpwstr>
  </property>
  <property fmtid="{D5CDD505-2E9C-101B-9397-08002B2CF9AE}" pid="3" name="MediaServiceImageTags">
    <vt:lpwstr/>
  </property>
</Properties>
</file>