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Default Extension="zip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8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45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51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5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2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A616-933A-43D5-AEEE-195155F08E0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B1F66-0222-4D1B-929D-C97AD731C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zi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EDF7-CB92-DC4C-6938-8894B5FBA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9142"/>
            <a:ext cx="7766936" cy="1751682"/>
          </a:xfrm>
        </p:spPr>
        <p:txBody>
          <a:bodyPr/>
          <a:lstStyle/>
          <a:p>
            <a:pPr algn="ctr"/>
            <a:r>
              <a:rPr lang="en-US" dirty="0"/>
              <a:t>Unconditional Care vs. Wraparound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182C-7143-73FA-F09F-FA68A208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811836"/>
            <a:ext cx="7766936" cy="204913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Karl W. Dennis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Ira S. Lourie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Sue Smith</a:t>
            </a:r>
          </a:p>
        </p:txBody>
      </p:sp>
    </p:spTree>
    <p:extLst>
      <p:ext uri="{BB962C8B-B14F-4D97-AF65-F5344CB8AC3E}">
        <p14:creationId xmlns:p14="http://schemas.microsoft.com/office/powerpoint/2010/main" val="194487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06C1-87D8-0B75-A2D0-F4B6C9C8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Are We Here Today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B51BF-2B41-52C8-9305-403EC050A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diminution of Unconditional Care as the under pinning of Wraparound: Unconditional Care vs Persistence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Wraparound to be funded beyond small grant driven programs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ability of Unconditional Care non-wraparound approaches to reach wraparound fidelity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6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3323-8E0A-8608-FFEA-25914EE2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2371"/>
            <a:ext cx="8596668" cy="1688029"/>
          </a:xfrm>
        </p:spPr>
        <p:txBody>
          <a:bodyPr>
            <a:normAutofit/>
          </a:bodyPr>
          <a:lstStyle/>
          <a:p>
            <a:r>
              <a:rPr lang="en-US" sz="4800" dirty="0"/>
              <a:t>Reclaiming and Reformulating Unconditional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457DB-457F-A450-99D2-CDB731D9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7103"/>
            <a:ext cx="8596668" cy="4014259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taken the element formerly called Unconditional Care and reimagined it as having three qualities that we feel define the essence of Unconditional Care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 Reject, No Eject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Forming a Helping Bond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Never Give Up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0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A9A6-D773-833F-A9F1-EEF1883B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50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Redefining Our Approach To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A711-9F0E-B23E-77B6-5CA983AA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1397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expanded the concept of Strength-based approaches to include a stronger focus on the </a:t>
            </a:r>
            <a:r>
              <a:rPr lang="en-US" sz="28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trengths of Families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redefined the concepts of family-driven services to reflect the new call for </a:t>
            </a:r>
            <a:r>
              <a:rPr lang="en-US" sz="2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Voice and Choice </a:t>
            </a: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care of their children and youth.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0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0AF2-E2D8-CD86-D178-DA25584E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259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Unconditional Care is a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3B5F-20B3-AF56-812A-F85880DD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Unconditional Care is not a practice, it is a philosophy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Wraparound is the most prominent and tested way of providing Unconditional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There are other ways to provide Unconditional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Anyone can make or expect their care to be more Unconditional, and if so, that care will get better</a:t>
            </a:r>
          </a:p>
        </p:txBody>
      </p:sp>
    </p:spTree>
    <p:extLst>
      <p:ext uri="{BB962C8B-B14F-4D97-AF65-F5344CB8AC3E}">
        <p14:creationId xmlns:p14="http://schemas.microsoft.com/office/powerpoint/2010/main" val="174806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ED4AD82-EC4F-16E5-9123-EEE16070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77165"/>
            <a:ext cx="4091940" cy="61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5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65A8-E21B-1BFF-7592-D7BBE1F0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61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 is Unconditional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FFAF-01FD-D16B-E18F-7A056870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Stories by Karl Dennis from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Everything is Normal Until Proven Otherwise, 2</a:t>
            </a:r>
            <a:r>
              <a:rPr lang="en-US" sz="2400" b="1" i="1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Edition</a:t>
            </a:r>
            <a:r>
              <a:rPr lang="en-US" sz="2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en-US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How We Started Doing this Strange Job, an excerpt from Chapter 1.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PMingLiU" panose="02020500000000000000" pitchFamily="18" charset="-120"/>
              </a:rPr>
              <a:t>This story is attached at the end of this presentation</a:t>
            </a:r>
            <a:endParaRPr lang="en-US" sz="2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84DD-D6CF-9565-F5AF-D222A135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Development of Unconditional Care at Kaleidoscope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79CA0-4A18-6B7B-934C-AB1709A31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99981"/>
            <a:ext cx="8596668" cy="34413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Care the people we serve as we would care for our own children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No Reject/No Eject (No Decline/No Punitive Discharge)</a:t>
            </a:r>
          </a:p>
        </p:txBody>
      </p:sp>
    </p:spTree>
    <p:extLst>
      <p:ext uri="{BB962C8B-B14F-4D97-AF65-F5344CB8AC3E}">
        <p14:creationId xmlns:p14="http://schemas.microsoft.com/office/powerpoint/2010/main" val="183135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965D-D26F-6D8C-3B50-B669FA12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What is Wraparound – I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BA70-46BC-9E96-03EE-200170DC1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Started in Willie M. Program in North Carolina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Keeping the most seriously affected youth out of residential treatment and in their communities by wrapping services around them and their families</a:t>
            </a:r>
          </a:p>
          <a:p>
            <a:pPr marL="457200" lvl="1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ea typeface="Calibri" panose="020F0502020204030204" pitchFamily="34" charset="0"/>
              </a:rPr>
              <a:t>Became an intervention modality used across the country to better meet the needs of these families as systems of care were instituted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2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8232-410B-0BBD-2648-AAF9EE7C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377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is Wraparound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49F1-CE33-B8C8-5427-FF82D033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3378"/>
            <a:ext cx="8596668" cy="4935557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5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Wraparound became better defined as having the underpinnings of 10 basic elements as defined in the first edition of our 2006 book, </a:t>
            </a:r>
            <a:r>
              <a:rPr lang="en-US" sz="5100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is Normal Until Proven Otherwise: a book about Wraparound Services</a:t>
            </a:r>
            <a:r>
              <a:rPr lang="en-US" sz="5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51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Unconditional</a:t>
            </a:r>
            <a:r>
              <a:rPr lang="en-US" sz="51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Care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51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Individual strength</a:t>
            </a:r>
            <a:r>
              <a:rPr lang="en-US" sz="51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-based approaches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51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Family-driven and Family strength</a:t>
            </a:r>
            <a:r>
              <a:rPr lang="en-US" sz="51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approaches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51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Individualize </a:t>
            </a:r>
            <a:r>
              <a:rPr lang="en-US" sz="51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treatment approach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51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Emphasis on serving families in their </a:t>
            </a:r>
            <a:r>
              <a:rPr lang="en-US" sz="51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communities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423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5AC0-DF0C-E413-F8AD-ADA003A8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is Wraparound -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268C4-9A02-6942-710A-56E195631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Commitment to </a:t>
            </a:r>
            <a:r>
              <a:rPr lang="en-US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culturally competent</a:t>
            </a: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care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Care driven by </a:t>
            </a:r>
            <a:r>
              <a:rPr lang="en-US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Child and Family Teams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 emphasis on </a:t>
            </a:r>
            <a:r>
              <a:rPr lang="en-US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interagency collaboration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 net result of </a:t>
            </a:r>
            <a:r>
              <a:rPr lang="en-US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cost effectiveness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 </a:t>
            </a:r>
            <a:r>
              <a:rPr lang="en-US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outcome driven</a:t>
            </a: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process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0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9609-F285-35D3-C834-B6CBFE4A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 Essence of Unconditional Care and Wraparound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9B95B-1E97-7B27-4E0D-2FA48E4B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Stories by Karl Dennis from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Everything is Normal Until Proven Otherwise, 2</a:t>
            </a:r>
            <a:r>
              <a:rPr lang="en-US" sz="2400" b="1" i="1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Edition</a:t>
            </a:r>
            <a:r>
              <a:rPr lang="en-US" sz="2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en-US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Cindy’s Story, an excerpt from Chapter 2., about The Essence of Unconditional Care and Wraparound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PMingLiU" panose="02020500000000000000" pitchFamily="18" charset="-120"/>
              </a:rPr>
              <a:t>This story is attached at the end of this presentation</a:t>
            </a:r>
            <a:endParaRPr lang="en-US" sz="2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9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B40B-02EE-4AD2-C002-EEE1E7F8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26830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Where Is Wraparound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605C-E258-AA5F-469E-235D4CD6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diminution of Unconditional Care as the under pinning of Wraparound: Unconditional Care vs Persistence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Wraparound to be funded beyond small grant driven programs</a:t>
            </a:r>
            <a:endParaRPr lang="en-US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ability of Unconditional Care non-wraparound approaches to reach wraparound fidelity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022E-FAB3-C44C-BB27-42430E43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5" y="142244"/>
            <a:ext cx="8596668" cy="8933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Why Are We Here Today - 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C12F14-3B8C-F018-31B7-5AA1120E1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69" y="3625056"/>
            <a:ext cx="952500" cy="9525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13FA4C4-2D59-62BE-38B4-E38333D9F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4" y="1002970"/>
            <a:ext cx="3657600" cy="58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928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399</TotalTime>
  <Words>537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Courier New</vt:lpstr>
      <vt:lpstr>Symbol</vt:lpstr>
      <vt:lpstr>Times New Roman</vt:lpstr>
      <vt:lpstr>Trebuchet MS</vt:lpstr>
      <vt:lpstr>Wingdings</vt:lpstr>
      <vt:lpstr>Wingdings 3</vt:lpstr>
      <vt:lpstr>Facet</vt:lpstr>
      <vt:lpstr>Unconditional Care vs. Wraparound</vt:lpstr>
      <vt:lpstr>What is Unconditional Care</vt:lpstr>
      <vt:lpstr>Development of Unconditional Care at Kaleidoscope </vt:lpstr>
      <vt:lpstr>What is Wraparound – I </vt:lpstr>
      <vt:lpstr>What is Wraparound - II</vt:lpstr>
      <vt:lpstr>What is Wraparound - III</vt:lpstr>
      <vt:lpstr>The Essence of Unconditional Care and Wraparound</vt:lpstr>
      <vt:lpstr>Where Is Wraparound Today</vt:lpstr>
      <vt:lpstr>Why Are We Here Today - I</vt:lpstr>
      <vt:lpstr>Why Are We Here Today - II</vt:lpstr>
      <vt:lpstr>Reclaiming and Reformulating Unconditional Care</vt:lpstr>
      <vt:lpstr>Redefining Our Approach To Families</vt:lpstr>
      <vt:lpstr>Unconditional Care is a Philosophy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Unconditional Care vs. Wraparound</dc:title>
  <dc:creator>Ira Lourie</dc:creator>
  <cp:lastModifiedBy>Ira Lourie</cp:lastModifiedBy>
  <cp:revision>4</cp:revision>
  <dcterms:created xsi:type="dcterms:W3CDTF">2023-03-21T13:26:22Z</dcterms:created>
  <dcterms:modified xsi:type="dcterms:W3CDTF">2023-03-22T14:21:59Z</dcterms:modified>
</cp:coreProperties>
</file>