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6" r:id="rId5"/>
    <p:sldMasterId id="2147483676" r:id="rId6"/>
    <p:sldMasterId id="2147483686" r:id="rId7"/>
    <p:sldMasterId id="2147483696" r:id="rId8"/>
    <p:sldMasterId id="2147483706" r:id="rId9"/>
  </p:sldMasterIdLst>
  <p:notesMasterIdLst>
    <p:notesMasterId r:id="rId70"/>
  </p:notesMasterIdLst>
  <p:sldIdLst>
    <p:sldId id="264" r:id="rId10"/>
    <p:sldId id="820" r:id="rId11"/>
    <p:sldId id="817" r:id="rId12"/>
    <p:sldId id="818" r:id="rId13"/>
    <p:sldId id="288" r:id="rId14"/>
    <p:sldId id="385" r:id="rId15"/>
    <p:sldId id="823" r:id="rId16"/>
    <p:sldId id="824" r:id="rId17"/>
    <p:sldId id="826" r:id="rId18"/>
    <p:sldId id="782" r:id="rId19"/>
    <p:sldId id="821" r:id="rId20"/>
    <p:sldId id="769" r:id="rId21"/>
    <p:sldId id="381" r:id="rId22"/>
    <p:sldId id="380" r:id="rId23"/>
    <p:sldId id="384" r:id="rId24"/>
    <p:sldId id="813" r:id="rId25"/>
    <p:sldId id="747" r:id="rId26"/>
    <p:sldId id="748" r:id="rId27"/>
    <p:sldId id="749" r:id="rId28"/>
    <p:sldId id="348" r:id="rId29"/>
    <p:sldId id="755" r:id="rId30"/>
    <p:sldId id="827" r:id="rId31"/>
    <p:sldId id="788" r:id="rId32"/>
    <p:sldId id="770" r:id="rId33"/>
    <p:sldId id="771" r:id="rId34"/>
    <p:sldId id="320" r:id="rId35"/>
    <p:sldId id="834" r:id="rId36"/>
    <p:sldId id="835" r:id="rId37"/>
    <p:sldId id="836" r:id="rId38"/>
    <p:sldId id="837" r:id="rId39"/>
    <p:sldId id="803" r:id="rId40"/>
    <p:sldId id="285" r:id="rId41"/>
    <p:sldId id="258" r:id="rId42"/>
    <p:sldId id="257" r:id="rId43"/>
    <p:sldId id="274" r:id="rId44"/>
    <p:sldId id="259" r:id="rId45"/>
    <p:sldId id="271" r:id="rId46"/>
    <p:sldId id="830" r:id="rId47"/>
    <p:sldId id="829" r:id="rId48"/>
    <p:sldId id="831" r:id="rId49"/>
    <p:sldId id="832" r:id="rId50"/>
    <p:sldId id="792" r:id="rId51"/>
    <p:sldId id="819" r:id="rId52"/>
    <p:sldId id="793" r:id="rId53"/>
    <p:sldId id="801" r:id="rId54"/>
    <p:sldId id="812" r:id="rId55"/>
    <p:sldId id="816" r:id="rId56"/>
    <p:sldId id="797" r:id="rId57"/>
    <p:sldId id="798" r:id="rId58"/>
    <p:sldId id="809" r:id="rId59"/>
    <p:sldId id="811" r:id="rId60"/>
    <p:sldId id="804" r:id="rId61"/>
    <p:sldId id="807" r:id="rId62"/>
    <p:sldId id="808" r:id="rId63"/>
    <p:sldId id="838" r:id="rId64"/>
    <p:sldId id="839" r:id="rId65"/>
    <p:sldId id="833" r:id="rId66"/>
    <p:sldId id="279" r:id="rId67"/>
    <p:sldId id="810" r:id="rId68"/>
    <p:sldId id="840"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672FCD-1F08-47C4-956F-37C28F26F44A}">
          <p14:sldIdLst>
            <p14:sldId id="264"/>
            <p14:sldId id="820"/>
            <p14:sldId id="817"/>
            <p14:sldId id="818"/>
            <p14:sldId id="288"/>
            <p14:sldId id="385"/>
            <p14:sldId id="823"/>
            <p14:sldId id="824"/>
            <p14:sldId id="826"/>
            <p14:sldId id="782"/>
            <p14:sldId id="821"/>
            <p14:sldId id="769"/>
            <p14:sldId id="381"/>
            <p14:sldId id="380"/>
            <p14:sldId id="384"/>
            <p14:sldId id="813"/>
            <p14:sldId id="747"/>
            <p14:sldId id="748"/>
            <p14:sldId id="749"/>
            <p14:sldId id="348"/>
            <p14:sldId id="755"/>
            <p14:sldId id="827"/>
            <p14:sldId id="788"/>
            <p14:sldId id="770"/>
            <p14:sldId id="771"/>
            <p14:sldId id="320"/>
            <p14:sldId id="834"/>
            <p14:sldId id="835"/>
            <p14:sldId id="836"/>
            <p14:sldId id="837"/>
            <p14:sldId id="803"/>
            <p14:sldId id="285"/>
            <p14:sldId id="258"/>
            <p14:sldId id="257"/>
            <p14:sldId id="274"/>
            <p14:sldId id="259"/>
            <p14:sldId id="271"/>
            <p14:sldId id="830"/>
            <p14:sldId id="829"/>
            <p14:sldId id="831"/>
            <p14:sldId id="832"/>
            <p14:sldId id="792"/>
            <p14:sldId id="819"/>
            <p14:sldId id="793"/>
            <p14:sldId id="801"/>
            <p14:sldId id="812"/>
            <p14:sldId id="816"/>
            <p14:sldId id="797"/>
            <p14:sldId id="798"/>
            <p14:sldId id="809"/>
            <p14:sldId id="811"/>
            <p14:sldId id="804"/>
            <p14:sldId id="807"/>
            <p14:sldId id="808"/>
            <p14:sldId id="838"/>
            <p14:sldId id="839"/>
            <p14:sldId id="833"/>
            <p14:sldId id="279"/>
            <p14:sldId id="810"/>
            <p14:sldId id="8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BF8"/>
    <a:srgbClr val="268E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992FD-E0A6-4CAA-A3A0-74F6AB6DCA35}" v="58410" dt="2023-04-25T14:24:48.223"/>
    <p1510:client id="{3414BB8D-112F-1110-1C1A-7CFA66C4E4F8}" v="10" dt="2023-04-24T20:07:41.249"/>
    <p1510:client id="{35778288-3F5B-4F9C-B4A0-187C20BB8988}" v="4037" vWet="4039" dt="2023-04-17T16:05:17.732"/>
    <p1510:client id="{D908BF04-4673-B5C2-7AC5-6AB74BB797B7}" v="3" dt="2023-04-25T13:04:41.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rs, Tanya" userId="S::tanya.powers@fairfaxcounty.gov::ef757ea7-6bac-415c-b1f3-93994cf9f1c7" providerId="AD" clId="Web-{5ABEFAC7-AEB0-EE68-FEF9-BA2EC91BD3C0}"/>
    <pc:docChg chg="modSld">
      <pc:chgData name="Powers, Tanya" userId="S::tanya.powers@fairfaxcounty.gov::ef757ea7-6bac-415c-b1f3-93994cf9f1c7" providerId="AD" clId="Web-{5ABEFAC7-AEB0-EE68-FEF9-BA2EC91BD3C0}" dt="2023-04-19T15:27:45.155" v="83"/>
      <pc:docMkLst>
        <pc:docMk/>
      </pc:docMkLst>
      <pc:sldChg chg="modNotes">
        <pc:chgData name="Powers, Tanya" userId="S::tanya.powers@fairfaxcounty.gov::ef757ea7-6bac-415c-b1f3-93994cf9f1c7" providerId="AD" clId="Web-{5ABEFAC7-AEB0-EE68-FEF9-BA2EC91BD3C0}" dt="2023-04-19T15:10:43.723" v="19"/>
        <pc:sldMkLst>
          <pc:docMk/>
          <pc:sldMk cId="3212013496" sldId="787"/>
        </pc:sldMkLst>
      </pc:sldChg>
      <pc:sldChg chg="modNotes">
        <pc:chgData name="Powers, Tanya" userId="S::tanya.powers@fairfaxcounty.gov::ef757ea7-6bac-415c-b1f3-93994cf9f1c7" providerId="AD" clId="Web-{5ABEFAC7-AEB0-EE68-FEF9-BA2EC91BD3C0}" dt="2023-04-19T15:27:45.155" v="83"/>
        <pc:sldMkLst>
          <pc:docMk/>
          <pc:sldMk cId="28920482" sldId="813"/>
        </pc:sldMkLst>
      </pc:sldChg>
    </pc:docChg>
  </pc:docChgLst>
  <pc:docChgLst>
    <pc:chgData name="Powers, Tanya" userId="S::tanya.powers@fairfaxcounty.gov::ef757ea7-6bac-415c-b1f3-93994cf9f1c7" providerId="AD" clId="Web-{750ED677-7B76-3B8E-4744-A55A3B04B061}"/>
    <pc:docChg chg="modSld">
      <pc:chgData name="Powers, Tanya" userId="S::tanya.powers@fairfaxcounty.gov::ef757ea7-6bac-415c-b1f3-93994cf9f1c7" providerId="AD" clId="Web-{750ED677-7B76-3B8E-4744-A55A3B04B061}" dt="2023-04-18T21:18:25.613" v="1938"/>
      <pc:docMkLst>
        <pc:docMk/>
      </pc:docMkLst>
      <pc:sldChg chg="modNotes">
        <pc:chgData name="Powers, Tanya" userId="S::tanya.powers@fairfaxcounty.gov::ef757ea7-6bac-415c-b1f3-93994cf9f1c7" providerId="AD" clId="Web-{750ED677-7B76-3B8E-4744-A55A3B04B061}" dt="2023-04-18T21:02:18.131" v="909"/>
        <pc:sldMkLst>
          <pc:docMk/>
          <pc:sldMk cId="1366545677" sldId="348"/>
        </pc:sldMkLst>
      </pc:sldChg>
      <pc:sldChg chg="modNotes">
        <pc:chgData name="Powers, Tanya" userId="S::tanya.powers@fairfaxcounty.gov::ef757ea7-6bac-415c-b1f3-93994cf9f1c7" providerId="AD" clId="Web-{750ED677-7B76-3B8E-4744-A55A3B04B061}" dt="2023-04-18T20:42:53.491" v="877"/>
        <pc:sldMkLst>
          <pc:docMk/>
          <pc:sldMk cId="3212013496" sldId="787"/>
        </pc:sldMkLst>
      </pc:sldChg>
      <pc:sldChg chg="modNotes">
        <pc:chgData name="Powers, Tanya" userId="S::tanya.powers@fairfaxcounty.gov::ef757ea7-6bac-415c-b1f3-93994cf9f1c7" providerId="AD" clId="Web-{750ED677-7B76-3B8E-4744-A55A3B04B061}" dt="2023-04-18T21:08:15.277" v="933"/>
        <pc:sldMkLst>
          <pc:docMk/>
          <pc:sldMk cId="2046190245" sldId="799"/>
        </pc:sldMkLst>
      </pc:sldChg>
      <pc:sldChg chg="modNotes">
        <pc:chgData name="Powers, Tanya" userId="S::tanya.powers@fairfaxcounty.gov::ef757ea7-6bac-415c-b1f3-93994cf9f1c7" providerId="AD" clId="Web-{750ED677-7B76-3B8E-4744-A55A3B04B061}" dt="2023-04-18T21:07:27.135" v="911"/>
        <pc:sldMkLst>
          <pc:docMk/>
          <pc:sldMk cId="1672783128" sldId="800"/>
        </pc:sldMkLst>
      </pc:sldChg>
      <pc:sldChg chg="modNotes">
        <pc:chgData name="Powers, Tanya" userId="S::tanya.powers@fairfaxcounty.gov::ef757ea7-6bac-415c-b1f3-93994cf9f1c7" providerId="AD" clId="Web-{750ED677-7B76-3B8E-4744-A55A3B04B061}" dt="2023-04-18T20:52:46.139" v="906"/>
        <pc:sldMkLst>
          <pc:docMk/>
          <pc:sldMk cId="28920482" sldId="813"/>
        </pc:sldMkLst>
      </pc:sldChg>
      <pc:sldChg chg="modSp modNotes">
        <pc:chgData name="Powers, Tanya" userId="S::tanya.powers@fairfaxcounty.gov::ef757ea7-6bac-415c-b1f3-93994cf9f1c7" providerId="AD" clId="Web-{750ED677-7B76-3B8E-4744-A55A3B04B061}" dt="2023-04-18T21:18:25.613" v="1938"/>
        <pc:sldMkLst>
          <pc:docMk/>
          <pc:sldMk cId="4148921903" sldId="819"/>
        </pc:sldMkLst>
        <pc:graphicFrameChg chg="modGraphic">
          <ac:chgData name="Powers, Tanya" userId="S::tanya.powers@fairfaxcounty.gov::ef757ea7-6bac-415c-b1f3-93994cf9f1c7" providerId="AD" clId="Web-{750ED677-7B76-3B8E-4744-A55A3B04B061}" dt="2023-04-18T21:09:29.965" v="944" actId="20577"/>
          <ac:graphicFrameMkLst>
            <pc:docMk/>
            <pc:sldMk cId="4148921903" sldId="819"/>
            <ac:graphicFrameMk id="6" creationId="{23E327DC-2E22-EA20-DE88-BB9F1412639E}"/>
          </ac:graphicFrameMkLst>
        </pc:graphicFrameChg>
      </pc:sldChg>
      <pc:sldChg chg="modNotes">
        <pc:chgData name="Powers, Tanya" userId="S::tanya.powers@fairfaxcounty.gov::ef757ea7-6bac-415c-b1f3-93994cf9f1c7" providerId="AD" clId="Web-{750ED677-7B76-3B8E-4744-A55A3B04B061}" dt="2023-04-18T20:47:55.416" v="893"/>
        <pc:sldMkLst>
          <pc:docMk/>
          <pc:sldMk cId="1573050689" sldId="820"/>
        </pc:sldMkLst>
      </pc:sldChg>
    </pc:docChg>
  </pc:docChgLst>
  <pc:docChgLst>
    <pc:chgData name="Powers, Tanya" userId="S::tanya.powers@fairfaxcounty.gov::ef757ea7-6bac-415c-b1f3-93994cf9f1c7" providerId="AD" clId="Web-{74D6167E-5AC6-A326-5E3E-B38F89B6484A}"/>
    <pc:docChg chg="modSld sldOrd">
      <pc:chgData name="Powers, Tanya" userId="S::tanya.powers@fairfaxcounty.gov::ef757ea7-6bac-415c-b1f3-93994cf9f1c7" providerId="AD" clId="Web-{74D6167E-5AC6-A326-5E3E-B38F89B6484A}" dt="2023-04-24T02:26:15.659" v="3914"/>
      <pc:docMkLst>
        <pc:docMk/>
      </pc:docMkLst>
      <pc:sldChg chg="modNotes">
        <pc:chgData name="Powers, Tanya" userId="S::tanya.powers@fairfaxcounty.gov::ef757ea7-6bac-415c-b1f3-93994cf9f1c7" providerId="AD" clId="Web-{74D6167E-5AC6-A326-5E3E-B38F89B6484A}" dt="2023-04-24T02:26:15.659" v="3914"/>
        <pc:sldMkLst>
          <pc:docMk/>
          <pc:sldMk cId="522126060" sldId="384"/>
        </pc:sldMkLst>
      </pc:sldChg>
      <pc:sldChg chg="ord">
        <pc:chgData name="Powers, Tanya" userId="S::tanya.powers@fairfaxcounty.gov::ef757ea7-6bac-415c-b1f3-93994cf9f1c7" providerId="AD" clId="Web-{74D6167E-5AC6-A326-5E3E-B38F89B6484A}" dt="2023-04-23T20:36:43.742" v="1169"/>
        <pc:sldMkLst>
          <pc:docMk/>
          <pc:sldMk cId="3406301443" sldId="386"/>
        </pc:sldMkLst>
      </pc:sldChg>
      <pc:sldChg chg="modNotes">
        <pc:chgData name="Powers, Tanya" userId="S::tanya.powers@fairfaxcounty.gov::ef757ea7-6bac-415c-b1f3-93994cf9f1c7" providerId="AD" clId="Web-{74D6167E-5AC6-A326-5E3E-B38F89B6484A}" dt="2023-04-24T02:24:50.187" v="3834"/>
        <pc:sldMkLst>
          <pc:docMk/>
          <pc:sldMk cId="2076928999" sldId="755"/>
        </pc:sldMkLst>
      </pc:sldChg>
      <pc:sldChg chg="modNotes">
        <pc:chgData name="Powers, Tanya" userId="S::tanya.powers@fairfaxcounty.gov::ef757ea7-6bac-415c-b1f3-93994cf9f1c7" providerId="AD" clId="Web-{74D6167E-5AC6-A326-5E3E-B38F89B6484A}" dt="2023-04-24T02:19:03.242" v="3606"/>
        <pc:sldMkLst>
          <pc:docMk/>
          <pc:sldMk cId="1851393020" sldId="791"/>
        </pc:sldMkLst>
      </pc:sldChg>
      <pc:sldChg chg="modNotes">
        <pc:chgData name="Powers, Tanya" userId="S::tanya.powers@fairfaxcounty.gov::ef757ea7-6bac-415c-b1f3-93994cf9f1c7" providerId="AD" clId="Web-{74D6167E-5AC6-A326-5E3E-B38F89B6484A}" dt="2023-04-24T02:19:19.899" v="3610"/>
        <pc:sldMkLst>
          <pc:docMk/>
          <pc:sldMk cId="1204259706" sldId="800"/>
        </pc:sldMkLst>
      </pc:sldChg>
      <pc:sldChg chg="addSp modSp modNotes">
        <pc:chgData name="Powers, Tanya" userId="S::tanya.powers@fairfaxcounty.gov::ef757ea7-6bac-415c-b1f3-93994cf9f1c7" providerId="AD" clId="Web-{74D6167E-5AC6-A326-5E3E-B38F89B6484A}" dt="2023-04-24T02:15:47.374" v="3600"/>
        <pc:sldMkLst>
          <pc:docMk/>
          <pc:sldMk cId="3691763260" sldId="827"/>
        </pc:sldMkLst>
        <pc:spChg chg="mod">
          <ac:chgData name="Powers, Tanya" userId="S::tanya.powers@fairfaxcounty.gov::ef757ea7-6bac-415c-b1f3-93994cf9f1c7" providerId="AD" clId="Web-{74D6167E-5AC6-A326-5E3E-B38F89B6484A}" dt="2023-04-23T20:41:03.952" v="1277" actId="20577"/>
          <ac:spMkLst>
            <pc:docMk/>
            <pc:sldMk cId="3691763260" sldId="827"/>
            <ac:spMk id="3" creationId="{0D715BA3-41AB-6765-79BF-F3511047FFF7}"/>
          </ac:spMkLst>
        </pc:spChg>
        <pc:graphicFrameChg chg="add mod modGraphic">
          <ac:chgData name="Powers, Tanya" userId="S::tanya.powers@fairfaxcounty.gov::ef757ea7-6bac-415c-b1f3-93994cf9f1c7" providerId="AD" clId="Web-{74D6167E-5AC6-A326-5E3E-B38F89B6484A}" dt="2023-04-23T20:47:47.311" v="1627" actId="20577"/>
          <ac:graphicFrameMkLst>
            <pc:docMk/>
            <pc:sldMk cId="3691763260" sldId="827"/>
            <ac:graphicFrameMk id="6" creationId="{75017994-B137-80E2-271C-C28824648415}"/>
          </ac:graphicFrameMkLst>
        </pc:graphicFrameChg>
      </pc:sldChg>
    </pc:docChg>
  </pc:docChgLst>
  <pc:docChgLst>
    <pc:chgData name="Powers, Tanya" userId="S::tanya.powers@fairfaxcounty.gov::ef757ea7-6bac-415c-b1f3-93994cf9f1c7" providerId="AD" clId="Web-{D908BF04-4673-B5C2-7AC5-6AB74BB797B7}"/>
    <pc:docChg chg="modSld">
      <pc:chgData name="Powers, Tanya" userId="S::tanya.powers@fairfaxcounty.gov::ef757ea7-6bac-415c-b1f3-93994cf9f1c7" providerId="AD" clId="Web-{D908BF04-4673-B5C2-7AC5-6AB74BB797B7}" dt="2023-04-25T13:05:30.521" v="3074"/>
      <pc:docMkLst>
        <pc:docMk/>
      </pc:docMkLst>
      <pc:sldChg chg="modNotes">
        <pc:chgData name="Powers, Tanya" userId="S::tanya.powers@fairfaxcounty.gov::ef757ea7-6bac-415c-b1f3-93994cf9f1c7" providerId="AD" clId="Web-{D908BF04-4673-B5C2-7AC5-6AB74BB797B7}" dt="2023-04-25T11:58:08.811" v="387"/>
        <pc:sldMkLst>
          <pc:docMk/>
          <pc:sldMk cId="522126060" sldId="384"/>
        </pc:sldMkLst>
      </pc:sldChg>
      <pc:sldChg chg="modNotes">
        <pc:chgData name="Powers, Tanya" userId="S::tanya.powers@fairfaxcounty.gov::ef757ea7-6bac-415c-b1f3-93994cf9f1c7" providerId="AD" clId="Web-{D908BF04-4673-B5C2-7AC5-6AB74BB797B7}" dt="2023-04-25T13:02:07.049" v="2690"/>
        <pc:sldMkLst>
          <pc:docMk/>
          <pc:sldMk cId="3164351185" sldId="792"/>
        </pc:sldMkLst>
      </pc:sldChg>
      <pc:sldChg chg="modNotes">
        <pc:chgData name="Powers, Tanya" userId="S::tanya.powers@fairfaxcounty.gov::ef757ea7-6bac-415c-b1f3-93994cf9f1c7" providerId="AD" clId="Web-{D908BF04-4673-B5C2-7AC5-6AB74BB797B7}" dt="2023-04-25T13:05:30.521" v="3074"/>
        <pc:sldMkLst>
          <pc:docMk/>
          <pc:sldMk cId="576315565" sldId="793"/>
        </pc:sldMkLst>
      </pc:sldChg>
      <pc:sldChg chg="modNotes">
        <pc:chgData name="Powers, Tanya" userId="S::tanya.powers@fairfaxcounty.gov::ef757ea7-6bac-415c-b1f3-93994cf9f1c7" providerId="AD" clId="Web-{D908BF04-4673-B5C2-7AC5-6AB74BB797B7}" dt="2023-04-25T11:33:03.402" v="175"/>
        <pc:sldMkLst>
          <pc:docMk/>
          <pc:sldMk cId="2638182504" sldId="818"/>
        </pc:sldMkLst>
      </pc:sldChg>
      <pc:sldChg chg="modNotes">
        <pc:chgData name="Powers, Tanya" userId="S::tanya.powers@fairfaxcounty.gov::ef757ea7-6bac-415c-b1f3-93994cf9f1c7" providerId="AD" clId="Web-{D908BF04-4673-B5C2-7AC5-6AB74BB797B7}" dt="2023-04-25T13:04:41.676" v="3011"/>
        <pc:sldMkLst>
          <pc:docMk/>
          <pc:sldMk cId="4148921903" sldId="819"/>
        </pc:sldMkLst>
      </pc:sldChg>
      <pc:sldChg chg="modNotes">
        <pc:chgData name="Powers, Tanya" userId="S::tanya.powers@fairfaxcounty.gov::ef757ea7-6bac-415c-b1f3-93994cf9f1c7" providerId="AD" clId="Web-{D908BF04-4673-B5C2-7AC5-6AB74BB797B7}" dt="2023-04-25T12:34:56.177" v="2315"/>
        <pc:sldMkLst>
          <pc:docMk/>
          <pc:sldMk cId="3691763260" sldId="827"/>
        </pc:sldMkLst>
      </pc:sldChg>
      <pc:sldChg chg="modSp">
        <pc:chgData name="Powers, Tanya" userId="S::tanya.powers@fairfaxcounty.gov::ef757ea7-6bac-415c-b1f3-93994cf9f1c7" providerId="AD" clId="Web-{D908BF04-4673-B5C2-7AC5-6AB74BB797B7}" dt="2023-04-25T12:50:40.006" v="2397" actId="20577"/>
        <pc:sldMkLst>
          <pc:docMk/>
          <pc:sldMk cId="4199908884" sldId="836"/>
        </pc:sldMkLst>
        <pc:graphicFrameChg chg="modGraphic">
          <ac:chgData name="Powers, Tanya" userId="S::tanya.powers@fairfaxcounty.gov::ef757ea7-6bac-415c-b1f3-93994cf9f1c7" providerId="AD" clId="Web-{D908BF04-4673-B5C2-7AC5-6AB74BB797B7}" dt="2023-04-25T12:50:40.006" v="2397" actId="20577"/>
          <ac:graphicFrameMkLst>
            <pc:docMk/>
            <pc:sldMk cId="4199908884" sldId="836"/>
            <ac:graphicFrameMk id="6" creationId="{770541FF-5500-2C8C-C5B1-86FA1733D589}"/>
          </ac:graphicFrameMkLst>
        </pc:graphicFrameChg>
      </pc:sldChg>
      <pc:sldChg chg="modSp modNotes">
        <pc:chgData name="Powers, Tanya" userId="S::tanya.powers@fairfaxcounty.gov::ef757ea7-6bac-415c-b1f3-93994cf9f1c7" providerId="AD" clId="Web-{D908BF04-4673-B5C2-7AC5-6AB74BB797B7}" dt="2023-04-25T12:55:27.620" v="2540"/>
        <pc:sldMkLst>
          <pc:docMk/>
          <pc:sldMk cId="230612525" sldId="837"/>
        </pc:sldMkLst>
        <pc:graphicFrameChg chg="modGraphic">
          <ac:chgData name="Powers, Tanya" userId="S::tanya.powers@fairfaxcounty.gov::ef757ea7-6bac-415c-b1f3-93994cf9f1c7" providerId="AD" clId="Web-{D908BF04-4673-B5C2-7AC5-6AB74BB797B7}" dt="2023-04-25T12:52:05.851" v="2477" actId="20577"/>
          <ac:graphicFrameMkLst>
            <pc:docMk/>
            <pc:sldMk cId="230612525" sldId="837"/>
            <ac:graphicFrameMk id="6" creationId="{AAE36395-F34E-22A1-2BC7-5D6CAE8F8480}"/>
          </ac:graphicFrameMkLst>
        </pc:graphicFrameChg>
      </pc:sldChg>
    </pc:docChg>
  </pc:docChgLst>
  <pc:docChgLst>
    <pc:chgData name="Powers, Tanya" userId="S::tanya.powers@fairfaxcounty.gov::ef757ea7-6bac-415c-b1f3-93994cf9f1c7" providerId="AD" clId="Web-{3414BB8D-112F-1110-1C1A-7CFA66C4E4F8}"/>
    <pc:docChg chg="modSld sldOrd">
      <pc:chgData name="Powers, Tanya" userId="S::tanya.powers@fairfaxcounty.gov::ef757ea7-6bac-415c-b1f3-93994cf9f1c7" providerId="AD" clId="Web-{3414BB8D-112F-1110-1C1A-7CFA66C4E4F8}" dt="2023-04-25T02:23:35.453" v="8488"/>
      <pc:docMkLst>
        <pc:docMk/>
      </pc:docMkLst>
      <pc:sldChg chg="modNotes">
        <pc:chgData name="Powers, Tanya" userId="S::tanya.powers@fairfaxcounty.gov::ef757ea7-6bac-415c-b1f3-93994cf9f1c7" providerId="AD" clId="Web-{3414BB8D-112F-1110-1C1A-7CFA66C4E4F8}" dt="2023-04-25T01:59:04.876" v="8474"/>
        <pc:sldMkLst>
          <pc:docMk/>
          <pc:sldMk cId="522126060" sldId="384"/>
        </pc:sldMkLst>
      </pc:sldChg>
      <pc:sldChg chg="modNotes">
        <pc:chgData name="Powers, Tanya" userId="S::tanya.powers@fairfaxcounty.gov::ef757ea7-6bac-415c-b1f3-93994cf9f1c7" providerId="AD" clId="Web-{3414BB8D-112F-1110-1C1A-7CFA66C4E4F8}" dt="2023-04-24T20:07:40.343" v="3578"/>
        <pc:sldMkLst>
          <pc:docMk/>
          <pc:sldMk cId="2076928999" sldId="755"/>
        </pc:sldMkLst>
      </pc:sldChg>
      <pc:sldChg chg="ord">
        <pc:chgData name="Powers, Tanya" userId="S::tanya.powers@fairfaxcounty.gov::ef757ea7-6bac-415c-b1f3-93994cf9f1c7" providerId="AD" clId="Web-{3414BB8D-112F-1110-1C1A-7CFA66C4E4F8}" dt="2023-04-24T15:51:16.668" v="6"/>
        <pc:sldMkLst>
          <pc:docMk/>
          <pc:sldMk cId="2907084529" sldId="790"/>
        </pc:sldMkLst>
      </pc:sldChg>
      <pc:sldChg chg="ord">
        <pc:chgData name="Powers, Tanya" userId="S::tanya.powers@fairfaxcounty.gov::ef757ea7-6bac-415c-b1f3-93994cf9f1c7" providerId="AD" clId="Web-{3414BB8D-112F-1110-1C1A-7CFA66C4E4F8}" dt="2023-04-24T15:50:28.074" v="5"/>
        <pc:sldMkLst>
          <pc:docMk/>
          <pc:sldMk cId="1851393020" sldId="791"/>
        </pc:sldMkLst>
      </pc:sldChg>
      <pc:sldChg chg="ord">
        <pc:chgData name="Powers, Tanya" userId="S::tanya.powers@fairfaxcounty.gov::ef757ea7-6bac-415c-b1f3-93994cf9f1c7" providerId="AD" clId="Web-{3414BB8D-112F-1110-1C1A-7CFA66C4E4F8}" dt="2023-04-24T15:50:28.074" v="4"/>
        <pc:sldMkLst>
          <pc:docMk/>
          <pc:sldMk cId="4291571959" sldId="799"/>
        </pc:sldMkLst>
      </pc:sldChg>
      <pc:sldChg chg="ord">
        <pc:chgData name="Powers, Tanya" userId="S::tanya.powers@fairfaxcounty.gov::ef757ea7-6bac-415c-b1f3-93994cf9f1c7" providerId="AD" clId="Web-{3414BB8D-112F-1110-1C1A-7CFA66C4E4F8}" dt="2023-04-24T15:50:28.074" v="3"/>
        <pc:sldMkLst>
          <pc:docMk/>
          <pc:sldMk cId="1204259706" sldId="800"/>
        </pc:sldMkLst>
      </pc:sldChg>
      <pc:sldChg chg="modNotes">
        <pc:chgData name="Powers, Tanya" userId="S::tanya.powers@fairfaxcounty.gov::ef757ea7-6bac-415c-b1f3-93994cf9f1c7" providerId="AD" clId="Web-{3414BB8D-112F-1110-1C1A-7CFA66C4E4F8}" dt="2023-04-24T22:45:09.056" v="3587"/>
        <pc:sldMkLst>
          <pc:docMk/>
          <pc:sldMk cId="28920482" sldId="813"/>
        </pc:sldMkLst>
      </pc:sldChg>
      <pc:sldChg chg="modNotes">
        <pc:chgData name="Powers, Tanya" userId="S::tanya.powers@fairfaxcounty.gov::ef757ea7-6bac-415c-b1f3-93994cf9f1c7" providerId="AD" clId="Web-{3414BB8D-112F-1110-1C1A-7CFA66C4E4F8}" dt="2023-04-24T18:18:58.689" v="1938"/>
        <pc:sldMkLst>
          <pc:docMk/>
          <pc:sldMk cId="2638182504" sldId="818"/>
        </pc:sldMkLst>
      </pc:sldChg>
      <pc:sldChg chg="modNotes">
        <pc:chgData name="Powers, Tanya" userId="S::tanya.powers@fairfaxcounty.gov::ef757ea7-6bac-415c-b1f3-93994cf9f1c7" providerId="AD" clId="Web-{3414BB8D-112F-1110-1C1A-7CFA66C4E4F8}" dt="2023-04-25T01:46:16.162" v="8434"/>
        <pc:sldMkLst>
          <pc:docMk/>
          <pc:sldMk cId="1573050689" sldId="820"/>
        </pc:sldMkLst>
      </pc:sldChg>
      <pc:sldChg chg="modNotes">
        <pc:chgData name="Powers, Tanya" userId="S::tanya.powers@fairfaxcounty.gov::ef757ea7-6bac-415c-b1f3-93994cf9f1c7" providerId="AD" clId="Web-{3414BB8D-112F-1110-1C1A-7CFA66C4E4F8}" dt="2023-04-25T02:23:35.453" v="8488"/>
        <pc:sldMkLst>
          <pc:docMk/>
          <pc:sldMk cId="3691763260" sldId="827"/>
        </pc:sldMkLst>
      </pc:sldChg>
      <pc:sldChg chg="modNotes">
        <pc:chgData name="Powers, Tanya" userId="S::tanya.powers@fairfaxcounty.gov::ef757ea7-6bac-415c-b1f3-93994cf9f1c7" providerId="AD" clId="Web-{3414BB8D-112F-1110-1C1A-7CFA66C4E4F8}" dt="2023-04-24T16:19:52.081" v="1070"/>
        <pc:sldMkLst>
          <pc:docMk/>
          <pc:sldMk cId="4245875803" sldId="834"/>
        </pc:sldMkLst>
      </pc:sldChg>
      <pc:sldChg chg="modNotes">
        <pc:chgData name="Powers, Tanya" userId="S::tanya.powers@fairfaxcounty.gov::ef757ea7-6bac-415c-b1f3-93994cf9f1c7" providerId="AD" clId="Web-{3414BB8D-112F-1110-1C1A-7CFA66C4E4F8}" dt="2023-04-24T20:08:53.469" v="3585"/>
        <pc:sldMkLst>
          <pc:docMk/>
          <pc:sldMk cId="230612525" sldId="837"/>
        </pc:sldMkLst>
      </pc:sldChg>
    </pc:docChg>
  </pc:docChgLst>
  <pc:docChgLst>
    <pc:chgData name="Powers, Tanya" userId="S::tanya.powers@fairfaxcounty.gov::ef757ea7-6bac-415c-b1f3-93994cf9f1c7" providerId="AD" clId="Web-{9485111C-0531-347E-0C67-BE574B5FC10C}"/>
    <pc:docChg chg="modSld">
      <pc:chgData name="Powers, Tanya" userId="S::tanya.powers@fairfaxcounty.gov::ef757ea7-6bac-415c-b1f3-93994cf9f1c7" providerId="AD" clId="Web-{9485111C-0531-347E-0C67-BE574B5FC10C}" dt="2023-04-13T20:22:25.274" v="6" actId="20577"/>
      <pc:docMkLst>
        <pc:docMk/>
      </pc:docMkLst>
      <pc:sldChg chg="modSp">
        <pc:chgData name="Powers, Tanya" userId="S::tanya.powers@fairfaxcounty.gov::ef757ea7-6bac-415c-b1f3-93994cf9f1c7" providerId="AD" clId="Web-{9485111C-0531-347E-0C67-BE574B5FC10C}" dt="2023-04-13T20:22:25.274" v="6" actId="20577"/>
        <pc:sldMkLst>
          <pc:docMk/>
          <pc:sldMk cId="3686896006" sldId="812"/>
        </pc:sldMkLst>
        <pc:spChg chg="mod">
          <ac:chgData name="Powers, Tanya" userId="S::tanya.powers@fairfaxcounty.gov::ef757ea7-6bac-415c-b1f3-93994cf9f1c7" providerId="AD" clId="Web-{9485111C-0531-347E-0C67-BE574B5FC10C}" dt="2023-04-13T20:22:25.274" v="6" actId="20577"/>
          <ac:spMkLst>
            <pc:docMk/>
            <pc:sldMk cId="3686896006" sldId="812"/>
            <ac:spMk id="6" creationId="{EB140DB6-FA54-9B78-B9A1-381D1CB9FE4F}"/>
          </ac:spMkLst>
        </pc:spChg>
      </pc:sldChg>
    </pc:docChg>
  </pc:docChgLst>
  <pc:docChgLst>
    <pc:chgData name="Powers, Tanya" userId="S::tanya.powers@fairfaxcounty.gov::ef757ea7-6bac-415c-b1f3-93994cf9f1c7" providerId="AD" clId="Web-{1F18F3FE-6E3B-F70A-411B-AE89875A8166}"/>
    <pc:docChg chg="modSld">
      <pc:chgData name="Powers, Tanya" userId="S::tanya.powers@fairfaxcounty.gov::ef757ea7-6bac-415c-b1f3-93994cf9f1c7" providerId="AD" clId="Web-{1F18F3FE-6E3B-F70A-411B-AE89875A8166}" dt="2023-04-17T19:47:50.670" v="132" actId="20577"/>
      <pc:docMkLst>
        <pc:docMk/>
      </pc:docMkLst>
      <pc:sldChg chg="delAnim modAnim modNotes">
        <pc:chgData name="Powers, Tanya" userId="S::tanya.powers@fairfaxcounty.gov::ef757ea7-6bac-415c-b1f3-93994cf9f1c7" providerId="AD" clId="Web-{1F18F3FE-6E3B-F70A-411B-AE89875A8166}" dt="2023-04-17T19:47:04.404" v="129"/>
        <pc:sldMkLst>
          <pc:docMk/>
          <pc:sldMk cId="2794471166" sldId="384"/>
        </pc:sldMkLst>
      </pc:sldChg>
      <pc:sldChg chg="modSp delAnim modAnim">
        <pc:chgData name="Powers, Tanya" userId="S::tanya.powers@fairfaxcounty.gov::ef757ea7-6bac-415c-b1f3-93994cf9f1c7" providerId="AD" clId="Web-{1F18F3FE-6E3B-F70A-411B-AE89875A8166}" dt="2023-04-17T19:47:50.670" v="132" actId="20577"/>
        <pc:sldMkLst>
          <pc:docMk/>
          <pc:sldMk cId="2311361687" sldId="386"/>
        </pc:sldMkLst>
        <pc:graphicFrameChg chg="modGraphic">
          <ac:chgData name="Powers, Tanya" userId="S::tanya.powers@fairfaxcounty.gov::ef757ea7-6bac-415c-b1f3-93994cf9f1c7" providerId="AD" clId="Web-{1F18F3FE-6E3B-F70A-411B-AE89875A8166}" dt="2023-04-17T19:47:50.670" v="132" actId="20577"/>
          <ac:graphicFrameMkLst>
            <pc:docMk/>
            <pc:sldMk cId="2311361687" sldId="386"/>
            <ac:graphicFrameMk id="5" creationId="{51833763-8214-40E2-9FB7-26E2896D2173}"/>
          </ac:graphicFrameMkLst>
        </pc:graphicFrameChg>
      </pc:sldChg>
      <pc:sldChg chg="modNotes">
        <pc:chgData name="Powers, Tanya" userId="S::tanya.powers@fairfaxcounty.gov::ef757ea7-6bac-415c-b1f3-93994cf9f1c7" providerId="AD" clId="Web-{1F18F3FE-6E3B-F70A-411B-AE89875A8166}" dt="2023-04-17T19:43:40.669" v="2"/>
        <pc:sldMkLst>
          <pc:docMk/>
          <pc:sldMk cId="28920482" sldId="813"/>
        </pc:sldMkLst>
      </pc:sldChg>
    </pc:docChg>
  </pc:docChgLst>
  <pc:docChgLst>
    <pc:chgData name="Powers, Tanya" userId="S::tanya.powers@fairfaxcounty.gov::ef757ea7-6bac-415c-b1f3-93994cf9f1c7" providerId="AD" clId="Web-{9CB26F66-E963-31EC-6173-3B8F21D05BA4}"/>
    <pc:docChg chg="modSld">
      <pc:chgData name="Powers, Tanya" userId="S::tanya.powers@fairfaxcounty.gov::ef757ea7-6bac-415c-b1f3-93994cf9f1c7" providerId="AD" clId="Web-{9CB26F66-E963-31EC-6173-3B8F21D05BA4}" dt="2023-04-19T02:25:06.716" v="391"/>
      <pc:docMkLst>
        <pc:docMk/>
      </pc:docMkLst>
      <pc:sldChg chg="modNotes">
        <pc:chgData name="Powers, Tanya" userId="S::tanya.powers@fairfaxcounty.gov::ef757ea7-6bac-415c-b1f3-93994cf9f1c7" providerId="AD" clId="Web-{9CB26F66-E963-31EC-6173-3B8F21D05BA4}" dt="2023-04-19T02:07:53.915" v="69"/>
        <pc:sldMkLst>
          <pc:docMk/>
          <pc:sldMk cId="1672783128" sldId="800"/>
        </pc:sldMkLst>
      </pc:sldChg>
      <pc:sldChg chg="modSp">
        <pc:chgData name="Powers, Tanya" userId="S::tanya.powers@fairfaxcounty.gov::ef757ea7-6bac-415c-b1f3-93994cf9f1c7" providerId="AD" clId="Web-{9CB26F66-E963-31EC-6173-3B8F21D05BA4}" dt="2023-04-19T02:21:02.211" v="82" actId="20577"/>
        <pc:sldMkLst>
          <pc:docMk/>
          <pc:sldMk cId="3686896006" sldId="812"/>
        </pc:sldMkLst>
        <pc:graphicFrameChg chg="modGraphic">
          <ac:chgData name="Powers, Tanya" userId="S::tanya.powers@fairfaxcounty.gov::ef757ea7-6bac-415c-b1f3-93994cf9f1c7" providerId="AD" clId="Web-{9CB26F66-E963-31EC-6173-3B8F21D05BA4}" dt="2023-04-19T02:21:02.211" v="82" actId="20577"/>
          <ac:graphicFrameMkLst>
            <pc:docMk/>
            <pc:sldMk cId="3686896006" sldId="812"/>
            <ac:graphicFrameMk id="2" creationId="{8B7E04CD-92FE-0BD7-4931-4CE997DF23B4}"/>
          </ac:graphicFrameMkLst>
        </pc:graphicFrameChg>
      </pc:sldChg>
      <pc:sldChg chg="modNotes">
        <pc:chgData name="Powers, Tanya" userId="S::tanya.powers@fairfaxcounty.gov::ef757ea7-6bac-415c-b1f3-93994cf9f1c7" providerId="AD" clId="Web-{9CB26F66-E963-31EC-6173-3B8F21D05BA4}" dt="2023-04-19T02:25:06.716" v="391"/>
        <pc:sldMkLst>
          <pc:docMk/>
          <pc:sldMk cId="1903124583" sldId="816"/>
        </pc:sldMkLst>
      </pc:sldChg>
      <pc:sldChg chg="modNotes">
        <pc:chgData name="Powers, Tanya" userId="S::tanya.powers@fairfaxcounty.gov::ef757ea7-6bac-415c-b1f3-93994cf9f1c7" providerId="AD" clId="Web-{9CB26F66-E963-31EC-6173-3B8F21D05BA4}" dt="2023-04-19T02:10:23.449" v="73"/>
        <pc:sldMkLst>
          <pc:docMk/>
          <pc:sldMk cId="4148921903" sldId="819"/>
        </pc:sldMkLst>
      </pc:sldChg>
      <pc:sldChg chg="modNotes">
        <pc:chgData name="Powers, Tanya" userId="S::tanya.powers@fairfaxcounty.gov::ef757ea7-6bac-415c-b1f3-93994cf9f1c7" providerId="AD" clId="Web-{9CB26F66-E963-31EC-6173-3B8F21D05BA4}" dt="2023-04-19T01:44:29.231" v="3"/>
        <pc:sldMkLst>
          <pc:docMk/>
          <pc:sldMk cId="1573050689" sldId="820"/>
        </pc:sldMkLst>
      </pc:sldChg>
    </pc:docChg>
  </pc:docChgLst>
  <pc:docChgLst>
    <pc:chgData name="Powers, Tanya" userId="S::tanya.powers@fairfaxcounty.gov::ef757ea7-6bac-415c-b1f3-93994cf9f1c7" providerId="AD" clId="Web-{638823D3-25B6-CDCB-0F14-268E7D5CD82E}"/>
    <pc:docChg chg="modSld">
      <pc:chgData name="Powers, Tanya" userId="S::tanya.powers@fairfaxcounty.gov::ef757ea7-6bac-415c-b1f3-93994cf9f1c7" providerId="AD" clId="Web-{638823D3-25B6-CDCB-0F14-268E7D5CD82E}" dt="2023-04-12T01:38:56.691" v="131" actId="14100"/>
      <pc:docMkLst>
        <pc:docMk/>
      </pc:docMkLst>
      <pc:sldChg chg="modNotes">
        <pc:chgData name="Powers, Tanya" userId="S::tanya.powers@fairfaxcounty.gov::ef757ea7-6bac-415c-b1f3-93994cf9f1c7" providerId="AD" clId="Web-{638823D3-25B6-CDCB-0F14-268E7D5CD82E}" dt="2023-04-12T01:26:38.456" v="2"/>
        <pc:sldMkLst>
          <pc:docMk/>
          <pc:sldMk cId="2872012418" sldId="791"/>
        </pc:sldMkLst>
      </pc:sldChg>
      <pc:sldChg chg="modSp modNotes">
        <pc:chgData name="Powers, Tanya" userId="S::tanya.powers@fairfaxcounty.gov::ef757ea7-6bac-415c-b1f3-93994cf9f1c7" providerId="AD" clId="Web-{638823D3-25B6-CDCB-0F14-268E7D5CD82E}" dt="2023-04-12T01:33:58.122" v="115" actId="1076"/>
        <pc:sldMkLst>
          <pc:docMk/>
          <pc:sldMk cId="576315565" sldId="793"/>
        </pc:sldMkLst>
        <pc:graphicFrameChg chg="mod">
          <ac:chgData name="Powers, Tanya" userId="S::tanya.powers@fairfaxcounty.gov::ef757ea7-6bac-415c-b1f3-93994cf9f1c7" providerId="AD" clId="Web-{638823D3-25B6-CDCB-0F14-268E7D5CD82E}" dt="2023-04-12T01:33:58.122" v="115" actId="1076"/>
          <ac:graphicFrameMkLst>
            <pc:docMk/>
            <pc:sldMk cId="576315565" sldId="793"/>
            <ac:graphicFrameMk id="6" creationId="{E483C830-7B20-8557-6CA3-1A57ADE90E1A}"/>
          </ac:graphicFrameMkLst>
        </pc:graphicFrameChg>
      </pc:sldChg>
      <pc:sldChg chg="modSp">
        <pc:chgData name="Powers, Tanya" userId="S::tanya.powers@fairfaxcounty.gov::ef757ea7-6bac-415c-b1f3-93994cf9f1c7" providerId="AD" clId="Web-{638823D3-25B6-CDCB-0F14-268E7D5CD82E}" dt="2023-04-12T01:38:56.691" v="131" actId="14100"/>
        <pc:sldMkLst>
          <pc:docMk/>
          <pc:sldMk cId="3700884392" sldId="798"/>
        </pc:sldMkLst>
        <pc:spChg chg="mod">
          <ac:chgData name="Powers, Tanya" userId="S::tanya.powers@fairfaxcounty.gov::ef757ea7-6bac-415c-b1f3-93994cf9f1c7" providerId="AD" clId="Web-{638823D3-25B6-CDCB-0F14-268E7D5CD82E}" dt="2023-04-12T01:38:49.644" v="130" actId="20577"/>
          <ac:spMkLst>
            <pc:docMk/>
            <pc:sldMk cId="3700884392" sldId="798"/>
            <ac:spMk id="30" creationId="{BAB2D66A-6878-065F-08E2-356F46271674}"/>
          </ac:spMkLst>
        </pc:spChg>
        <pc:grpChg chg="mod">
          <ac:chgData name="Powers, Tanya" userId="S::tanya.powers@fairfaxcounty.gov::ef757ea7-6bac-415c-b1f3-93994cf9f1c7" providerId="AD" clId="Web-{638823D3-25B6-CDCB-0F14-268E7D5CD82E}" dt="2023-04-12T01:38:56.691" v="131" actId="14100"/>
          <ac:grpSpMkLst>
            <pc:docMk/>
            <pc:sldMk cId="3700884392" sldId="798"/>
            <ac:grpSpMk id="23" creationId="{2EB39EB4-A6DD-6A0A-C1FD-5E04CE3DBB6F}"/>
          </ac:grpSpMkLst>
        </pc:grpChg>
      </pc:sldChg>
      <pc:sldChg chg="modNotes">
        <pc:chgData name="Powers, Tanya" userId="S::tanya.powers@fairfaxcounty.gov::ef757ea7-6bac-415c-b1f3-93994cf9f1c7" providerId="AD" clId="Web-{638823D3-25B6-CDCB-0F14-268E7D5CD82E}" dt="2023-04-12T01:28:03.177" v="108"/>
        <pc:sldMkLst>
          <pc:docMk/>
          <pc:sldMk cId="2046190245" sldId="799"/>
        </pc:sldMkLst>
      </pc:sldChg>
      <pc:sldChg chg="modNotes">
        <pc:chgData name="Powers, Tanya" userId="S::tanya.powers@fairfaxcounty.gov::ef757ea7-6bac-415c-b1f3-93994cf9f1c7" providerId="AD" clId="Web-{638823D3-25B6-CDCB-0F14-268E7D5CD82E}" dt="2023-04-12T01:37:58.924" v="129"/>
        <pc:sldMkLst>
          <pc:docMk/>
          <pc:sldMk cId="4116845023" sldId="801"/>
        </pc:sldMkLst>
      </pc:sldChg>
    </pc:docChg>
  </pc:docChgLst>
  <pc:docChgLst>
    <pc:chgData name="Powers, Tanya" userId="S::tanya.powers@fairfaxcounty.gov::ef757ea7-6bac-415c-b1f3-93994cf9f1c7" providerId="AD" clId="Web-{3BEAF645-40D9-7C6C-225D-CC951298D7EF}"/>
    <pc:docChg chg="modSld">
      <pc:chgData name="Powers, Tanya" userId="S::tanya.powers@fairfaxcounty.gov::ef757ea7-6bac-415c-b1f3-93994cf9f1c7" providerId="AD" clId="Web-{3BEAF645-40D9-7C6C-225D-CC951298D7EF}" dt="2023-04-18T11:08:28.087" v="995" actId="14100"/>
      <pc:docMkLst>
        <pc:docMk/>
      </pc:docMkLst>
      <pc:sldChg chg="modNotes">
        <pc:chgData name="Powers, Tanya" userId="S::tanya.powers@fairfaxcounty.gov::ef757ea7-6bac-415c-b1f3-93994cf9f1c7" providerId="AD" clId="Web-{3BEAF645-40D9-7C6C-225D-CC951298D7EF}" dt="2023-04-18T02:09:45.919" v="484"/>
        <pc:sldMkLst>
          <pc:docMk/>
          <pc:sldMk cId="1366545677" sldId="348"/>
        </pc:sldMkLst>
      </pc:sldChg>
      <pc:sldChg chg="modNotes">
        <pc:chgData name="Powers, Tanya" userId="S::tanya.powers@fairfaxcounty.gov::ef757ea7-6bac-415c-b1f3-93994cf9f1c7" providerId="AD" clId="Web-{3BEAF645-40D9-7C6C-225D-CC951298D7EF}" dt="2023-04-18T02:05:39.462" v="183"/>
        <pc:sldMkLst>
          <pc:docMk/>
          <pc:sldMk cId="2794471166" sldId="384"/>
        </pc:sldMkLst>
      </pc:sldChg>
      <pc:sldChg chg="modNotes">
        <pc:chgData name="Powers, Tanya" userId="S::tanya.powers@fairfaxcounty.gov::ef757ea7-6bac-415c-b1f3-93994cf9f1c7" providerId="AD" clId="Web-{3BEAF645-40D9-7C6C-225D-CC951298D7EF}" dt="2023-04-18T02:06:17.166" v="186"/>
        <pc:sldMkLst>
          <pc:docMk/>
          <pc:sldMk cId="2311361687" sldId="386"/>
        </pc:sldMkLst>
      </pc:sldChg>
      <pc:sldChg chg="modSp modNotes">
        <pc:chgData name="Powers, Tanya" userId="S::tanya.powers@fairfaxcounty.gov::ef757ea7-6bac-415c-b1f3-93994cf9f1c7" providerId="AD" clId="Web-{3BEAF645-40D9-7C6C-225D-CC951298D7EF}" dt="2023-04-18T02:15:29.409" v="662"/>
        <pc:sldMkLst>
          <pc:docMk/>
          <pc:sldMk cId="576315565" sldId="793"/>
        </pc:sldMkLst>
        <pc:graphicFrameChg chg="modGraphic">
          <ac:chgData name="Powers, Tanya" userId="S::tanya.powers@fairfaxcounty.gov::ef757ea7-6bac-415c-b1f3-93994cf9f1c7" providerId="AD" clId="Web-{3BEAF645-40D9-7C6C-225D-CC951298D7EF}" dt="2023-04-18T02:14:36.345" v="657" actId="20577"/>
          <ac:graphicFrameMkLst>
            <pc:docMk/>
            <pc:sldMk cId="576315565" sldId="793"/>
            <ac:graphicFrameMk id="6" creationId="{E483C830-7B20-8557-6CA3-1A57ADE90E1A}"/>
          </ac:graphicFrameMkLst>
        </pc:graphicFrameChg>
      </pc:sldChg>
      <pc:sldChg chg="addSp delSp modSp mod modShow modNotes">
        <pc:chgData name="Powers, Tanya" userId="S::tanya.powers@fairfaxcounty.gov::ef757ea7-6bac-415c-b1f3-93994cf9f1c7" providerId="AD" clId="Web-{3BEAF645-40D9-7C6C-225D-CC951298D7EF}" dt="2023-04-18T11:08:28.087" v="995" actId="14100"/>
        <pc:sldMkLst>
          <pc:docMk/>
          <pc:sldMk cId="3700884392" sldId="798"/>
        </pc:sldMkLst>
        <pc:spChg chg="add del mod">
          <ac:chgData name="Powers, Tanya" userId="S::tanya.powers@fairfaxcounty.gov::ef757ea7-6bac-415c-b1f3-93994cf9f1c7" providerId="AD" clId="Web-{3BEAF645-40D9-7C6C-225D-CC951298D7EF}" dt="2023-04-18T11:01:10.001" v="980"/>
          <ac:spMkLst>
            <pc:docMk/>
            <pc:sldMk cId="3700884392" sldId="798"/>
            <ac:spMk id="3" creationId="{D45978E6-4C67-B12A-4EA7-5E897B06ABF8}"/>
          </ac:spMkLst>
        </pc:spChg>
        <pc:spChg chg="add mod">
          <ac:chgData name="Powers, Tanya" userId="S::tanya.powers@fairfaxcounty.gov::ef757ea7-6bac-415c-b1f3-93994cf9f1c7" providerId="AD" clId="Web-{3BEAF645-40D9-7C6C-225D-CC951298D7EF}" dt="2023-04-18T11:08:28.087" v="995" actId="14100"/>
          <ac:spMkLst>
            <pc:docMk/>
            <pc:sldMk cId="3700884392" sldId="798"/>
            <ac:spMk id="6" creationId="{97DCCE44-522D-E9DC-3E00-BCD698D53CAA}"/>
          </ac:spMkLst>
        </pc:spChg>
      </pc:sldChg>
      <pc:sldChg chg="modNotes">
        <pc:chgData name="Powers, Tanya" userId="S::tanya.powers@fairfaxcounty.gov::ef757ea7-6bac-415c-b1f3-93994cf9f1c7" providerId="AD" clId="Web-{3BEAF645-40D9-7C6C-225D-CC951298D7EF}" dt="2023-04-18T02:11:36.608" v="564"/>
        <pc:sldMkLst>
          <pc:docMk/>
          <pc:sldMk cId="2046190245" sldId="799"/>
        </pc:sldMkLst>
      </pc:sldChg>
      <pc:sldChg chg="modNotes">
        <pc:chgData name="Powers, Tanya" userId="S::tanya.powers@fairfaxcounty.gov::ef757ea7-6bac-415c-b1f3-93994cf9f1c7" providerId="AD" clId="Web-{3BEAF645-40D9-7C6C-225D-CC951298D7EF}" dt="2023-04-18T02:14:05.329" v="647"/>
        <pc:sldMkLst>
          <pc:docMk/>
          <pc:sldMk cId="1672783128" sldId="800"/>
        </pc:sldMkLst>
      </pc:sldChg>
      <pc:sldChg chg="modNotes">
        <pc:chgData name="Powers, Tanya" userId="S::tanya.powers@fairfaxcounty.gov::ef757ea7-6bac-415c-b1f3-93994cf9f1c7" providerId="AD" clId="Web-{3BEAF645-40D9-7C6C-225D-CC951298D7EF}" dt="2023-04-18T02:18:37.646" v="973"/>
        <pc:sldMkLst>
          <pc:docMk/>
          <pc:sldMk cId="4116845023" sldId="801"/>
        </pc:sldMkLst>
      </pc:sldChg>
      <pc:sldChg chg="modNotes">
        <pc:chgData name="Powers, Tanya" userId="S::tanya.powers@fairfaxcounty.gov::ef757ea7-6bac-415c-b1f3-93994cf9f1c7" providerId="AD" clId="Web-{3BEAF645-40D9-7C6C-225D-CC951298D7EF}" dt="2023-04-18T02:04:46.680" v="181"/>
        <pc:sldMkLst>
          <pc:docMk/>
          <pc:sldMk cId="28920482" sldId="813"/>
        </pc:sldMkLst>
      </pc:sldChg>
      <pc:sldChg chg="modSp">
        <pc:chgData name="Powers, Tanya" userId="S::tanya.powers@fairfaxcounty.gov::ef757ea7-6bac-415c-b1f3-93994cf9f1c7" providerId="AD" clId="Web-{3BEAF645-40D9-7C6C-225D-CC951298D7EF}" dt="2023-04-18T10:59:44.828" v="974" actId="1076"/>
        <pc:sldMkLst>
          <pc:docMk/>
          <pc:sldMk cId="1004946351" sldId="814"/>
        </pc:sldMkLst>
        <pc:spChg chg="mod">
          <ac:chgData name="Powers, Tanya" userId="S::tanya.powers@fairfaxcounty.gov::ef757ea7-6bac-415c-b1f3-93994cf9f1c7" providerId="AD" clId="Web-{3BEAF645-40D9-7C6C-225D-CC951298D7EF}" dt="2023-04-18T10:59:44.828" v="974" actId="1076"/>
          <ac:spMkLst>
            <pc:docMk/>
            <pc:sldMk cId="1004946351" sldId="814"/>
            <ac:spMk id="2" creationId="{B530397C-2F4B-99B4-C419-E7CB46FB94BF}"/>
          </ac:spMkLst>
        </pc:spChg>
      </pc:sldChg>
    </pc:docChg>
  </pc:docChgLst>
  <pc:docChgLst>
    <pc:chgData name="Brittany" userId="253c835f-ab0a-4ca9-b1b3-c94c2c480db9" providerId="ADAL" clId="{224992FD-E0A6-4CAA-A3A0-74F6AB6DCA35}"/>
    <pc:docChg chg="modSld">
      <pc:chgData name="Brittany" userId="253c835f-ab0a-4ca9-b1b3-c94c2c480db9" providerId="ADAL" clId="{224992FD-E0A6-4CAA-A3A0-74F6AB6DCA35}" dt="2023-04-25T14:24:48.223" v="8" actId="20577"/>
      <pc:docMkLst>
        <pc:docMk/>
      </pc:docMkLst>
      <pc:sldChg chg="modSp mod">
        <pc:chgData name="Brittany" userId="253c835f-ab0a-4ca9-b1b3-c94c2c480db9" providerId="ADAL" clId="{224992FD-E0A6-4CAA-A3A0-74F6AB6DCA35}" dt="2023-04-25T14:24:37.663" v="5" actId="1076"/>
        <pc:sldMkLst>
          <pc:docMk/>
          <pc:sldMk cId="576315565" sldId="793"/>
        </pc:sldMkLst>
        <pc:graphicFrameChg chg="mod">
          <ac:chgData name="Brittany" userId="253c835f-ab0a-4ca9-b1b3-c94c2c480db9" providerId="ADAL" clId="{224992FD-E0A6-4CAA-A3A0-74F6AB6DCA35}" dt="2023-04-25T14:24:37.663" v="5" actId="1076"/>
          <ac:graphicFrameMkLst>
            <pc:docMk/>
            <pc:sldMk cId="576315565" sldId="793"/>
            <ac:graphicFrameMk id="6" creationId="{E483C830-7B20-8557-6CA3-1A57ADE90E1A}"/>
          </ac:graphicFrameMkLst>
        </pc:graphicFrameChg>
      </pc:sldChg>
      <pc:sldChg chg="modSp">
        <pc:chgData name="Brittany" userId="253c835f-ab0a-4ca9-b1b3-c94c2c480db9" providerId="ADAL" clId="{224992FD-E0A6-4CAA-A3A0-74F6AB6DCA35}" dt="2023-04-25T14:24:48.223" v="8" actId="20577"/>
        <pc:sldMkLst>
          <pc:docMk/>
          <pc:sldMk cId="4116845023" sldId="801"/>
        </pc:sldMkLst>
        <pc:graphicFrameChg chg="mod">
          <ac:chgData name="Brittany" userId="253c835f-ab0a-4ca9-b1b3-c94c2c480db9" providerId="ADAL" clId="{224992FD-E0A6-4CAA-A3A0-74F6AB6DCA35}" dt="2023-04-25T14:24:48.223" v="8" actId="20577"/>
          <ac:graphicFrameMkLst>
            <pc:docMk/>
            <pc:sldMk cId="4116845023" sldId="801"/>
            <ac:graphicFrameMk id="6" creationId="{AA9D1299-2A0A-7368-9581-A81B5FD1545B}"/>
          </ac:graphicFrameMkLst>
        </pc:graphicFrameChg>
      </pc:sldChg>
    </pc:docChg>
  </pc:docChgLst>
  <pc:docChgLst>
    <pc:chgData name="Powers, Tanya" userId="S::tanya.powers@fairfaxcounty.gov::ef757ea7-6bac-415c-b1f3-93994cf9f1c7" providerId="AD" clId="Web-{04547B9C-E70E-6E96-9034-AF8C7975C0C6}"/>
    <pc:docChg chg="modSld">
      <pc:chgData name="Powers, Tanya" userId="S::tanya.powers@fairfaxcounty.gov::ef757ea7-6bac-415c-b1f3-93994cf9f1c7" providerId="AD" clId="Web-{04547B9C-E70E-6E96-9034-AF8C7975C0C6}" dt="2023-04-24T13:32:40.558" v="294"/>
      <pc:docMkLst>
        <pc:docMk/>
      </pc:docMkLst>
      <pc:sldChg chg="modNotes">
        <pc:chgData name="Powers, Tanya" userId="S::tanya.powers@fairfaxcounty.gov::ef757ea7-6bac-415c-b1f3-93994cf9f1c7" providerId="AD" clId="Web-{04547B9C-E70E-6E96-9034-AF8C7975C0C6}" dt="2023-04-24T13:32:40.558" v="294"/>
        <pc:sldMkLst>
          <pc:docMk/>
          <pc:sldMk cId="2638182504" sldId="818"/>
        </pc:sldMkLst>
      </pc:sldChg>
      <pc:sldChg chg="modNotes">
        <pc:chgData name="Powers, Tanya" userId="S::tanya.powers@fairfaxcounty.gov::ef757ea7-6bac-415c-b1f3-93994cf9f1c7" providerId="AD" clId="Web-{04547B9C-E70E-6E96-9034-AF8C7975C0C6}" dt="2023-04-24T13:30:22.900" v="291"/>
        <pc:sldMkLst>
          <pc:docMk/>
          <pc:sldMk cId="3691763260" sldId="827"/>
        </pc:sldMkLst>
      </pc:sldChg>
    </pc:docChg>
  </pc:docChgLst>
  <pc:docChgLst>
    <pc:chgData name="Powers, Tanya" userId="S::tanya.powers@fairfaxcounty.gov::ef757ea7-6bac-415c-b1f3-93994cf9f1c7" providerId="AD" clId="Web-{B38E5E75-04B1-E2A7-A0C6-BFA7A045631B}"/>
    <pc:docChg chg="delSld modSld modSection">
      <pc:chgData name="Powers, Tanya" userId="S::tanya.powers@fairfaxcounty.gov::ef757ea7-6bac-415c-b1f3-93994cf9f1c7" providerId="AD" clId="Web-{B38E5E75-04B1-E2A7-A0C6-BFA7A045631B}" dt="2023-04-20T02:31:17.038" v="2512" actId="20577"/>
      <pc:docMkLst>
        <pc:docMk/>
      </pc:docMkLst>
      <pc:sldChg chg="modNotes">
        <pc:chgData name="Powers, Tanya" userId="S::tanya.powers@fairfaxcounty.gov::ef757ea7-6bac-415c-b1f3-93994cf9f1c7" providerId="AD" clId="Web-{B38E5E75-04B1-E2A7-A0C6-BFA7A045631B}" dt="2023-04-20T02:07:09.378" v="984"/>
        <pc:sldMkLst>
          <pc:docMk/>
          <pc:sldMk cId="1366545677" sldId="348"/>
        </pc:sldMkLst>
      </pc:sldChg>
      <pc:sldChg chg="modNotes">
        <pc:chgData name="Powers, Tanya" userId="S::tanya.powers@fairfaxcounty.gov::ef757ea7-6bac-415c-b1f3-93994cf9f1c7" providerId="AD" clId="Web-{B38E5E75-04B1-E2A7-A0C6-BFA7A045631B}" dt="2023-04-20T01:56:29.745" v="397"/>
        <pc:sldMkLst>
          <pc:docMk/>
          <pc:sldMk cId="522126060" sldId="384"/>
        </pc:sldMkLst>
      </pc:sldChg>
      <pc:sldChg chg="modNotes">
        <pc:chgData name="Powers, Tanya" userId="S::tanya.powers@fairfaxcounty.gov::ef757ea7-6bac-415c-b1f3-93994cf9f1c7" providerId="AD" clId="Web-{B38E5E75-04B1-E2A7-A0C6-BFA7A045631B}" dt="2023-04-20T02:07:46.613" v="987"/>
        <pc:sldMkLst>
          <pc:docMk/>
          <pc:sldMk cId="2076928999" sldId="755"/>
        </pc:sldMkLst>
      </pc:sldChg>
      <pc:sldChg chg="del">
        <pc:chgData name="Powers, Tanya" userId="S::tanya.powers@fairfaxcounty.gov::ef757ea7-6bac-415c-b1f3-93994cf9f1c7" providerId="AD" clId="Web-{B38E5E75-04B1-E2A7-A0C6-BFA7A045631B}" dt="2023-04-20T01:55:38.869" v="392"/>
        <pc:sldMkLst>
          <pc:docMk/>
          <pc:sldMk cId="3212013496" sldId="787"/>
        </pc:sldMkLst>
      </pc:sldChg>
      <pc:sldChg chg="modNotes">
        <pc:chgData name="Powers, Tanya" userId="S::tanya.powers@fairfaxcounty.gov::ef757ea7-6bac-415c-b1f3-93994cf9f1c7" providerId="AD" clId="Web-{B38E5E75-04B1-E2A7-A0C6-BFA7A045631B}" dt="2023-04-20T02:31:08.929" v="2506"/>
        <pc:sldMkLst>
          <pc:docMk/>
          <pc:sldMk cId="576315565" sldId="793"/>
        </pc:sldMkLst>
      </pc:sldChg>
      <pc:sldChg chg="modSp modNotes">
        <pc:chgData name="Powers, Tanya" userId="S::tanya.powers@fairfaxcounty.gov::ef757ea7-6bac-415c-b1f3-93994cf9f1c7" providerId="AD" clId="Web-{B38E5E75-04B1-E2A7-A0C6-BFA7A045631B}" dt="2023-04-20T02:11:15.397" v="1059" actId="20577"/>
        <pc:sldMkLst>
          <pc:docMk/>
          <pc:sldMk cId="2046190245" sldId="799"/>
        </pc:sldMkLst>
        <pc:spChg chg="mod">
          <ac:chgData name="Powers, Tanya" userId="S::tanya.powers@fairfaxcounty.gov::ef757ea7-6bac-415c-b1f3-93994cf9f1c7" providerId="AD" clId="Web-{B38E5E75-04B1-E2A7-A0C6-BFA7A045631B}" dt="2023-04-20T02:11:15.397" v="1059" actId="20577"/>
          <ac:spMkLst>
            <pc:docMk/>
            <pc:sldMk cId="2046190245" sldId="799"/>
            <ac:spMk id="2" creationId="{9E003FA7-6483-41CB-51A3-350D7CB3BFDB}"/>
          </ac:spMkLst>
        </pc:spChg>
      </pc:sldChg>
      <pc:sldChg chg="modSp">
        <pc:chgData name="Powers, Tanya" userId="S::tanya.powers@fairfaxcounty.gov::ef757ea7-6bac-415c-b1f3-93994cf9f1c7" providerId="AD" clId="Web-{B38E5E75-04B1-E2A7-A0C6-BFA7A045631B}" dt="2023-04-20T02:11:18.069" v="1061" actId="20577"/>
        <pc:sldMkLst>
          <pc:docMk/>
          <pc:sldMk cId="1672783128" sldId="800"/>
        </pc:sldMkLst>
        <pc:spChg chg="mod">
          <ac:chgData name="Powers, Tanya" userId="S::tanya.powers@fairfaxcounty.gov::ef757ea7-6bac-415c-b1f3-93994cf9f1c7" providerId="AD" clId="Web-{B38E5E75-04B1-E2A7-A0C6-BFA7A045631B}" dt="2023-04-20T02:11:18.069" v="1061" actId="20577"/>
          <ac:spMkLst>
            <pc:docMk/>
            <pc:sldMk cId="1672783128" sldId="800"/>
            <ac:spMk id="2" creationId="{23B756C8-038C-2BDB-58AD-FD927DE182FF}"/>
          </ac:spMkLst>
        </pc:spChg>
      </pc:sldChg>
      <pc:sldChg chg="modNotes">
        <pc:chgData name="Powers, Tanya" userId="S::tanya.powers@fairfaxcounty.gov::ef757ea7-6bac-415c-b1f3-93994cf9f1c7" providerId="AD" clId="Web-{B38E5E75-04B1-E2A7-A0C6-BFA7A045631B}" dt="2023-04-20T02:03:37.985" v="695"/>
        <pc:sldMkLst>
          <pc:docMk/>
          <pc:sldMk cId="28920482" sldId="813"/>
        </pc:sldMkLst>
      </pc:sldChg>
      <pc:sldChg chg="modSp modNotes">
        <pc:chgData name="Powers, Tanya" userId="S::tanya.powers@fairfaxcounty.gov::ef757ea7-6bac-415c-b1f3-93994cf9f1c7" providerId="AD" clId="Web-{B38E5E75-04B1-E2A7-A0C6-BFA7A045631B}" dt="2023-04-20T02:31:17.038" v="2512" actId="20577"/>
        <pc:sldMkLst>
          <pc:docMk/>
          <pc:sldMk cId="4148921903" sldId="819"/>
        </pc:sldMkLst>
        <pc:spChg chg="mod">
          <ac:chgData name="Powers, Tanya" userId="S::tanya.powers@fairfaxcounty.gov::ef757ea7-6bac-415c-b1f3-93994cf9f1c7" providerId="AD" clId="Web-{B38E5E75-04B1-E2A7-A0C6-BFA7A045631B}" dt="2023-04-20T02:31:17.038" v="2512" actId="20577"/>
          <ac:spMkLst>
            <pc:docMk/>
            <pc:sldMk cId="4148921903" sldId="819"/>
            <ac:spMk id="2" creationId="{5AFB5A94-7CA9-7679-F196-10F6D5615D01}"/>
          </ac:spMkLst>
        </pc:spChg>
      </pc:sldChg>
      <pc:sldChg chg="modNotes">
        <pc:chgData name="Powers, Tanya" userId="S::tanya.powers@fairfaxcounty.gov::ef757ea7-6bac-415c-b1f3-93994cf9f1c7" providerId="AD" clId="Web-{B38E5E75-04B1-E2A7-A0C6-BFA7A045631B}" dt="2023-04-20T01:49:24.755" v="153"/>
        <pc:sldMkLst>
          <pc:docMk/>
          <pc:sldMk cId="1573050689" sldId="820"/>
        </pc:sldMkLst>
      </pc:sldChg>
    </pc:docChg>
  </pc:docChgLst>
  <pc:docChgLst>
    <pc:chgData name="Powers, Tanya" userId="S::tanya.powers@fairfaxcounty.gov::ef757ea7-6bac-415c-b1f3-93994cf9f1c7" providerId="AD" clId="Web-{3FBA37F3-424F-2370-E1B4-809DCA367CBD}"/>
    <pc:docChg chg="modSld">
      <pc:chgData name="Powers, Tanya" userId="S::tanya.powers@fairfaxcounty.gov::ef757ea7-6bac-415c-b1f3-93994cf9f1c7" providerId="AD" clId="Web-{3FBA37F3-424F-2370-E1B4-809DCA367CBD}" dt="2023-04-21T12:44:10.273" v="916"/>
      <pc:docMkLst>
        <pc:docMk/>
      </pc:docMkLst>
      <pc:sldChg chg="modNotes">
        <pc:chgData name="Powers, Tanya" userId="S::tanya.powers@fairfaxcounty.gov::ef757ea7-6bac-415c-b1f3-93994cf9f1c7" providerId="AD" clId="Web-{3FBA37F3-424F-2370-E1B4-809DCA367CBD}" dt="2023-04-20T17:59:55.977" v="205"/>
        <pc:sldMkLst>
          <pc:docMk/>
          <pc:sldMk cId="1366545677" sldId="348"/>
        </pc:sldMkLst>
      </pc:sldChg>
      <pc:sldChg chg="modNotes">
        <pc:chgData name="Powers, Tanya" userId="S::tanya.powers@fairfaxcounty.gov::ef757ea7-6bac-415c-b1f3-93994cf9f1c7" providerId="AD" clId="Web-{3FBA37F3-424F-2370-E1B4-809DCA367CBD}" dt="2023-04-20T17:56:57.802" v="202"/>
        <pc:sldMkLst>
          <pc:docMk/>
          <pc:sldMk cId="522126060" sldId="384"/>
        </pc:sldMkLst>
      </pc:sldChg>
      <pc:sldChg chg="modNotes">
        <pc:chgData name="Powers, Tanya" userId="S::tanya.powers@fairfaxcounty.gov::ef757ea7-6bac-415c-b1f3-93994cf9f1c7" providerId="AD" clId="Web-{3FBA37F3-424F-2370-E1B4-809DCA367CBD}" dt="2023-04-20T18:17:16.011" v="254"/>
        <pc:sldMkLst>
          <pc:docMk/>
          <pc:sldMk cId="2872012418" sldId="791"/>
        </pc:sldMkLst>
      </pc:sldChg>
      <pc:sldChg chg="modSp modNotes">
        <pc:chgData name="Powers, Tanya" userId="S::tanya.powers@fairfaxcounty.gov::ef757ea7-6bac-415c-b1f3-93994cf9f1c7" providerId="AD" clId="Web-{3FBA37F3-424F-2370-E1B4-809DCA367CBD}" dt="2023-04-21T12:44:10.273" v="916"/>
        <pc:sldMkLst>
          <pc:docMk/>
          <pc:sldMk cId="576315565" sldId="793"/>
        </pc:sldMkLst>
        <pc:graphicFrameChg chg="modGraphic">
          <ac:chgData name="Powers, Tanya" userId="S::tanya.powers@fairfaxcounty.gov::ef757ea7-6bac-415c-b1f3-93994cf9f1c7" providerId="AD" clId="Web-{3FBA37F3-424F-2370-E1B4-809DCA367CBD}" dt="2023-04-20T18:32:27.762" v="397" actId="20577"/>
          <ac:graphicFrameMkLst>
            <pc:docMk/>
            <pc:sldMk cId="576315565" sldId="793"/>
            <ac:graphicFrameMk id="6" creationId="{E483C830-7B20-8557-6CA3-1A57ADE90E1A}"/>
          </ac:graphicFrameMkLst>
        </pc:graphicFrameChg>
      </pc:sldChg>
      <pc:sldChg chg="modNotes">
        <pc:chgData name="Powers, Tanya" userId="S::tanya.powers@fairfaxcounty.gov::ef757ea7-6bac-415c-b1f3-93994cf9f1c7" providerId="AD" clId="Web-{3FBA37F3-424F-2370-E1B4-809DCA367CBD}" dt="2023-04-20T18:38:06.409" v="649"/>
        <pc:sldMkLst>
          <pc:docMk/>
          <pc:sldMk cId="1252557112" sldId="797"/>
        </pc:sldMkLst>
      </pc:sldChg>
      <pc:sldChg chg="modNotes">
        <pc:chgData name="Powers, Tanya" userId="S::tanya.powers@fairfaxcounty.gov::ef757ea7-6bac-415c-b1f3-93994cf9f1c7" providerId="AD" clId="Web-{3FBA37F3-424F-2370-E1B4-809DCA367CBD}" dt="2023-04-20T18:30:37.698" v="266"/>
        <pc:sldMkLst>
          <pc:docMk/>
          <pc:sldMk cId="2046190245" sldId="799"/>
        </pc:sldMkLst>
      </pc:sldChg>
      <pc:sldChg chg="modNotes">
        <pc:chgData name="Powers, Tanya" userId="S::tanya.powers@fairfaxcounty.gov::ef757ea7-6bac-415c-b1f3-93994cf9f1c7" providerId="AD" clId="Web-{3FBA37F3-424F-2370-E1B4-809DCA367CBD}" dt="2023-04-20T18:46:33.262" v="742"/>
        <pc:sldMkLst>
          <pc:docMk/>
          <pc:sldMk cId="1846610647" sldId="804"/>
        </pc:sldMkLst>
      </pc:sldChg>
      <pc:sldChg chg="modNotes">
        <pc:chgData name="Powers, Tanya" userId="S::tanya.powers@fairfaxcounty.gov::ef757ea7-6bac-415c-b1f3-93994cf9f1c7" providerId="AD" clId="Web-{3FBA37F3-424F-2370-E1B4-809DCA367CBD}" dt="2023-04-20T18:37:19.424" v="643"/>
        <pc:sldMkLst>
          <pc:docMk/>
          <pc:sldMk cId="3686896006" sldId="812"/>
        </pc:sldMkLst>
      </pc:sldChg>
      <pc:sldChg chg="modNotes">
        <pc:chgData name="Powers, Tanya" userId="S::tanya.powers@fairfaxcounty.gov::ef757ea7-6bac-415c-b1f3-93994cf9f1c7" providerId="AD" clId="Web-{3FBA37F3-424F-2370-E1B4-809DCA367CBD}" dt="2023-04-20T18:19:12.842" v="262"/>
        <pc:sldMkLst>
          <pc:docMk/>
          <pc:sldMk cId="28920482" sldId="813"/>
        </pc:sldMkLst>
      </pc:sldChg>
      <pc:sldChg chg="modSp modNotes">
        <pc:chgData name="Powers, Tanya" userId="S::tanya.powers@fairfaxcounty.gov::ef757ea7-6bac-415c-b1f3-93994cf9f1c7" providerId="AD" clId="Web-{3FBA37F3-424F-2370-E1B4-809DCA367CBD}" dt="2023-04-20T18:32:12.902" v="393"/>
        <pc:sldMkLst>
          <pc:docMk/>
          <pc:sldMk cId="4148921903" sldId="819"/>
        </pc:sldMkLst>
        <pc:graphicFrameChg chg="modGraphic">
          <ac:chgData name="Powers, Tanya" userId="S::tanya.powers@fairfaxcounty.gov::ef757ea7-6bac-415c-b1f3-93994cf9f1c7" providerId="AD" clId="Web-{3FBA37F3-424F-2370-E1B4-809DCA367CBD}" dt="2023-04-20T18:13:33.679" v="245" actId="20577"/>
          <ac:graphicFrameMkLst>
            <pc:docMk/>
            <pc:sldMk cId="4148921903" sldId="819"/>
            <ac:graphicFrameMk id="6" creationId="{23E327DC-2E22-EA20-DE88-BB9F1412639E}"/>
          </ac:graphicFrameMkLst>
        </pc:graphicFrameChg>
      </pc:sldChg>
      <pc:sldChg chg="modNotes">
        <pc:chgData name="Powers, Tanya" userId="S::tanya.powers@fairfaxcounty.gov::ef757ea7-6bac-415c-b1f3-93994cf9f1c7" providerId="AD" clId="Web-{3FBA37F3-424F-2370-E1B4-809DCA367CBD}" dt="2023-04-20T18:51:37.001" v="746"/>
        <pc:sldMkLst>
          <pc:docMk/>
          <pc:sldMk cId="1573050689" sldId="820"/>
        </pc:sldMkLst>
      </pc:sldChg>
    </pc:docChg>
  </pc:docChgLst>
  <pc:docChgLst>
    <pc:chgData name="Powers, Tanya" userId="S::tanya.powers@fairfaxcounty.gov::ef757ea7-6bac-415c-b1f3-93994cf9f1c7" providerId="AD" clId="Web-{AF4FF5E7-C6A6-4003-C643-10F9F0B36027}"/>
    <pc:docChg chg="modSld">
      <pc:chgData name="Powers, Tanya" userId="S::tanya.powers@fairfaxcounty.gov::ef757ea7-6bac-415c-b1f3-93994cf9f1c7" providerId="AD" clId="Web-{AF4FF5E7-C6A6-4003-C643-10F9F0B36027}" dt="2023-04-08T18:21:44.299" v="2309"/>
      <pc:docMkLst>
        <pc:docMk/>
      </pc:docMkLst>
      <pc:sldChg chg="modNotes">
        <pc:chgData name="Powers, Tanya" userId="S::tanya.powers@fairfaxcounty.gov::ef757ea7-6bac-415c-b1f3-93994cf9f1c7" providerId="AD" clId="Web-{AF4FF5E7-C6A6-4003-C643-10F9F0B36027}" dt="2023-04-08T18:10:50.126" v="2038"/>
        <pc:sldMkLst>
          <pc:docMk/>
          <pc:sldMk cId="1366545677" sldId="348"/>
        </pc:sldMkLst>
      </pc:sldChg>
      <pc:sldChg chg="modNotes">
        <pc:chgData name="Powers, Tanya" userId="S::tanya.powers@fairfaxcounty.gov::ef757ea7-6bac-415c-b1f3-93994cf9f1c7" providerId="AD" clId="Web-{AF4FF5E7-C6A6-4003-C643-10F9F0B36027}" dt="2023-04-08T17:41:48.946" v="1281"/>
        <pc:sldMkLst>
          <pc:docMk/>
          <pc:sldMk cId="2794471166" sldId="384"/>
        </pc:sldMkLst>
      </pc:sldChg>
      <pc:sldChg chg="modNotes">
        <pc:chgData name="Powers, Tanya" userId="S::tanya.powers@fairfaxcounty.gov::ef757ea7-6bac-415c-b1f3-93994cf9f1c7" providerId="AD" clId="Web-{AF4FF5E7-C6A6-4003-C643-10F9F0B36027}" dt="2023-04-08T18:21:44.299" v="2309"/>
        <pc:sldMkLst>
          <pc:docMk/>
          <pc:sldMk cId="2311361687" sldId="386"/>
        </pc:sldMkLst>
      </pc:sldChg>
      <pc:sldChg chg="modNotes">
        <pc:chgData name="Powers, Tanya" userId="S::tanya.powers@fairfaxcounty.gov::ef757ea7-6bac-415c-b1f3-93994cf9f1c7" providerId="AD" clId="Web-{AF4FF5E7-C6A6-4003-C643-10F9F0B36027}" dt="2023-04-08T18:18:53.311" v="2300"/>
        <pc:sldMkLst>
          <pc:docMk/>
          <pc:sldMk cId="2076928999" sldId="755"/>
        </pc:sldMkLst>
      </pc:sldChg>
    </pc:docChg>
  </pc:docChgLst>
  <pc:docChgLst>
    <pc:chgData name="Powers, Tanya" userId="S::tanya.powers@fairfaxcounty.gov::ef757ea7-6bac-415c-b1f3-93994cf9f1c7" providerId="AD" clId="Web-{24B10883-ED75-68DE-0CA9-C68CC2BA61BB}"/>
    <pc:docChg chg="modSld">
      <pc:chgData name="Powers, Tanya" userId="S::tanya.powers@fairfaxcounty.gov::ef757ea7-6bac-415c-b1f3-93994cf9f1c7" providerId="AD" clId="Web-{24B10883-ED75-68DE-0CA9-C68CC2BA61BB}" dt="2023-04-14T21:03:35.789" v="1"/>
      <pc:docMkLst>
        <pc:docMk/>
      </pc:docMkLst>
      <pc:sldChg chg="modNotes">
        <pc:chgData name="Powers, Tanya" userId="S::tanya.powers@fairfaxcounty.gov::ef757ea7-6bac-415c-b1f3-93994cf9f1c7" providerId="AD" clId="Web-{24B10883-ED75-68DE-0CA9-C68CC2BA61BB}" dt="2023-04-14T21:03:35.789" v="1"/>
        <pc:sldMkLst>
          <pc:docMk/>
          <pc:sldMk cId="2794471166" sldId="384"/>
        </pc:sldMkLst>
      </pc:sldChg>
    </pc:docChg>
  </pc:docChgLst>
  <pc:docChgLst>
    <pc:chgData name="Powers, Tanya" userId="S::tanya.powers@fairfaxcounty.gov::ef757ea7-6bac-415c-b1f3-93994cf9f1c7" providerId="AD" clId="Web-{9AF12CD7-947E-6FD2-A9B6-38629EBA79E9}"/>
    <pc:docChg chg="modSld">
      <pc:chgData name="Powers, Tanya" userId="S::tanya.powers@fairfaxcounty.gov::ef757ea7-6bac-415c-b1f3-93994cf9f1c7" providerId="AD" clId="Web-{9AF12CD7-947E-6FD2-A9B6-38629EBA79E9}" dt="2023-04-15T20:08:48.106" v="532"/>
      <pc:docMkLst>
        <pc:docMk/>
      </pc:docMkLst>
      <pc:sldChg chg="modNotes">
        <pc:chgData name="Powers, Tanya" userId="S::tanya.powers@fairfaxcounty.gov::ef757ea7-6bac-415c-b1f3-93994cf9f1c7" providerId="AD" clId="Web-{9AF12CD7-947E-6FD2-A9B6-38629EBA79E9}" dt="2023-04-15T19:32:28.792" v="365"/>
        <pc:sldMkLst>
          <pc:docMk/>
          <pc:sldMk cId="576315565" sldId="793"/>
        </pc:sldMkLst>
      </pc:sldChg>
      <pc:sldChg chg="modNotes">
        <pc:chgData name="Powers, Tanya" userId="S::tanya.powers@fairfaxcounty.gov::ef757ea7-6bac-415c-b1f3-93994cf9f1c7" providerId="AD" clId="Web-{9AF12CD7-947E-6FD2-A9B6-38629EBA79E9}" dt="2023-04-15T20:07:12.649" v="528"/>
        <pc:sldMkLst>
          <pc:docMk/>
          <pc:sldMk cId="2046190245" sldId="799"/>
        </pc:sldMkLst>
      </pc:sldChg>
      <pc:sldChg chg="modNotes">
        <pc:chgData name="Powers, Tanya" userId="S::tanya.powers@fairfaxcounty.gov::ef757ea7-6bac-415c-b1f3-93994cf9f1c7" providerId="AD" clId="Web-{9AF12CD7-947E-6FD2-A9B6-38629EBA79E9}" dt="2023-04-15T20:08:48.106" v="532"/>
        <pc:sldMkLst>
          <pc:docMk/>
          <pc:sldMk cId="1672783128" sldId="800"/>
        </pc:sldMkLst>
      </pc:sldChg>
      <pc:sldChg chg="modNotes">
        <pc:chgData name="Powers, Tanya" userId="S::tanya.powers@fairfaxcounty.gov::ef757ea7-6bac-415c-b1f3-93994cf9f1c7" providerId="AD" clId="Web-{9AF12CD7-947E-6FD2-A9B6-38629EBA79E9}" dt="2023-04-15T19:22:45.014" v="4"/>
        <pc:sldMkLst>
          <pc:docMk/>
          <pc:sldMk cId="4116845023" sldId="801"/>
        </pc:sldMkLst>
      </pc:sldChg>
      <pc:sldChg chg="modSp">
        <pc:chgData name="Powers, Tanya" userId="S::tanya.powers@fairfaxcounty.gov::ef757ea7-6bac-415c-b1f3-93994cf9f1c7" providerId="AD" clId="Web-{9AF12CD7-947E-6FD2-A9B6-38629EBA79E9}" dt="2023-04-15T19:44:54.089" v="520" actId="20577"/>
        <pc:sldMkLst>
          <pc:docMk/>
          <pc:sldMk cId="2946411908" sldId="810"/>
        </pc:sldMkLst>
        <pc:spChg chg="mod">
          <ac:chgData name="Powers, Tanya" userId="S::tanya.powers@fairfaxcounty.gov::ef757ea7-6bac-415c-b1f3-93994cf9f1c7" providerId="AD" clId="Web-{9AF12CD7-947E-6FD2-A9B6-38629EBA79E9}" dt="2023-04-15T19:44:54.089" v="520" actId="20577"/>
          <ac:spMkLst>
            <pc:docMk/>
            <pc:sldMk cId="2946411908" sldId="810"/>
            <ac:spMk id="3" creationId="{5DF47EA7-20C9-2C0D-CBCE-DE9E8F3ECB4D}"/>
          </ac:spMkLst>
        </pc:spChg>
      </pc:sldChg>
      <pc:sldChg chg="modSp modNotes">
        <pc:chgData name="Powers, Tanya" userId="S::tanya.powers@fairfaxcounty.gov::ef757ea7-6bac-415c-b1f3-93994cf9f1c7" providerId="AD" clId="Web-{9AF12CD7-947E-6FD2-A9B6-38629EBA79E9}" dt="2023-04-15T19:31:29.650" v="359"/>
        <pc:sldMkLst>
          <pc:docMk/>
          <pc:sldMk cId="3686896006" sldId="812"/>
        </pc:sldMkLst>
        <pc:graphicFrameChg chg="modGraphic">
          <ac:chgData name="Powers, Tanya" userId="S::tanya.powers@fairfaxcounty.gov::ef757ea7-6bac-415c-b1f3-93994cf9f1c7" providerId="AD" clId="Web-{9AF12CD7-947E-6FD2-A9B6-38629EBA79E9}" dt="2023-04-15T19:30:06.273" v="227" actId="20577"/>
          <ac:graphicFrameMkLst>
            <pc:docMk/>
            <pc:sldMk cId="3686896006" sldId="812"/>
            <ac:graphicFrameMk id="2" creationId="{8B7E04CD-92FE-0BD7-4931-4CE997DF23B4}"/>
          </ac:graphicFrameMkLst>
        </pc:graphicFrameChg>
      </pc:sldChg>
      <pc:sldChg chg="addSp delSp modSp mod setBg modNotes">
        <pc:chgData name="Powers, Tanya" userId="S::tanya.powers@fairfaxcounty.gov::ef757ea7-6bac-415c-b1f3-93994cf9f1c7" providerId="AD" clId="Web-{9AF12CD7-947E-6FD2-A9B6-38629EBA79E9}" dt="2023-04-15T19:44:51.073" v="514" actId="1076"/>
        <pc:sldMkLst>
          <pc:docMk/>
          <pc:sldMk cId="1004946351" sldId="814"/>
        </pc:sldMkLst>
        <pc:spChg chg="mod">
          <ac:chgData name="Powers, Tanya" userId="S::tanya.powers@fairfaxcounty.gov::ef757ea7-6bac-415c-b1f3-93994cf9f1c7" providerId="AD" clId="Web-{9AF12CD7-947E-6FD2-A9B6-38629EBA79E9}" dt="2023-04-15T19:44:37.760" v="506"/>
          <ac:spMkLst>
            <pc:docMk/>
            <pc:sldMk cId="1004946351" sldId="814"/>
            <ac:spMk id="2" creationId="{B530397C-2F4B-99B4-C419-E7CB46FB94BF}"/>
          </ac:spMkLst>
        </pc:spChg>
        <pc:spChg chg="del mod">
          <ac:chgData name="Powers, Tanya" userId="S::tanya.powers@fairfaxcounty.gov::ef757ea7-6bac-415c-b1f3-93994cf9f1c7" providerId="AD" clId="Web-{9AF12CD7-947E-6FD2-A9B6-38629EBA79E9}" dt="2023-04-15T19:40:12.536" v="485"/>
          <ac:spMkLst>
            <pc:docMk/>
            <pc:sldMk cId="1004946351" sldId="814"/>
            <ac:spMk id="3" creationId="{A0D10550-E32A-59B0-C675-DFAB11DDF36E}"/>
          </ac:spMkLst>
        </pc:spChg>
        <pc:spChg chg="mod">
          <ac:chgData name="Powers, Tanya" userId="S::tanya.powers@fairfaxcounty.gov::ef757ea7-6bac-415c-b1f3-93994cf9f1c7" providerId="AD" clId="Web-{9AF12CD7-947E-6FD2-A9B6-38629EBA79E9}" dt="2023-04-15T19:44:37.760" v="506"/>
          <ac:spMkLst>
            <pc:docMk/>
            <pc:sldMk cId="1004946351" sldId="814"/>
            <ac:spMk id="4" creationId="{5DF4D0EC-C7CA-C3C4-8EA8-2C71EF77187E}"/>
          </ac:spMkLst>
        </pc:spChg>
        <pc:spChg chg="mod">
          <ac:chgData name="Powers, Tanya" userId="S::tanya.powers@fairfaxcounty.gov::ef757ea7-6bac-415c-b1f3-93994cf9f1c7" providerId="AD" clId="Web-{9AF12CD7-947E-6FD2-A9B6-38629EBA79E9}" dt="2023-04-15T19:44:37.760" v="506"/>
          <ac:spMkLst>
            <pc:docMk/>
            <pc:sldMk cId="1004946351" sldId="814"/>
            <ac:spMk id="5" creationId="{BDC1D3AC-8401-6E74-E54C-DEDEA88F6A01}"/>
          </ac:spMkLst>
        </pc:spChg>
        <pc:spChg chg="add del">
          <ac:chgData name="Powers, Tanya" userId="S::tanya.powers@fairfaxcounty.gov::ef757ea7-6bac-415c-b1f3-93994cf9f1c7" providerId="AD" clId="Web-{9AF12CD7-947E-6FD2-A9B6-38629EBA79E9}" dt="2023-04-15T19:44:29.932" v="504"/>
          <ac:spMkLst>
            <pc:docMk/>
            <pc:sldMk cId="1004946351" sldId="814"/>
            <ac:spMk id="10" creationId="{73E40A7C-348A-54C9-A1F0-84561F3AF703}"/>
          </ac:spMkLst>
        </pc:spChg>
        <pc:spChg chg="add del">
          <ac:chgData name="Powers, Tanya" userId="S::tanya.powers@fairfaxcounty.gov::ef757ea7-6bac-415c-b1f3-93994cf9f1c7" providerId="AD" clId="Web-{9AF12CD7-947E-6FD2-A9B6-38629EBA79E9}" dt="2023-04-15T19:44:14.322" v="500"/>
          <ac:spMkLst>
            <pc:docMk/>
            <pc:sldMk cId="1004946351" sldId="814"/>
            <ac:spMk id="11" creationId="{D4771268-CB57-404A-9271-370EB28F6090}"/>
          </ac:spMkLst>
        </pc:spChg>
        <pc:spChg chg="add del">
          <ac:chgData name="Powers, Tanya" userId="S::tanya.powers@fairfaxcounty.gov::ef757ea7-6bac-415c-b1f3-93994cf9f1c7" providerId="AD" clId="Web-{9AF12CD7-947E-6FD2-A9B6-38629EBA79E9}" dt="2023-04-15T19:44:18.635" v="502"/>
          <ac:spMkLst>
            <pc:docMk/>
            <pc:sldMk cId="1004946351" sldId="814"/>
            <ac:spMk id="13" creationId="{047C8CCB-F95D-4249-92DD-651249D3535A}"/>
          </ac:spMkLst>
        </pc:spChg>
        <pc:spChg chg="add del">
          <ac:chgData name="Powers, Tanya" userId="S::tanya.powers@fairfaxcounty.gov::ef757ea7-6bac-415c-b1f3-93994cf9f1c7" providerId="AD" clId="Web-{9AF12CD7-947E-6FD2-A9B6-38629EBA79E9}" dt="2023-04-15T19:44:18.635" v="502"/>
          <ac:spMkLst>
            <pc:docMk/>
            <pc:sldMk cId="1004946351" sldId="814"/>
            <ac:spMk id="14" creationId="{6753252F-4873-4F63-801D-CC719279A7D5}"/>
          </ac:spMkLst>
        </pc:spChg>
        <pc:spChg chg="add del">
          <ac:chgData name="Powers, Tanya" userId="S::tanya.powers@fairfaxcounty.gov::ef757ea7-6bac-415c-b1f3-93994cf9f1c7" providerId="AD" clId="Web-{9AF12CD7-947E-6FD2-A9B6-38629EBA79E9}" dt="2023-04-15T19:44:29.932" v="504"/>
          <ac:spMkLst>
            <pc:docMk/>
            <pc:sldMk cId="1004946351" sldId="814"/>
            <ac:spMk id="15" creationId="{CD8B4F24-440B-49E9-B85D-733523DC064B}"/>
          </ac:spMkLst>
        </pc:spChg>
        <pc:spChg chg="add del">
          <ac:chgData name="Powers, Tanya" userId="S::tanya.powers@fairfaxcounty.gov::ef757ea7-6bac-415c-b1f3-93994cf9f1c7" providerId="AD" clId="Web-{9AF12CD7-947E-6FD2-A9B6-38629EBA79E9}" dt="2023-04-15T19:44:29.932" v="504"/>
          <ac:spMkLst>
            <pc:docMk/>
            <pc:sldMk cId="1004946351" sldId="814"/>
            <ac:spMk id="16" creationId="{2B97F24A-32CE-4C1C-A50D-3016B394DCFB}"/>
          </ac:spMkLst>
        </pc:spChg>
        <pc:spChg chg="add del">
          <ac:chgData name="Powers, Tanya" userId="S::tanya.powers@fairfaxcounty.gov::ef757ea7-6bac-415c-b1f3-93994cf9f1c7" providerId="AD" clId="Web-{9AF12CD7-947E-6FD2-A9B6-38629EBA79E9}" dt="2023-04-15T19:44:37.760" v="506"/>
          <ac:spMkLst>
            <pc:docMk/>
            <pc:sldMk cId="1004946351" sldId="814"/>
            <ac:spMk id="18" creationId="{D4771268-CB57-404A-9271-370EB28F6090}"/>
          </ac:spMkLst>
        </pc:spChg>
        <pc:picChg chg="add mod ord">
          <ac:chgData name="Powers, Tanya" userId="S::tanya.powers@fairfaxcounty.gov::ef757ea7-6bac-415c-b1f3-93994cf9f1c7" providerId="AD" clId="Web-{9AF12CD7-947E-6FD2-A9B6-38629EBA79E9}" dt="2023-04-15T19:44:51.073" v="514" actId="1076"/>
          <ac:picMkLst>
            <pc:docMk/>
            <pc:sldMk cId="1004946351" sldId="814"/>
            <ac:picMk id="6" creationId="{6273AB1B-6F41-7887-D67A-522A2B2993DD}"/>
          </ac:picMkLst>
        </pc:picChg>
      </pc:sldChg>
      <pc:sldChg chg="modNotes">
        <pc:chgData name="Powers, Tanya" userId="S::tanya.powers@fairfaxcounty.gov::ef757ea7-6bac-415c-b1f3-93994cf9f1c7" providerId="AD" clId="Web-{9AF12CD7-947E-6FD2-A9B6-38629EBA79E9}" dt="2023-04-15T19:30:31.383" v="229"/>
        <pc:sldMkLst>
          <pc:docMk/>
          <pc:sldMk cId="1903124583" sldId="816"/>
        </pc:sldMkLst>
      </pc:sldChg>
    </pc:docChg>
  </pc:docChgLst>
  <pc:docChgLst>
    <pc:chgData name="Powers, Tanya" userId="S::tanya.powers@fairfaxcounty.gov::ef757ea7-6bac-415c-b1f3-93994cf9f1c7" providerId="AD" clId="Web-{735094DA-CC02-90F0-6C97-3B8B62E3A791}"/>
    <pc:docChg chg="modSld">
      <pc:chgData name="Powers, Tanya" userId="S::tanya.powers@fairfaxcounty.gov::ef757ea7-6bac-415c-b1f3-93994cf9f1c7" providerId="AD" clId="Web-{735094DA-CC02-90F0-6C97-3B8B62E3A791}" dt="2023-04-22T19:58:28.469" v="410" actId="20577"/>
      <pc:docMkLst>
        <pc:docMk/>
      </pc:docMkLst>
      <pc:sldChg chg="modSp modNotes">
        <pc:chgData name="Powers, Tanya" userId="S::tanya.powers@fairfaxcounty.gov::ef757ea7-6bac-415c-b1f3-93994cf9f1c7" providerId="AD" clId="Web-{735094DA-CC02-90F0-6C97-3B8B62E3A791}" dt="2023-04-22T19:58:28.469" v="410" actId="20577"/>
        <pc:sldMkLst>
          <pc:docMk/>
          <pc:sldMk cId="3691763260" sldId="827"/>
        </pc:sldMkLst>
        <pc:spChg chg="mod">
          <ac:chgData name="Powers, Tanya" userId="S::tanya.powers@fairfaxcounty.gov::ef757ea7-6bac-415c-b1f3-93994cf9f1c7" providerId="AD" clId="Web-{735094DA-CC02-90F0-6C97-3B8B62E3A791}" dt="2023-04-22T19:58:28.469" v="410" actId="20577"/>
          <ac:spMkLst>
            <pc:docMk/>
            <pc:sldMk cId="3691763260" sldId="827"/>
            <ac:spMk id="3" creationId="{0D715BA3-41AB-6765-79BF-F3511047FFF7}"/>
          </ac:spMkLst>
        </pc:spChg>
      </pc:sldChg>
    </pc:docChg>
  </pc:docChgLst>
  <pc:docChgLst>
    <pc:chgData name="Powers, Tanya" userId="S::tanya.powers@fairfaxcounty.gov::ef757ea7-6bac-415c-b1f3-93994cf9f1c7" providerId="AD" clId="Web-{B459E38B-4889-33D7-3155-C4D3A4BE6238}"/>
    <pc:docChg chg="addSld delSld modSld modSection">
      <pc:chgData name="Powers, Tanya" userId="S::tanya.powers@fairfaxcounty.gov::ef757ea7-6bac-415c-b1f3-93994cf9f1c7" providerId="AD" clId="Web-{B459E38B-4889-33D7-3155-C4D3A4BE6238}" dt="2023-04-17T19:27:24.809" v="3354"/>
      <pc:docMkLst>
        <pc:docMk/>
      </pc:docMkLst>
      <pc:sldChg chg="modNotes">
        <pc:chgData name="Powers, Tanya" userId="S::tanya.powers@fairfaxcounty.gov::ef757ea7-6bac-415c-b1f3-93994cf9f1c7" providerId="AD" clId="Web-{B459E38B-4889-33D7-3155-C4D3A4BE6238}" dt="2023-04-17T18:49:26.748" v="192"/>
        <pc:sldMkLst>
          <pc:docMk/>
          <pc:sldMk cId="3212013496" sldId="787"/>
        </pc:sldMkLst>
      </pc:sldChg>
      <pc:sldChg chg="modNotes">
        <pc:chgData name="Powers, Tanya" userId="S::tanya.powers@fairfaxcounty.gov::ef757ea7-6bac-415c-b1f3-93994cf9f1c7" providerId="AD" clId="Web-{B459E38B-4889-33D7-3155-C4D3A4BE6238}" dt="2023-04-17T18:56:23.128" v="590"/>
        <pc:sldMkLst>
          <pc:docMk/>
          <pc:sldMk cId="3164351185" sldId="792"/>
        </pc:sldMkLst>
      </pc:sldChg>
      <pc:sldChg chg="modNotes">
        <pc:chgData name="Powers, Tanya" userId="S::tanya.powers@fairfaxcounty.gov::ef757ea7-6bac-415c-b1f3-93994cf9f1c7" providerId="AD" clId="Web-{B459E38B-4889-33D7-3155-C4D3A4BE6238}" dt="2023-04-17T19:06:22.746" v="1396"/>
        <pc:sldMkLst>
          <pc:docMk/>
          <pc:sldMk cId="1252557112" sldId="797"/>
        </pc:sldMkLst>
      </pc:sldChg>
      <pc:sldChg chg="modNotes">
        <pc:chgData name="Powers, Tanya" userId="S::tanya.powers@fairfaxcounty.gov::ef757ea7-6bac-415c-b1f3-93994cf9f1c7" providerId="AD" clId="Web-{B459E38B-4889-33D7-3155-C4D3A4BE6238}" dt="2023-04-17T19:10:39.343" v="2203"/>
        <pc:sldMkLst>
          <pc:docMk/>
          <pc:sldMk cId="1846610647" sldId="804"/>
        </pc:sldMkLst>
      </pc:sldChg>
      <pc:sldChg chg="modNotes">
        <pc:chgData name="Powers, Tanya" userId="S::tanya.powers@fairfaxcounty.gov::ef757ea7-6bac-415c-b1f3-93994cf9f1c7" providerId="AD" clId="Web-{B459E38B-4889-33D7-3155-C4D3A4BE6238}" dt="2023-04-17T19:02:33.305" v="1155"/>
        <pc:sldMkLst>
          <pc:docMk/>
          <pc:sldMk cId="2289245885" sldId="811"/>
        </pc:sldMkLst>
      </pc:sldChg>
      <pc:sldChg chg="modNotes">
        <pc:chgData name="Powers, Tanya" userId="S::tanya.powers@fairfaxcounty.gov::ef757ea7-6bac-415c-b1f3-93994cf9f1c7" providerId="AD" clId="Web-{B459E38B-4889-33D7-3155-C4D3A4BE6238}" dt="2023-04-17T19:05:05.854" v="1393"/>
        <pc:sldMkLst>
          <pc:docMk/>
          <pc:sldMk cId="3686896006" sldId="812"/>
        </pc:sldMkLst>
      </pc:sldChg>
      <pc:sldChg chg="modNotes">
        <pc:chgData name="Powers, Tanya" userId="S::tanya.powers@fairfaxcounty.gov::ef757ea7-6bac-415c-b1f3-93994cf9f1c7" providerId="AD" clId="Web-{B459E38B-4889-33D7-3155-C4D3A4BE6238}" dt="2023-04-17T18:46:49.574" v="173"/>
        <pc:sldMkLst>
          <pc:docMk/>
          <pc:sldMk cId="28920482" sldId="813"/>
        </pc:sldMkLst>
      </pc:sldChg>
      <pc:sldChg chg="modNotes">
        <pc:chgData name="Powers, Tanya" userId="S::tanya.powers@fairfaxcounty.gov::ef757ea7-6bac-415c-b1f3-93994cf9f1c7" providerId="AD" clId="Web-{B459E38B-4889-33D7-3155-C4D3A4BE6238}" dt="2023-04-17T19:08:24.966" v="1896"/>
        <pc:sldMkLst>
          <pc:docMk/>
          <pc:sldMk cId="1004946351" sldId="814"/>
        </pc:sldMkLst>
      </pc:sldChg>
      <pc:sldChg chg="modNotes">
        <pc:chgData name="Powers, Tanya" userId="S::tanya.powers@fairfaxcounty.gov::ef757ea7-6bac-415c-b1f3-93994cf9f1c7" providerId="AD" clId="Web-{B459E38B-4889-33D7-3155-C4D3A4BE6238}" dt="2023-04-17T19:06:01.777" v="1394"/>
        <pc:sldMkLst>
          <pc:docMk/>
          <pc:sldMk cId="1903124583" sldId="816"/>
        </pc:sldMkLst>
      </pc:sldChg>
      <pc:sldChg chg="modNotes">
        <pc:chgData name="Powers, Tanya" userId="S::tanya.powers@fairfaxcounty.gov::ef757ea7-6bac-415c-b1f3-93994cf9f1c7" providerId="AD" clId="Web-{B459E38B-4889-33D7-3155-C4D3A4BE6238}" dt="2023-04-17T19:12:12.938" v="2212"/>
        <pc:sldMkLst>
          <pc:docMk/>
          <pc:sldMk cId="339864429" sldId="818"/>
        </pc:sldMkLst>
      </pc:sldChg>
      <pc:sldChg chg="addSp delSp modSp modNotes">
        <pc:chgData name="Powers, Tanya" userId="S::tanya.powers@fairfaxcounty.gov::ef757ea7-6bac-415c-b1f3-93994cf9f1c7" providerId="AD" clId="Web-{B459E38B-4889-33D7-3155-C4D3A4BE6238}" dt="2023-04-17T19:27:24.809" v="3354"/>
        <pc:sldMkLst>
          <pc:docMk/>
          <pc:sldMk cId="4148921903" sldId="819"/>
        </pc:sldMkLst>
        <pc:spChg chg="mod">
          <ac:chgData name="Powers, Tanya" userId="S::tanya.powers@fairfaxcounty.gov::ef757ea7-6bac-415c-b1f3-93994cf9f1c7" providerId="AD" clId="Web-{B459E38B-4889-33D7-3155-C4D3A4BE6238}" dt="2023-04-17T18:56:59.113" v="618" actId="20577"/>
          <ac:spMkLst>
            <pc:docMk/>
            <pc:sldMk cId="4148921903" sldId="819"/>
            <ac:spMk id="2" creationId="{5AFB5A94-7CA9-7679-F196-10F6D5615D01}"/>
          </ac:spMkLst>
        </pc:spChg>
        <pc:spChg chg="del mod">
          <ac:chgData name="Powers, Tanya" userId="S::tanya.powers@fairfaxcounty.gov::ef757ea7-6bac-415c-b1f3-93994cf9f1c7" providerId="AD" clId="Web-{B459E38B-4889-33D7-3155-C4D3A4BE6238}" dt="2023-04-17T19:26:58.512" v="3352"/>
          <ac:spMkLst>
            <pc:docMk/>
            <pc:sldMk cId="4148921903" sldId="819"/>
            <ac:spMk id="3" creationId="{09501049-7D33-EC7A-51B1-D9359195EE10}"/>
          </ac:spMkLst>
        </pc:spChg>
        <pc:spChg chg="add mod">
          <ac:chgData name="Powers, Tanya" userId="S::tanya.powers@fairfaxcounty.gov::ef757ea7-6bac-415c-b1f3-93994cf9f1c7" providerId="AD" clId="Web-{B459E38B-4889-33D7-3155-C4D3A4BE6238}" dt="2023-04-17T19:27:24.809" v="3354"/>
          <ac:spMkLst>
            <pc:docMk/>
            <pc:sldMk cId="4148921903" sldId="819"/>
            <ac:spMk id="590" creationId="{570974D6-8510-CB2E-54C3-27376B610DD8}"/>
          </ac:spMkLst>
        </pc:spChg>
        <pc:graphicFrameChg chg="add mod modGraphic">
          <ac:chgData name="Powers, Tanya" userId="S::tanya.powers@fairfaxcounty.gov::ef757ea7-6bac-415c-b1f3-93994cf9f1c7" providerId="AD" clId="Web-{B459E38B-4889-33D7-3155-C4D3A4BE6238}" dt="2023-04-17T19:27:11.903" v="3353"/>
          <ac:graphicFrameMkLst>
            <pc:docMk/>
            <pc:sldMk cId="4148921903" sldId="819"/>
            <ac:graphicFrameMk id="6" creationId="{23E327DC-2E22-EA20-DE88-BB9F1412639E}"/>
          </ac:graphicFrameMkLst>
        </pc:graphicFrameChg>
        <pc:graphicFrameChg chg="add del mod ord modGraphic">
          <ac:chgData name="Powers, Tanya" userId="S::tanya.powers@fairfaxcounty.gov::ef757ea7-6bac-415c-b1f3-93994cf9f1c7" providerId="AD" clId="Web-{B459E38B-4889-33D7-3155-C4D3A4BE6238}" dt="2023-04-17T19:27:24.809" v="3354"/>
          <ac:graphicFrameMkLst>
            <pc:docMk/>
            <pc:sldMk cId="4148921903" sldId="819"/>
            <ac:graphicFrameMk id="579" creationId="{CC739867-7D29-02E8-A374-2B0EA4C55766}"/>
          </ac:graphicFrameMkLst>
        </pc:graphicFrameChg>
      </pc:sldChg>
      <pc:sldChg chg="new del">
        <pc:chgData name="Powers, Tanya" userId="S::tanya.powers@fairfaxcounty.gov::ef757ea7-6bac-415c-b1f3-93994cf9f1c7" providerId="AD" clId="Web-{B459E38B-4889-33D7-3155-C4D3A4BE6238}" dt="2023-04-17T18:47:25.028" v="175"/>
        <pc:sldMkLst>
          <pc:docMk/>
          <pc:sldMk cId="1985785790" sldId="820"/>
        </pc:sldMkLst>
      </pc:sldChg>
    </pc:docChg>
  </pc:docChgLst>
  <pc:docChgLst>
    <pc:chgData name="Powers, Tanya" userId="S::tanya.powers@fairfaxcounty.gov::ef757ea7-6bac-415c-b1f3-93994cf9f1c7" providerId="AD" clId="Web-{228A25B0-2EDA-0FD0-5C65-9CE8F49524C5}"/>
    <pc:docChg chg="modSld">
      <pc:chgData name="Powers, Tanya" userId="S::tanya.powers@fairfaxcounty.gov::ef757ea7-6bac-415c-b1f3-93994cf9f1c7" providerId="AD" clId="Web-{228A25B0-2EDA-0FD0-5C65-9CE8F49524C5}" dt="2023-04-15T19:16:31.563" v="1121"/>
      <pc:docMkLst>
        <pc:docMk/>
      </pc:docMkLst>
      <pc:sldChg chg="modNotes">
        <pc:chgData name="Powers, Tanya" userId="S::tanya.powers@fairfaxcounty.gov::ef757ea7-6bac-415c-b1f3-93994cf9f1c7" providerId="AD" clId="Web-{228A25B0-2EDA-0FD0-5C65-9CE8F49524C5}" dt="2023-04-15T12:36:28.758" v="168"/>
        <pc:sldMkLst>
          <pc:docMk/>
          <pc:sldMk cId="1366545677" sldId="348"/>
        </pc:sldMkLst>
      </pc:sldChg>
      <pc:sldChg chg="modNotes">
        <pc:chgData name="Powers, Tanya" userId="S::tanya.powers@fairfaxcounty.gov::ef757ea7-6bac-415c-b1f3-93994cf9f1c7" providerId="AD" clId="Web-{228A25B0-2EDA-0FD0-5C65-9CE8F49524C5}" dt="2023-04-15T12:33:13.599" v="6"/>
        <pc:sldMkLst>
          <pc:docMk/>
          <pc:sldMk cId="2794471166" sldId="384"/>
        </pc:sldMkLst>
      </pc:sldChg>
      <pc:sldChg chg="modNotes">
        <pc:chgData name="Powers, Tanya" userId="S::tanya.powers@fairfaxcounty.gov::ef757ea7-6bac-415c-b1f3-93994cf9f1c7" providerId="AD" clId="Web-{228A25B0-2EDA-0FD0-5C65-9CE8F49524C5}" dt="2023-04-15T12:35:17.929" v="98"/>
        <pc:sldMkLst>
          <pc:docMk/>
          <pc:sldMk cId="2311361687" sldId="386"/>
        </pc:sldMkLst>
      </pc:sldChg>
      <pc:sldChg chg="modNotes">
        <pc:chgData name="Powers, Tanya" userId="S::tanya.powers@fairfaxcounty.gov::ef757ea7-6bac-415c-b1f3-93994cf9f1c7" providerId="AD" clId="Web-{228A25B0-2EDA-0FD0-5C65-9CE8F49524C5}" dt="2023-04-15T12:38:32.478" v="353"/>
        <pc:sldMkLst>
          <pc:docMk/>
          <pc:sldMk cId="2076928999" sldId="755"/>
        </pc:sldMkLst>
      </pc:sldChg>
      <pc:sldChg chg="modNotes">
        <pc:chgData name="Powers, Tanya" userId="S::tanya.powers@fairfaxcounty.gov::ef757ea7-6bac-415c-b1f3-93994cf9f1c7" providerId="AD" clId="Web-{228A25B0-2EDA-0FD0-5C65-9CE8F49524C5}" dt="2023-04-15T12:40:02.026" v="359"/>
        <pc:sldMkLst>
          <pc:docMk/>
          <pc:sldMk cId="2872012418" sldId="791"/>
        </pc:sldMkLst>
      </pc:sldChg>
      <pc:sldChg chg="modNotes">
        <pc:chgData name="Powers, Tanya" userId="S::tanya.powers@fairfaxcounty.gov::ef757ea7-6bac-415c-b1f3-93994cf9f1c7" providerId="AD" clId="Web-{228A25B0-2EDA-0FD0-5C65-9CE8F49524C5}" dt="2023-04-15T12:52:03.211" v="918"/>
        <pc:sldMkLst>
          <pc:docMk/>
          <pc:sldMk cId="576315565" sldId="793"/>
        </pc:sldMkLst>
      </pc:sldChg>
      <pc:sldChg chg="modSp modNotes">
        <pc:chgData name="Powers, Tanya" userId="S::tanya.powers@fairfaxcounty.gov::ef757ea7-6bac-415c-b1f3-93994cf9f1c7" providerId="AD" clId="Web-{228A25B0-2EDA-0FD0-5C65-9CE8F49524C5}" dt="2023-04-15T12:49:50.756" v="874"/>
        <pc:sldMkLst>
          <pc:docMk/>
          <pc:sldMk cId="2046190245" sldId="799"/>
        </pc:sldMkLst>
        <pc:graphicFrameChg chg="modGraphic">
          <ac:chgData name="Powers, Tanya" userId="S::tanya.powers@fairfaxcounty.gov::ef757ea7-6bac-415c-b1f3-93994cf9f1c7" providerId="AD" clId="Web-{228A25B0-2EDA-0FD0-5C65-9CE8F49524C5}" dt="2023-04-15T12:47:33.661" v="732" actId="20577"/>
          <ac:graphicFrameMkLst>
            <pc:docMk/>
            <pc:sldMk cId="2046190245" sldId="799"/>
            <ac:graphicFrameMk id="6" creationId="{770541FF-5500-2C8C-C5B1-86FA1733D589}"/>
          </ac:graphicFrameMkLst>
        </pc:graphicFrameChg>
      </pc:sldChg>
      <pc:sldChg chg="modSp modNotes">
        <pc:chgData name="Powers, Tanya" userId="S::tanya.powers@fairfaxcounty.gov::ef757ea7-6bac-415c-b1f3-93994cf9f1c7" providerId="AD" clId="Web-{228A25B0-2EDA-0FD0-5C65-9CE8F49524C5}" dt="2023-04-15T12:50:59.741" v="907" actId="20577"/>
        <pc:sldMkLst>
          <pc:docMk/>
          <pc:sldMk cId="1672783128" sldId="800"/>
        </pc:sldMkLst>
        <pc:graphicFrameChg chg="modGraphic">
          <ac:chgData name="Powers, Tanya" userId="S::tanya.powers@fairfaxcounty.gov::ef757ea7-6bac-415c-b1f3-93994cf9f1c7" providerId="AD" clId="Web-{228A25B0-2EDA-0FD0-5C65-9CE8F49524C5}" dt="2023-04-15T12:50:59.741" v="907" actId="20577"/>
          <ac:graphicFrameMkLst>
            <pc:docMk/>
            <pc:sldMk cId="1672783128" sldId="800"/>
            <ac:graphicFrameMk id="6" creationId="{AAE36395-F34E-22A1-2BC7-5D6CAE8F8480}"/>
          </ac:graphicFrameMkLst>
        </pc:graphicFrameChg>
      </pc:sldChg>
      <pc:sldChg chg="modSp modNotes">
        <pc:chgData name="Powers, Tanya" userId="S::tanya.powers@fairfaxcounty.gov::ef757ea7-6bac-415c-b1f3-93994cf9f1c7" providerId="AD" clId="Web-{228A25B0-2EDA-0FD0-5C65-9CE8F49524C5}" dt="2023-04-15T19:16:31.563" v="1121"/>
        <pc:sldMkLst>
          <pc:docMk/>
          <pc:sldMk cId="4116845023" sldId="801"/>
        </pc:sldMkLst>
        <pc:graphicFrameChg chg="modGraphic">
          <ac:chgData name="Powers, Tanya" userId="S::tanya.powers@fairfaxcounty.gov::ef757ea7-6bac-415c-b1f3-93994cf9f1c7" providerId="AD" clId="Web-{228A25B0-2EDA-0FD0-5C65-9CE8F49524C5}" dt="2023-04-15T12:53:51.900" v="977" actId="20577"/>
          <ac:graphicFrameMkLst>
            <pc:docMk/>
            <pc:sldMk cId="4116845023" sldId="801"/>
            <ac:graphicFrameMk id="6" creationId="{AA9D1299-2A0A-7368-9581-A81B5FD1545B}"/>
          </ac:graphicFrameMkLst>
        </pc:graphicFrameChg>
      </pc:sldChg>
    </pc:docChg>
  </pc:docChgLst>
  <pc:docChgLst>
    <pc:chgData name="Powers, Tanya" userId="S::tanya.powers@fairfaxcounty.gov::ef757ea7-6bac-415c-b1f3-93994cf9f1c7" providerId="AD" clId="Web-{B29D4A82-D37C-2743-4F90-A97F2301BC12}"/>
    <pc:docChg chg="modSld">
      <pc:chgData name="Powers, Tanya" userId="S::tanya.powers@fairfaxcounty.gov::ef757ea7-6bac-415c-b1f3-93994cf9f1c7" providerId="AD" clId="Web-{B29D4A82-D37C-2743-4F90-A97F2301BC12}" dt="2023-04-08T17:19:11.258" v="3" actId="20577"/>
      <pc:docMkLst>
        <pc:docMk/>
      </pc:docMkLst>
      <pc:sldChg chg="modSp">
        <pc:chgData name="Powers, Tanya" userId="S::tanya.powers@fairfaxcounty.gov::ef757ea7-6bac-415c-b1f3-93994cf9f1c7" providerId="AD" clId="Web-{B29D4A82-D37C-2743-4F90-A97F2301BC12}" dt="2023-04-08T17:19:11.258" v="3" actId="20577"/>
        <pc:sldMkLst>
          <pc:docMk/>
          <pc:sldMk cId="2614843570" sldId="264"/>
        </pc:sldMkLst>
        <pc:spChg chg="mod">
          <ac:chgData name="Powers, Tanya" userId="S::tanya.powers@fairfaxcounty.gov::ef757ea7-6bac-415c-b1f3-93994cf9f1c7" providerId="AD" clId="Web-{B29D4A82-D37C-2743-4F90-A97F2301BC12}" dt="2023-04-08T17:19:11.258" v="3" actId="20577"/>
          <ac:spMkLst>
            <pc:docMk/>
            <pc:sldMk cId="2614843570" sldId="264"/>
            <ac:spMk id="9" creationId="{B3159C7C-F6C2-4329-BC20-920522FD5D38}"/>
          </ac:spMkLst>
        </pc:spChg>
      </pc:sldChg>
    </pc:docChg>
  </pc:docChgLst>
  <pc:docChgLst>
    <pc:chgData name="Vera, Brittany A." userId="253c835f-ab0a-4ca9-b1b3-c94c2c480db9" providerId="ADAL" clId="{224992FD-E0A6-4CAA-A3A0-74F6AB6DCA35}"/>
    <pc:docChg chg="undo redo custSel addSld delSld modSld sldOrd modMainMaster addSection delSection modSection modNotesMaster">
      <pc:chgData name="Vera, Brittany A." userId="253c835f-ab0a-4ca9-b1b3-c94c2c480db9" providerId="ADAL" clId="{224992FD-E0A6-4CAA-A3A0-74F6AB6DCA35}" dt="2023-04-25T02:50:45.204" v="58385"/>
      <pc:docMkLst>
        <pc:docMk/>
      </pc:docMkLst>
      <pc:sldChg chg="del">
        <pc:chgData name="Vera, Brittany A." userId="253c835f-ab0a-4ca9-b1b3-c94c2c480db9" providerId="ADAL" clId="{224992FD-E0A6-4CAA-A3A0-74F6AB6DCA35}" dt="2023-03-30T19:34:41.024" v="1478" actId="2696"/>
        <pc:sldMkLst>
          <pc:docMk/>
          <pc:sldMk cId="2635150953" sldId="256"/>
        </pc:sldMkLst>
      </pc:sldChg>
      <pc:sldChg chg="add">
        <pc:chgData name="Vera, Brittany A." userId="253c835f-ab0a-4ca9-b1b3-c94c2c480db9" providerId="ADAL" clId="{224992FD-E0A6-4CAA-A3A0-74F6AB6DCA35}" dt="2023-04-21T16:14:36.592" v="43895"/>
        <pc:sldMkLst>
          <pc:docMk/>
          <pc:sldMk cId="1590672799" sldId="257"/>
        </pc:sldMkLst>
      </pc:sldChg>
      <pc:sldChg chg="modSp add del modNotesTx">
        <pc:chgData name="Vera, Brittany A." userId="253c835f-ab0a-4ca9-b1b3-c94c2c480db9" providerId="ADAL" clId="{224992FD-E0A6-4CAA-A3A0-74F6AB6DCA35}" dt="2023-04-17T16:04:37.533" v="30182" actId="2696"/>
        <pc:sldMkLst>
          <pc:docMk/>
          <pc:sldMk cId="2121818587" sldId="257"/>
        </pc:sldMkLst>
        <pc:spChg chg="mod">
          <ac:chgData name="Vera, Brittany A." userId="253c835f-ab0a-4ca9-b1b3-c94c2c480db9" providerId="ADAL" clId="{224992FD-E0A6-4CAA-A3A0-74F6AB6DCA35}" dt="2023-04-03T16:28:30.141" v="5349"/>
          <ac:spMkLst>
            <pc:docMk/>
            <pc:sldMk cId="2121818587" sldId="257"/>
            <ac:spMk id="2" creationId="{06405604-D5AE-46E9-B431-133CF4BBA834}"/>
          </ac:spMkLst>
        </pc:spChg>
        <pc:spChg chg="mod">
          <ac:chgData name="Vera, Brittany A." userId="253c835f-ab0a-4ca9-b1b3-c94c2c480db9" providerId="ADAL" clId="{224992FD-E0A6-4CAA-A3A0-74F6AB6DCA35}" dt="2023-04-03T16:28:30.141" v="5349"/>
          <ac:spMkLst>
            <pc:docMk/>
            <pc:sldMk cId="2121818587" sldId="257"/>
            <ac:spMk id="6" creationId="{10EC21B9-3360-4800-8E14-90304EA1B339}"/>
          </ac:spMkLst>
        </pc:spChg>
        <pc:spChg chg="mod">
          <ac:chgData name="Vera, Brittany A." userId="253c835f-ab0a-4ca9-b1b3-c94c2c480db9" providerId="ADAL" clId="{224992FD-E0A6-4CAA-A3A0-74F6AB6DCA35}" dt="2023-04-03T16:28:30.141" v="5349"/>
          <ac:spMkLst>
            <pc:docMk/>
            <pc:sldMk cId="2121818587" sldId="257"/>
            <ac:spMk id="7" creationId="{7BB338C7-62EC-490C-9C74-4BAC47BAE423}"/>
          </ac:spMkLst>
        </pc:spChg>
      </pc:sldChg>
      <pc:sldChg chg="del">
        <pc:chgData name="Vera, Brittany A." userId="253c835f-ab0a-4ca9-b1b3-c94c2c480db9" providerId="ADAL" clId="{224992FD-E0A6-4CAA-A3A0-74F6AB6DCA35}" dt="2023-03-30T19:41:50.592" v="1489" actId="2696"/>
        <pc:sldMkLst>
          <pc:docMk/>
          <pc:sldMk cId="2966439498" sldId="257"/>
        </pc:sldMkLst>
      </pc:sldChg>
      <pc:sldChg chg="delSp modSp add del mod">
        <pc:chgData name="Vera, Brittany A." userId="253c835f-ab0a-4ca9-b1b3-c94c2c480db9" providerId="ADAL" clId="{224992FD-E0A6-4CAA-A3A0-74F6AB6DCA35}" dt="2023-04-21T16:14:20.098" v="43894" actId="2696"/>
        <pc:sldMkLst>
          <pc:docMk/>
          <pc:sldMk cId="3179035078" sldId="257"/>
        </pc:sldMkLst>
        <pc:spChg chg="del mod">
          <ac:chgData name="Vera, Brittany A." userId="253c835f-ab0a-4ca9-b1b3-c94c2c480db9" providerId="ADAL" clId="{224992FD-E0A6-4CAA-A3A0-74F6AB6DCA35}" dt="2023-04-19T02:34:34.542" v="37162" actId="478"/>
          <ac:spMkLst>
            <pc:docMk/>
            <pc:sldMk cId="3179035078" sldId="257"/>
            <ac:spMk id="2" creationId="{06405604-D5AE-46E9-B431-133CF4BBA834}"/>
          </ac:spMkLst>
        </pc:spChg>
      </pc:sldChg>
      <pc:sldChg chg="del">
        <pc:chgData name="Vera, Brittany A." userId="253c835f-ab0a-4ca9-b1b3-c94c2c480db9" providerId="ADAL" clId="{224992FD-E0A6-4CAA-A3A0-74F6AB6DCA35}" dt="2023-03-30T19:41:50.592" v="1489" actId="2696"/>
        <pc:sldMkLst>
          <pc:docMk/>
          <pc:sldMk cId="295530103" sldId="258"/>
        </pc:sldMkLst>
      </pc:sldChg>
      <pc:sldChg chg="delSp add del mod">
        <pc:chgData name="Vera, Brittany A." userId="253c835f-ab0a-4ca9-b1b3-c94c2c480db9" providerId="ADAL" clId="{224992FD-E0A6-4CAA-A3A0-74F6AB6DCA35}" dt="2023-04-21T16:14:20.098" v="43894" actId="2696"/>
        <pc:sldMkLst>
          <pc:docMk/>
          <pc:sldMk cId="2079951297" sldId="258"/>
        </pc:sldMkLst>
        <pc:picChg chg="del">
          <ac:chgData name="Vera, Brittany A." userId="253c835f-ab0a-4ca9-b1b3-c94c2c480db9" providerId="ADAL" clId="{224992FD-E0A6-4CAA-A3A0-74F6AB6DCA35}" dt="2023-04-17T20:20:09.209" v="35095" actId="478"/>
          <ac:picMkLst>
            <pc:docMk/>
            <pc:sldMk cId="2079951297" sldId="258"/>
            <ac:picMk id="8" creationId="{2A87FA9D-2A6F-44BF-ADE2-4599A714B0E6}"/>
          </ac:picMkLst>
        </pc:picChg>
      </pc:sldChg>
      <pc:sldChg chg="add modNotesTx">
        <pc:chgData name="Vera, Brittany A." userId="253c835f-ab0a-4ca9-b1b3-c94c2c480db9" providerId="ADAL" clId="{224992FD-E0A6-4CAA-A3A0-74F6AB6DCA35}" dt="2023-04-25T00:45:22.220" v="56104" actId="20577"/>
        <pc:sldMkLst>
          <pc:docMk/>
          <pc:sldMk cId="3981926308" sldId="258"/>
        </pc:sldMkLst>
      </pc:sldChg>
      <pc:sldChg chg="modSp add del ord modNotesTx">
        <pc:chgData name="Vera, Brittany A." userId="253c835f-ab0a-4ca9-b1b3-c94c2c480db9" providerId="ADAL" clId="{224992FD-E0A6-4CAA-A3A0-74F6AB6DCA35}" dt="2023-04-17T16:04:37.533" v="30182" actId="2696"/>
        <pc:sldMkLst>
          <pc:docMk/>
          <pc:sldMk cId="4190815863" sldId="258"/>
        </pc:sldMkLst>
        <pc:spChg chg="mod">
          <ac:chgData name="Vera, Brittany A." userId="253c835f-ab0a-4ca9-b1b3-c94c2c480db9" providerId="ADAL" clId="{224992FD-E0A6-4CAA-A3A0-74F6AB6DCA35}" dt="2023-04-03T16:28:30.141" v="5349"/>
          <ac:spMkLst>
            <pc:docMk/>
            <pc:sldMk cId="4190815863" sldId="258"/>
            <ac:spMk id="2" creationId="{5786008A-160E-411B-87BB-ED32A29FBDD8}"/>
          </ac:spMkLst>
        </pc:spChg>
        <pc:spChg chg="mod">
          <ac:chgData name="Vera, Brittany A." userId="253c835f-ab0a-4ca9-b1b3-c94c2c480db9" providerId="ADAL" clId="{224992FD-E0A6-4CAA-A3A0-74F6AB6DCA35}" dt="2023-04-03T16:28:30.141" v="5349"/>
          <ac:spMkLst>
            <pc:docMk/>
            <pc:sldMk cId="4190815863" sldId="258"/>
            <ac:spMk id="6" creationId="{44EAADCD-46E6-4D6F-9B4E-4BB014DF063D}"/>
          </ac:spMkLst>
        </pc:spChg>
        <pc:spChg chg="mod">
          <ac:chgData name="Vera, Brittany A." userId="253c835f-ab0a-4ca9-b1b3-c94c2c480db9" providerId="ADAL" clId="{224992FD-E0A6-4CAA-A3A0-74F6AB6DCA35}" dt="2023-04-03T16:28:30.141" v="5349"/>
          <ac:spMkLst>
            <pc:docMk/>
            <pc:sldMk cId="4190815863" sldId="258"/>
            <ac:spMk id="7" creationId="{60BAF43B-E8DB-4D30-88EE-60BFDA6F7E11}"/>
          </ac:spMkLst>
        </pc:spChg>
      </pc:sldChg>
      <pc:sldChg chg="modSp add del mod">
        <pc:chgData name="Vera, Brittany A." userId="253c835f-ab0a-4ca9-b1b3-c94c2c480db9" providerId="ADAL" clId="{224992FD-E0A6-4CAA-A3A0-74F6AB6DCA35}" dt="2023-04-17T16:04:37.533" v="30182" actId="2696"/>
        <pc:sldMkLst>
          <pc:docMk/>
          <pc:sldMk cId="544325734" sldId="259"/>
        </pc:sldMkLst>
        <pc:spChg chg="mod">
          <ac:chgData name="Vera, Brittany A." userId="253c835f-ab0a-4ca9-b1b3-c94c2c480db9" providerId="ADAL" clId="{224992FD-E0A6-4CAA-A3A0-74F6AB6DCA35}" dt="2023-04-03T16:28:30.141" v="5349"/>
          <ac:spMkLst>
            <pc:docMk/>
            <pc:sldMk cId="544325734" sldId="259"/>
            <ac:spMk id="2" creationId="{323B54D5-C8B1-4C41-8830-5D06FAA7AABD}"/>
          </ac:spMkLst>
        </pc:spChg>
        <pc:spChg chg="mod">
          <ac:chgData name="Vera, Brittany A." userId="253c835f-ab0a-4ca9-b1b3-c94c2c480db9" providerId="ADAL" clId="{224992FD-E0A6-4CAA-A3A0-74F6AB6DCA35}" dt="2023-04-03T16:28:30.141" v="5349"/>
          <ac:spMkLst>
            <pc:docMk/>
            <pc:sldMk cId="544325734" sldId="259"/>
            <ac:spMk id="6" creationId="{FCBEB894-C9C8-45AE-9D5B-4335E058B6B6}"/>
          </ac:spMkLst>
        </pc:spChg>
        <pc:spChg chg="mod">
          <ac:chgData name="Vera, Brittany A." userId="253c835f-ab0a-4ca9-b1b3-c94c2c480db9" providerId="ADAL" clId="{224992FD-E0A6-4CAA-A3A0-74F6AB6DCA35}" dt="2023-04-03T16:28:30.141" v="5349"/>
          <ac:spMkLst>
            <pc:docMk/>
            <pc:sldMk cId="544325734" sldId="259"/>
            <ac:spMk id="7" creationId="{4DB11447-F676-41AC-B03A-B80D9C4825DC}"/>
          </ac:spMkLst>
        </pc:spChg>
        <pc:graphicFrameChg chg="mod modGraphic">
          <ac:chgData name="Vera, Brittany A." userId="253c835f-ab0a-4ca9-b1b3-c94c2c480db9" providerId="ADAL" clId="{224992FD-E0A6-4CAA-A3A0-74F6AB6DCA35}" dt="2023-04-07T14:28:09.758" v="8294" actId="20577"/>
          <ac:graphicFrameMkLst>
            <pc:docMk/>
            <pc:sldMk cId="544325734" sldId="259"/>
            <ac:graphicFrameMk id="4" creationId="{8BAF1FBC-7100-4050-ACD8-051F7A1818C7}"/>
          </ac:graphicFrameMkLst>
        </pc:graphicFrameChg>
      </pc:sldChg>
      <pc:sldChg chg="add">
        <pc:chgData name="Vera, Brittany A." userId="253c835f-ab0a-4ca9-b1b3-c94c2c480db9" providerId="ADAL" clId="{224992FD-E0A6-4CAA-A3A0-74F6AB6DCA35}" dt="2023-04-21T16:14:36.592" v="43895"/>
        <pc:sldMkLst>
          <pc:docMk/>
          <pc:sldMk cId="810664840" sldId="259"/>
        </pc:sldMkLst>
      </pc:sldChg>
      <pc:sldChg chg="delSp modSp add del mod modNotesTx">
        <pc:chgData name="Vera, Brittany A." userId="253c835f-ab0a-4ca9-b1b3-c94c2c480db9" providerId="ADAL" clId="{224992FD-E0A6-4CAA-A3A0-74F6AB6DCA35}" dt="2023-04-21T16:14:20.098" v="43894" actId="2696"/>
        <pc:sldMkLst>
          <pc:docMk/>
          <pc:sldMk cId="1835177826" sldId="259"/>
        </pc:sldMkLst>
        <pc:graphicFrameChg chg="mod">
          <ac:chgData name="Vera, Brittany A." userId="253c835f-ab0a-4ca9-b1b3-c94c2c480db9" providerId="ADAL" clId="{224992FD-E0A6-4CAA-A3A0-74F6AB6DCA35}" dt="2023-04-19T02:40:58.633" v="37175" actId="20577"/>
          <ac:graphicFrameMkLst>
            <pc:docMk/>
            <pc:sldMk cId="1835177826" sldId="259"/>
            <ac:graphicFrameMk id="4" creationId="{8BAF1FBC-7100-4050-ACD8-051F7A1818C7}"/>
          </ac:graphicFrameMkLst>
        </pc:graphicFrameChg>
        <pc:picChg chg="del">
          <ac:chgData name="Vera, Brittany A." userId="253c835f-ab0a-4ca9-b1b3-c94c2c480db9" providerId="ADAL" clId="{224992FD-E0A6-4CAA-A3A0-74F6AB6DCA35}" dt="2023-04-17T20:20:19.703" v="35097" actId="478"/>
          <ac:picMkLst>
            <pc:docMk/>
            <pc:sldMk cId="1835177826" sldId="259"/>
            <ac:picMk id="8" creationId="{3C1EB841-0F16-4DFB-A254-9893E8D4D98C}"/>
          </ac:picMkLst>
        </pc:picChg>
      </pc:sldChg>
      <pc:sldChg chg="del">
        <pc:chgData name="Vera, Brittany A." userId="253c835f-ab0a-4ca9-b1b3-c94c2c480db9" providerId="ADAL" clId="{224992FD-E0A6-4CAA-A3A0-74F6AB6DCA35}" dt="2023-03-30T19:41:50.592" v="1489" actId="2696"/>
        <pc:sldMkLst>
          <pc:docMk/>
          <pc:sldMk cId="3968592520" sldId="259"/>
        </pc:sldMkLst>
      </pc:sldChg>
      <pc:sldChg chg="modSp mod modNotesTx">
        <pc:chgData name="Vera, Brittany A." userId="253c835f-ab0a-4ca9-b1b3-c94c2c480db9" providerId="ADAL" clId="{224992FD-E0A6-4CAA-A3A0-74F6AB6DCA35}" dt="2023-04-21T16:26:35.116" v="44006" actId="20577"/>
        <pc:sldMkLst>
          <pc:docMk/>
          <pc:sldMk cId="2614843570" sldId="264"/>
        </pc:sldMkLst>
        <pc:spChg chg="mod">
          <ac:chgData name="Vera, Brittany A." userId="253c835f-ab0a-4ca9-b1b3-c94c2c480db9" providerId="ADAL" clId="{224992FD-E0A6-4CAA-A3A0-74F6AB6DCA35}" dt="2023-04-03T16:28:30.141" v="5349"/>
          <ac:spMkLst>
            <pc:docMk/>
            <pc:sldMk cId="2614843570" sldId="264"/>
            <ac:spMk id="6" creationId="{22CA68A2-9517-4F6C-A0D7-D3945739F9C3}"/>
          </ac:spMkLst>
        </pc:spChg>
        <pc:spChg chg="mod">
          <ac:chgData name="Vera, Brittany A." userId="253c835f-ab0a-4ca9-b1b3-c94c2c480db9" providerId="ADAL" clId="{224992FD-E0A6-4CAA-A3A0-74F6AB6DCA35}" dt="2023-04-07T13:14:51.043" v="6029" actId="20577"/>
          <ac:spMkLst>
            <pc:docMk/>
            <pc:sldMk cId="2614843570" sldId="264"/>
            <ac:spMk id="9" creationId="{B3159C7C-F6C2-4329-BC20-920522FD5D38}"/>
          </ac:spMkLst>
        </pc:spChg>
      </pc:sldChg>
      <pc:sldChg chg="del">
        <pc:chgData name="Vera, Brittany A." userId="253c835f-ab0a-4ca9-b1b3-c94c2c480db9" providerId="ADAL" clId="{224992FD-E0A6-4CAA-A3A0-74F6AB6DCA35}" dt="2023-03-30T19:41:50.592" v="1489" actId="2696"/>
        <pc:sldMkLst>
          <pc:docMk/>
          <pc:sldMk cId="1618923211" sldId="269"/>
        </pc:sldMkLst>
      </pc:sldChg>
      <pc:sldChg chg="modSp add del">
        <pc:chgData name="Vera, Brittany A." userId="253c835f-ab0a-4ca9-b1b3-c94c2c480db9" providerId="ADAL" clId="{224992FD-E0A6-4CAA-A3A0-74F6AB6DCA35}" dt="2023-04-03T15:28:09.068" v="2423" actId="2696"/>
        <pc:sldMkLst>
          <pc:docMk/>
          <pc:sldMk cId="1873327797" sldId="269"/>
        </pc:sldMkLst>
        <pc:graphicFrameChg chg="mod">
          <ac:chgData name="Vera, Brittany A." userId="253c835f-ab0a-4ca9-b1b3-c94c2c480db9" providerId="ADAL" clId="{224992FD-E0A6-4CAA-A3A0-74F6AB6DCA35}" dt="2023-04-03T15:26:51.174" v="2327"/>
          <ac:graphicFrameMkLst>
            <pc:docMk/>
            <pc:sldMk cId="1873327797" sldId="269"/>
            <ac:graphicFrameMk id="5" creationId="{188CD258-4591-407D-89AA-19E333F0BC58}"/>
          </ac:graphicFrameMkLst>
        </pc:graphicFrameChg>
      </pc:sldChg>
      <pc:sldChg chg="modSp add del mod ord modNotesTx">
        <pc:chgData name="Vera, Brittany A." userId="253c835f-ab0a-4ca9-b1b3-c94c2c480db9" providerId="ADAL" clId="{224992FD-E0A6-4CAA-A3A0-74F6AB6DCA35}" dt="2023-04-17T16:04:37.533" v="30182" actId="2696"/>
        <pc:sldMkLst>
          <pc:docMk/>
          <pc:sldMk cId="437309099" sldId="271"/>
        </pc:sldMkLst>
        <pc:spChg chg="mod">
          <ac:chgData name="Vera, Brittany A." userId="253c835f-ab0a-4ca9-b1b3-c94c2c480db9" providerId="ADAL" clId="{224992FD-E0A6-4CAA-A3A0-74F6AB6DCA35}" dt="2023-04-03T15:47:55.111" v="2959" actId="20577"/>
          <ac:spMkLst>
            <pc:docMk/>
            <pc:sldMk cId="437309099" sldId="271"/>
            <ac:spMk id="2" creationId="{323B54D5-C8B1-4C41-8830-5D06FAA7AABD}"/>
          </ac:spMkLst>
        </pc:spChg>
        <pc:spChg chg="mod">
          <ac:chgData name="Vera, Brittany A." userId="253c835f-ab0a-4ca9-b1b3-c94c2c480db9" providerId="ADAL" clId="{224992FD-E0A6-4CAA-A3A0-74F6AB6DCA35}" dt="2023-04-03T16:28:30.141" v="5349"/>
          <ac:spMkLst>
            <pc:docMk/>
            <pc:sldMk cId="437309099" sldId="271"/>
            <ac:spMk id="6" creationId="{FCBEB894-C9C8-45AE-9D5B-4335E058B6B6}"/>
          </ac:spMkLst>
        </pc:spChg>
        <pc:spChg chg="mod">
          <ac:chgData name="Vera, Brittany A." userId="253c835f-ab0a-4ca9-b1b3-c94c2c480db9" providerId="ADAL" clId="{224992FD-E0A6-4CAA-A3A0-74F6AB6DCA35}" dt="2023-04-03T16:28:30.141" v="5349"/>
          <ac:spMkLst>
            <pc:docMk/>
            <pc:sldMk cId="437309099" sldId="271"/>
            <ac:spMk id="7" creationId="{4DB11447-F676-41AC-B03A-B80D9C4825DC}"/>
          </ac:spMkLst>
        </pc:spChg>
      </pc:sldChg>
      <pc:sldChg chg="delSp add del mod">
        <pc:chgData name="Vera, Brittany A." userId="253c835f-ab0a-4ca9-b1b3-c94c2c480db9" providerId="ADAL" clId="{224992FD-E0A6-4CAA-A3A0-74F6AB6DCA35}" dt="2023-04-21T16:14:20.098" v="43894" actId="2696"/>
        <pc:sldMkLst>
          <pc:docMk/>
          <pc:sldMk cId="1093229814" sldId="271"/>
        </pc:sldMkLst>
        <pc:picChg chg="del">
          <ac:chgData name="Vera, Brittany A." userId="253c835f-ab0a-4ca9-b1b3-c94c2c480db9" providerId="ADAL" clId="{224992FD-E0A6-4CAA-A3A0-74F6AB6DCA35}" dt="2023-04-19T02:36:03.084" v="37163" actId="478"/>
          <ac:picMkLst>
            <pc:docMk/>
            <pc:sldMk cId="1093229814" sldId="271"/>
            <ac:picMk id="8" creationId="{0655C29B-80E7-41DD-93ED-7BB306ECA64E}"/>
          </ac:picMkLst>
        </pc:picChg>
      </pc:sldChg>
      <pc:sldChg chg="modSp del mod">
        <pc:chgData name="Vera, Brittany A." userId="253c835f-ab0a-4ca9-b1b3-c94c2c480db9" providerId="ADAL" clId="{224992FD-E0A6-4CAA-A3A0-74F6AB6DCA35}" dt="2023-03-30T19:41:50.592" v="1489" actId="2696"/>
        <pc:sldMkLst>
          <pc:docMk/>
          <pc:sldMk cId="3338229438" sldId="271"/>
        </pc:sldMkLst>
        <pc:spChg chg="mod">
          <ac:chgData name="Vera, Brittany A." userId="253c835f-ab0a-4ca9-b1b3-c94c2c480db9" providerId="ADAL" clId="{224992FD-E0A6-4CAA-A3A0-74F6AB6DCA35}" dt="2023-03-30T19:37:06.350" v="1486" actId="20577"/>
          <ac:spMkLst>
            <pc:docMk/>
            <pc:sldMk cId="3338229438" sldId="271"/>
            <ac:spMk id="2" creationId="{323B54D5-C8B1-4C41-8830-5D06FAA7AABD}"/>
          </ac:spMkLst>
        </pc:spChg>
      </pc:sldChg>
      <pc:sldChg chg="modSp add mod ord modNotesTx">
        <pc:chgData name="Vera, Brittany A." userId="253c835f-ab0a-4ca9-b1b3-c94c2c480db9" providerId="ADAL" clId="{224992FD-E0A6-4CAA-A3A0-74F6AB6DCA35}" dt="2023-04-25T01:27:52.440" v="56597" actId="20577"/>
        <pc:sldMkLst>
          <pc:docMk/>
          <pc:sldMk cId="3831759100" sldId="271"/>
        </pc:sldMkLst>
        <pc:graphicFrameChg chg="mod modGraphic">
          <ac:chgData name="Vera, Brittany A." userId="253c835f-ab0a-4ca9-b1b3-c94c2c480db9" providerId="ADAL" clId="{224992FD-E0A6-4CAA-A3A0-74F6AB6DCA35}" dt="2023-04-24T19:42:33.016" v="55631" actId="403"/>
          <ac:graphicFrameMkLst>
            <pc:docMk/>
            <pc:sldMk cId="3831759100" sldId="271"/>
            <ac:graphicFrameMk id="4" creationId="{47DEF607-75A6-4A35-BE28-593556AC2C44}"/>
          </ac:graphicFrameMkLst>
        </pc:graphicFrameChg>
      </pc:sldChg>
      <pc:sldChg chg="del">
        <pc:chgData name="Vera, Brittany A." userId="253c835f-ab0a-4ca9-b1b3-c94c2c480db9" providerId="ADAL" clId="{224992FD-E0A6-4CAA-A3A0-74F6AB6DCA35}" dt="2023-03-30T19:35:44.309" v="1479" actId="2696"/>
        <pc:sldMkLst>
          <pc:docMk/>
          <pc:sldMk cId="3417536041" sldId="272"/>
        </pc:sldMkLst>
      </pc:sldChg>
      <pc:sldChg chg="del">
        <pc:chgData name="Vera, Brittany A." userId="253c835f-ab0a-4ca9-b1b3-c94c2c480db9" providerId="ADAL" clId="{224992FD-E0A6-4CAA-A3A0-74F6AB6DCA35}" dt="2023-03-30T19:41:50.592" v="1489" actId="2696"/>
        <pc:sldMkLst>
          <pc:docMk/>
          <pc:sldMk cId="1371336475" sldId="274"/>
        </pc:sldMkLst>
      </pc:sldChg>
      <pc:sldChg chg="modSp add del mod modNotesTx">
        <pc:chgData name="Vera, Brittany A." userId="253c835f-ab0a-4ca9-b1b3-c94c2c480db9" providerId="ADAL" clId="{224992FD-E0A6-4CAA-A3A0-74F6AB6DCA35}" dt="2023-04-17T16:04:37.533" v="30182" actId="2696"/>
        <pc:sldMkLst>
          <pc:docMk/>
          <pc:sldMk cId="2058845820" sldId="274"/>
        </pc:sldMkLst>
        <pc:spChg chg="mod">
          <ac:chgData name="Vera, Brittany A." userId="253c835f-ab0a-4ca9-b1b3-c94c2c480db9" providerId="ADAL" clId="{224992FD-E0A6-4CAA-A3A0-74F6AB6DCA35}" dt="2023-04-03T16:28:30.141" v="5349"/>
          <ac:spMkLst>
            <pc:docMk/>
            <pc:sldMk cId="2058845820" sldId="274"/>
            <ac:spMk id="2" creationId="{323B54D5-C8B1-4C41-8830-5D06FAA7AABD}"/>
          </ac:spMkLst>
        </pc:spChg>
        <pc:spChg chg="mod">
          <ac:chgData name="Vera, Brittany A." userId="253c835f-ab0a-4ca9-b1b3-c94c2c480db9" providerId="ADAL" clId="{224992FD-E0A6-4CAA-A3A0-74F6AB6DCA35}" dt="2023-04-03T16:28:30.141" v="5349"/>
          <ac:spMkLst>
            <pc:docMk/>
            <pc:sldMk cId="2058845820" sldId="274"/>
            <ac:spMk id="6" creationId="{FCBEB894-C9C8-45AE-9D5B-4335E058B6B6}"/>
          </ac:spMkLst>
        </pc:spChg>
        <pc:spChg chg="mod">
          <ac:chgData name="Vera, Brittany A." userId="253c835f-ab0a-4ca9-b1b3-c94c2c480db9" providerId="ADAL" clId="{224992FD-E0A6-4CAA-A3A0-74F6AB6DCA35}" dt="2023-04-03T16:28:30.141" v="5349"/>
          <ac:spMkLst>
            <pc:docMk/>
            <pc:sldMk cId="2058845820" sldId="274"/>
            <ac:spMk id="7" creationId="{4DB11447-F676-41AC-B03A-B80D9C4825DC}"/>
          </ac:spMkLst>
        </pc:spChg>
        <pc:graphicFrameChg chg="mod">
          <ac:chgData name="Vera, Brittany A." userId="253c835f-ab0a-4ca9-b1b3-c94c2c480db9" providerId="ADAL" clId="{224992FD-E0A6-4CAA-A3A0-74F6AB6DCA35}" dt="2023-04-03T15:29:09.591" v="2482" actId="20577"/>
          <ac:graphicFrameMkLst>
            <pc:docMk/>
            <pc:sldMk cId="2058845820" sldId="274"/>
            <ac:graphicFrameMk id="4" creationId="{22750415-157D-4054-9355-4BD4CE0A370C}"/>
          </ac:graphicFrameMkLst>
        </pc:graphicFrameChg>
      </pc:sldChg>
      <pc:sldChg chg="delSp add del mod">
        <pc:chgData name="Vera, Brittany A." userId="253c835f-ab0a-4ca9-b1b3-c94c2c480db9" providerId="ADAL" clId="{224992FD-E0A6-4CAA-A3A0-74F6AB6DCA35}" dt="2023-04-21T16:14:20.098" v="43894" actId="2696"/>
        <pc:sldMkLst>
          <pc:docMk/>
          <pc:sldMk cId="2991422054" sldId="274"/>
        </pc:sldMkLst>
        <pc:picChg chg="del">
          <ac:chgData name="Vera, Brittany A." userId="253c835f-ab0a-4ca9-b1b3-c94c2c480db9" providerId="ADAL" clId="{224992FD-E0A6-4CAA-A3A0-74F6AB6DCA35}" dt="2023-04-17T20:20:16.517" v="35096" actId="478"/>
          <ac:picMkLst>
            <pc:docMk/>
            <pc:sldMk cId="2991422054" sldId="274"/>
            <ac:picMk id="8" creationId="{10DA9E5A-E27A-4C55-9CA8-9E1FFF12149E}"/>
          </ac:picMkLst>
        </pc:picChg>
      </pc:sldChg>
      <pc:sldChg chg="modSp add modNotesTx">
        <pc:chgData name="Vera, Brittany A." userId="253c835f-ab0a-4ca9-b1b3-c94c2c480db9" providerId="ADAL" clId="{224992FD-E0A6-4CAA-A3A0-74F6AB6DCA35}" dt="2023-04-21T17:59:13.679" v="47143" actId="20577"/>
        <pc:sldMkLst>
          <pc:docMk/>
          <pc:sldMk cId="3104022064" sldId="274"/>
        </pc:sldMkLst>
        <pc:graphicFrameChg chg="mod">
          <ac:chgData name="Vera, Brittany A." userId="253c835f-ab0a-4ca9-b1b3-c94c2c480db9" providerId="ADAL" clId="{224992FD-E0A6-4CAA-A3A0-74F6AB6DCA35}" dt="2023-04-21T17:59:13.679" v="47143" actId="20577"/>
          <ac:graphicFrameMkLst>
            <pc:docMk/>
            <pc:sldMk cId="3104022064" sldId="274"/>
            <ac:graphicFrameMk id="4" creationId="{22750415-157D-4054-9355-4BD4CE0A370C}"/>
          </ac:graphicFrameMkLst>
        </pc:graphicFrameChg>
      </pc:sldChg>
      <pc:sldChg chg="modSp del mod ord modNotesTx">
        <pc:chgData name="Vera, Brittany A." userId="253c835f-ab0a-4ca9-b1b3-c94c2c480db9" providerId="ADAL" clId="{224992FD-E0A6-4CAA-A3A0-74F6AB6DCA35}" dt="2023-04-21T16:14:20.098" v="43894" actId="2696"/>
        <pc:sldMkLst>
          <pc:docMk/>
          <pc:sldMk cId="1328984452" sldId="276"/>
        </pc:sldMkLst>
        <pc:spChg chg="mod">
          <ac:chgData name="Vera, Brittany A." userId="253c835f-ab0a-4ca9-b1b3-c94c2c480db9" providerId="ADAL" clId="{224992FD-E0A6-4CAA-A3A0-74F6AB6DCA35}" dt="2023-04-19T02:41:19.036" v="37176" actId="6549"/>
          <ac:spMkLst>
            <pc:docMk/>
            <pc:sldMk cId="1328984452" sldId="276"/>
            <ac:spMk id="2" creationId="{323B54D5-C8B1-4C41-8830-5D06FAA7AABD}"/>
          </ac:spMkLst>
        </pc:spChg>
        <pc:spChg chg="mod">
          <ac:chgData name="Vera, Brittany A." userId="253c835f-ab0a-4ca9-b1b3-c94c2c480db9" providerId="ADAL" clId="{224992FD-E0A6-4CAA-A3A0-74F6AB6DCA35}" dt="2023-04-03T16:28:30.141" v="5349"/>
          <ac:spMkLst>
            <pc:docMk/>
            <pc:sldMk cId="1328984452" sldId="276"/>
            <ac:spMk id="6" creationId="{FCBEB894-C9C8-45AE-9D5B-4335E058B6B6}"/>
          </ac:spMkLst>
        </pc:spChg>
        <pc:spChg chg="mod">
          <ac:chgData name="Vera, Brittany A." userId="253c835f-ab0a-4ca9-b1b3-c94c2c480db9" providerId="ADAL" clId="{224992FD-E0A6-4CAA-A3A0-74F6AB6DCA35}" dt="2023-04-03T16:28:30.141" v="5349"/>
          <ac:spMkLst>
            <pc:docMk/>
            <pc:sldMk cId="1328984452" sldId="276"/>
            <ac:spMk id="7" creationId="{4DB11447-F676-41AC-B03A-B80D9C4825DC}"/>
          </ac:spMkLst>
        </pc:spChg>
        <pc:graphicFrameChg chg="mod">
          <ac:chgData name="Vera, Brittany A." userId="253c835f-ab0a-4ca9-b1b3-c94c2c480db9" providerId="ADAL" clId="{224992FD-E0A6-4CAA-A3A0-74F6AB6DCA35}" dt="2023-04-03T16:10:50.355" v="4771" actId="20577"/>
          <ac:graphicFrameMkLst>
            <pc:docMk/>
            <pc:sldMk cId="1328984452" sldId="276"/>
            <ac:graphicFrameMk id="4" creationId="{902B73E1-107D-4AE0-8360-78D425F97875}"/>
          </ac:graphicFrameMkLst>
        </pc:graphicFrameChg>
      </pc:sldChg>
      <pc:sldChg chg="add">
        <pc:chgData name="Vera, Brittany A." userId="253c835f-ab0a-4ca9-b1b3-c94c2c480db9" providerId="ADAL" clId="{224992FD-E0A6-4CAA-A3A0-74F6AB6DCA35}" dt="2023-04-24T13:43:06.702" v="52388"/>
        <pc:sldMkLst>
          <pc:docMk/>
          <pc:sldMk cId="3595521470" sldId="276"/>
        </pc:sldMkLst>
      </pc:sldChg>
      <pc:sldChg chg="modSp add del mod">
        <pc:chgData name="Vera, Brittany A." userId="253c835f-ab0a-4ca9-b1b3-c94c2c480db9" providerId="ADAL" clId="{224992FD-E0A6-4CAA-A3A0-74F6AB6DCA35}" dt="2023-04-24T13:43:00.720" v="52387" actId="2696"/>
        <pc:sldMkLst>
          <pc:docMk/>
          <pc:sldMk cId="3698409821" sldId="276"/>
        </pc:sldMkLst>
        <pc:spChg chg="mod">
          <ac:chgData name="Vera, Brittany A." userId="253c835f-ab0a-4ca9-b1b3-c94c2c480db9" providerId="ADAL" clId="{224992FD-E0A6-4CAA-A3A0-74F6AB6DCA35}" dt="2023-04-24T13:42:56.587" v="52386" actId="20577"/>
          <ac:spMkLst>
            <pc:docMk/>
            <pc:sldMk cId="3698409821" sldId="276"/>
            <ac:spMk id="2" creationId="{323B54D5-C8B1-4C41-8830-5D06FAA7AABD}"/>
          </ac:spMkLst>
        </pc:spChg>
      </pc:sldChg>
      <pc:sldChg chg="addSp delSp modSp mod ord modClrScheme chgLayout">
        <pc:chgData name="Vera, Brittany A." userId="253c835f-ab0a-4ca9-b1b3-c94c2c480db9" providerId="ADAL" clId="{224992FD-E0A6-4CAA-A3A0-74F6AB6DCA35}" dt="2023-04-25T02:50:45.204" v="58385"/>
        <pc:sldMkLst>
          <pc:docMk/>
          <pc:sldMk cId="1609282258" sldId="279"/>
        </pc:sldMkLst>
        <pc:spChg chg="add del mod ord">
          <ac:chgData name="Vera, Brittany A." userId="253c835f-ab0a-4ca9-b1b3-c94c2c480db9" providerId="ADAL" clId="{224992FD-E0A6-4CAA-A3A0-74F6AB6DCA35}" dt="2023-04-25T02:50:20.120" v="58382" actId="20577"/>
          <ac:spMkLst>
            <pc:docMk/>
            <pc:sldMk cId="1609282258" sldId="279"/>
            <ac:spMk id="3" creationId="{48DCA623-F621-A04C-C181-86F616F6A675}"/>
          </ac:spMkLst>
        </pc:spChg>
        <pc:spChg chg="mod ord">
          <ac:chgData name="Vera, Brittany A." userId="253c835f-ab0a-4ca9-b1b3-c94c2c480db9" providerId="ADAL" clId="{224992FD-E0A6-4CAA-A3A0-74F6AB6DCA35}" dt="2023-04-25T02:49:21.906" v="58258" actId="700"/>
          <ac:spMkLst>
            <pc:docMk/>
            <pc:sldMk cId="1609282258" sldId="279"/>
            <ac:spMk id="4" creationId="{0D79BDF1-8AB2-449D-9A97-069B423D0990}"/>
          </ac:spMkLst>
        </pc:spChg>
        <pc:spChg chg="mod ord">
          <ac:chgData name="Vera, Brittany A." userId="253c835f-ab0a-4ca9-b1b3-c94c2c480db9" providerId="ADAL" clId="{224992FD-E0A6-4CAA-A3A0-74F6AB6DCA35}" dt="2023-04-25T02:49:21.906" v="58258" actId="700"/>
          <ac:spMkLst>
            <pc:docMk/>
            <pc:sldMk cId="1609282258" sldId="279"/>
            <ac:spMk id="5" creationId="{00000000-0000-0000-0000-000000000000}"/>
          </ac:spMkLst>
        </pc:spChg>
        <pc:spChg chg="add mod ord">
          <ac:chgData name="Vera, Brittany A." userId="253c835f-ab0a-4ca9-b1b3-c94c2c480db9" providerId="ADAL" clId="{224992FD-E0A6-4CAA-A3A0-74F6AB6DCA35}" dt="2023-04-25T02:50:22.594" v="58383" actId="20577"/>
          <ac:spMkLst>
            <pc:docMk/>
            <pc:sldMk cId="1609282258" sldId="279"/>
            <ac:spMk id="6" creationId="{77E079F5-74B5-D201-C34B-5D00CB8652E0}"/>
          </ac:spMkLst>
        </pc:spChg>
        <pc:graphicFrameChg chg="add del mod">
          <ac:chgData name="Vera, Brittany A." userId="253c835f-ab0a-4ca9-b1b3-c94c2c480db9" providerId="ADAL" clId="{224992FD-E0A6-4CAA-A3A0-74F6AB6DCA35}" dt="2023-04-25T02:48:54.462" v="58172" actId="12084"/>
          <ac:graphicFrameMkLst>
            <pc:docMk/>
            <pc:sldMk cId="1609282258" sldId="279"/>
            <ac:graphicFrameMk id="2" creationId="{141D4DD1-81EF-778F-4BAA-56AD31203AC6}"/>
          </ac:graphicFrameMkLst>
        </pc:graphicFrameChg>
        <pc:graphicFrameChg chg="del mod">
          <ac:chgData name="Vera, Brittany A." userId="253c835f-ab0a-4ca9-b1b3-c94c2c480db9" providerId="ADAL" clId="{224992FD-E0A6-4CAA-A3A0-74F6AB6DCA35}" dt="2023-04-24T02:08:43.709" v="52265" actId="478"/>
          <ac:graphicFrameMkLst>
            <pc:docMk/>
            <pc:sldMk cId="1609282258" sldId="279"/>
            <ac:graphicFrameMk id="6" creationId="{2C2E9B71-9549-43CC-B6C4-97708FAAEC35}"/>
          </ac:graphicFrameMkLst>
        </pc:graphicFrameChg>
      </pc:sldChg>
      <pc:sldChg chg="modSp add del modNotesTx">
        <pc:chgData name="Vera, Brittany A." userId="253c835f-ab0a-4ca9-b1b3-c94c2c480db9" providerId="ADAL" clId="{224992FD-E0A6-4CAA-A3A0-74F6AB6DCA35}" dt="2023-04-17T16:04:25.412" v="30181" actId="2696"/>
        <pc:sldMkLst>
          <pc:docMk/>
          <pc:sldMk cId="3446399732" sldId="280"/>
        </pc:sldMkLst>
        <pc:spChg chg="mod">
          <ac:chgData name="Vera, Brittany A." userId="253c835f-ab0a-4ca9-b1b3-c94c2c480db9" providerId="ADAL" clId="{224992FD-E0A6-4CAA-A3A0-74F6AB6DCA35}" dt="2023-04-03T16:28:30.141" v="5349"/>
          <ac:spMkLst>
            <pc:docMk/>
            <pc:sldMk cId="3446399732" sldId="280"/>
            <ac:spMk id="2" creationId="{8DF05885-C4B0-4A38-85FA-1B5DC252DDCB}"/>
          </ac:spMkLst>
        </pc:spChg>
        <pc:spChg chg="mod">
          <ac:chgData name="Vera, Brittany A." userId="253c835f-ab0a-4ca9-b1b3-c94c2c480db9" providerId="ADAL" clId="{224992FD-E0A6-4CAA-A3A0-74F6AB6DCA35}" dt="2023-04-03T16:28:30.141" v="5349"/>
          <ac:spMkLst>
            <pc:docMk/>
            <pc:sldMk cId="3446399732" sldId="280"/>
            <ac:spMk id="4" creationId="{54DFDC93-711E-4920-A0C2-9D57E73F94DB}"/>
          </ac:spMkLst>
        </pc:spChg>
        <pc:spChg chg="mod">
          <ac:chgData name="Vera, Brittany A." userId="253c835f-ab0a-4ca9-b1b3-c94c2c480db9" providerId="ADAL" clId="{224992FD-E0A6-4CAA-A3A0-74F6AB6DCA35}" dt="2023-04-03T16:28:30.141" v="5349"/>
          <ac:spMkLst>
            <pc:docMk/>
            <pc:sldMk cId="3446399732" sldId="280"/>
            <ac:spMk id="5" creationId="{77E522A0-A009-4E34-AC9E-40F329411D14}"/>
          </ac:spMkLst>
        </pc:spChg>
        <pc:graphicFrameChg chg="mod">
          <ac:chgData name="Vera, Brittany A." userId="253c835f-ab0a-4ca9-b1b3-c94c2c480db9" providerId="ADAL" clId="{224992FD-E0A6-4CAA-A3A0-74F6AB6DCA35}" dt="2023-04-12T16:28:42.717" v="24124" actId="20577"/>
          <ac:graphicFrameMkLst>
            <pc:docMk/>
            <pc:sldMk cId="3446399732" sldId="280"/>
            <ac:graphicFrameMk id="6" creationId="{5156BF63-7D04-4BB1-87E4-B21FB0E9FBDB}"/>
          </ac:graphicFrameMkLst>
        </pc:graphicFrameChg>
      </pc:sldChg>
      <pc:sldChg chg="del">
        <pc:chgData name="Vera, Brittany A." userId="253c835f-ab0a-4ca9-b1b3-c94c2c480db9" providerId="ADAL" clId="{224992FD-E0A6-4CAA-A3A0-74F6AB6DCA35}" dt="2023-03-30T19:41:50.592" v="1489" actId="2696"/>
        <pc:sldMkLst>
          <pc:docMk/>
          <pc:sldMk cId="4286425316" sldId="280"/>
        </pc:sldMkLst>
      </pc:sldChg>
      <pc:sldChg chg="modSp add del">
        <pc:chgData name="Vera, Brittany A." userId="253c835f-ab0a-4ca9-b1b3-c94c2c480db9" providerId="ADAL" clId="{224992FD-E0A6-4CAA-A3A0-74F6AB6DCA35}" dt="2023-04-14T15:36:09.355" v="27492" actId="2696"/>
        <pc:sldMkLst>
          <pc:docMk/>
          <pc:sldMk cId="1350402977" sldId="281"/>
        </pc:sldMkLst>
        <pc:spChg chg="mod">
          <ac:chgData name="Vera, Brittany A." userId="253c835f-ab0a-4ca9-b1b3-c94c2c480db9" providerId="ADAL" clId="{224992FD-E0A6-4CAA-A3A0-74F6AB6DCA35}" dt="2023-04-03T16:28:30.141" v="5349"/>
          <ac:spMkLst>
            <pc:docMk/>
            <pc:sldMk cId="1350402977" sldId="281"/>
            <ac:spMk id="2" creationId="{04A93D75-5539-127C-99F5-75C8D3AE81B0}"/>
          </ac:spMkLst>
        </pc:spChg>
        <pc:spChg chg="mod">
          <ac:chgData name="Vera, Brittany A." userId="253c835f-ab0a-4ca9-b1b3-c94c2c480db9" providerId="ADAL" clId="{224992FD-E0A6-4CAA-A3A0-74F6AB6DCA35}" dt="2023-04-03T16:28:30.141" v="5349"/>
          <ac:spMkLst>
            <pc:docMk/>
            <pc:sldMk cId="1350402977" sldId="281"/>
            <ac:spMk id="4" creationId="{6D0AA3C3-BBC2-6E47-66BA-DD45C9936A62}"/>
          </ac:spMkLst>
        </pc:spChg>
        <pc:spChg chg="mod">
          <ac:chgData name="Vera, Brittany A." userId="253c835f-ab0a-4ca9-b1b3-c94c2c480db9" providerId="ADAL" clId="{224992FD-E0A6-4CAA-A3A0-74F6AB6DCA35}" dt="2023-04-03T16:28:30.141" v="5349"/>
          <ac:spMkLst>
            <pc:docMk/>
            <pc:sldMk cId="1350402977" sldId="281"/>
            <ac:spMk id="5" creationId="{EDEDE25C-90EA-BAA0-C81C-C3806546CB37}"/>
          </ac:spMkLst>
        </pc:spChg>
      </pc:sldChg>
      <pc:sldChg chg="del">
        <pc:chgData name="Vera, Brittany A." userId="253c835f-ab0a-4ca9-b1b3-c94c2c480db9" providerId="ADAL" clId="{224992FD-E0A6-4CAA-A3A0-74F6AB6DCA35}" dt="2023-03-30T01:33:45.426" v="1393" actId="2696"/>
        <pc:sldMkLst>
          <pc:docMk/>
          <pc:sldMk cId="3290734263" sldId="281"/>
        </pc:sldMkLst>
      </pc:sldChg>
      <pc:sldChg chg="del">
        <pc:chgData name="Vera, Brittany A." userId="253c835f-ab0a-4ca9-b1b3-c94c2c480db9" providerId="ADAL" clId="{224992FD-E0A6-4CAA-A3A0-74F6AB6DCA35}" dt="2023-03-30T01:33:45.426" v="1393" actId="2696"/>
        <pc:sldMkLst>
          <pc:docMk/>
          <pc:sldMk cId="906748189" sldId="282"/>
        </pc:sldMkLst>
      </pc:sldChg>
      <pc:sldChg chg="modSp add del">
        <pc:chgData name="Vera, Brittany A." userId="253c835f-ab0a-4ca9-b1b3-c94c2c480db9" providerId="ADAL" clId="{224992FD-E0A6-4CAA-A3A0-74F6AB6DCA35}" dt="2023-04-14T15:36:09.355" v="27492" actId="2696"/>
        <pc:sldMkLst>
          <pc:docMk/>
          <pc:sldMk cId="2866705303" sldId="282"/>
        </pc:sldMkLst>
        <pc:spChg chg="mod">
          <ac:chgData name="Vera, Brittany A." userId="253c835f-ab0a-4ca9-b1b3-c94c2c480db9" providerId="ADAL" clId="{224992FD-E0A6-4CAA-A3A0-74F6AB6DCA35}" dt="2023-04-03T16:28:30.141" v="5349"/>
          <ac:spMkLst>
            <pc:docMk/>
            <pc:sldMk cId="2866705303" sldId="282"/>
            <ac:spMk id="2" creationId="{E93E759A-CD46-38E2-E41D-39525A3DBFFB}"/>
          </ac:spMkLst>
        </pc:spChg>
        <pc:spChg chg="mod">
          <ac:chgData name="Vera, Brittany A." userId="253c835f-ab0a-4ca9-b1b3-c94c2c480db9" providerId="ADAL" clId="{224992FD-E0A6-4CAA-A3A0-74F6AB6DCA35}" dt="2023-04-03T16:28:30.141" v="5349"/>
          <ac:spMkLst>
            <pc:docMk/>
            <pc:sldMk cId="2866705303" sldId="282"/>
            <ac:spMk id="4" creationId="{FEB74093-73CD-F00A-D136-99C4B8862146}"/>
          </ac:spMkLst>
        </pc:spChg>
        <pc:spChg chg="mod">
          <ac:chgData name="Vera, Brittany A." userId="253c835f-ab0a-4ca9-b1b3-c94c2c480db9" providerId="ADAL" clId="{224992FD-E0A6-4CAA-A3A0-74F6AB6DCA35}" dt="2023-04-03T16:28:30.141" v="5349"/>
          <ac:spMkLst>
            <pc:docMk/>
            <pc:sldMk cId="2866705303" sldId="282"/>
            <ac:spMk id="5" creationId="{FB929186-0070-4BC2-0554-A8E8DBBEDDBC}"/>
          </ac:spMkLst>
        </pc:spChg>
      </pc:sldChg>
      <pc:sldChg chg="modSp del mod">
        <pc:chgData name="Vera, Brittany A." userId="253c835f-ab0a-4ca9-b1b3-c94c2c480db9" providerId="ADAL" clId="{224992FD-E0A6-4CAA-A3A0-74F6AB6DCA35}" dt="2023-04-14T15:59:13.116" v="28640" actId="2696"/>
        <pc:sldMkLst>
          <pc:docMk/>
          <pc:sldMk cId="1180835246" sldId="283"/>
        </pc:sldMkLst>
        <pc:spChg chg="mod">
          <ac:chgData name="Vera, Brittany A." userId="253c835f-ab0a-4ca9-b1b3-c94c2c480db9" providerId="ADAL" clId="{224992FD-E0A6-4CAA-A3A0-74F6AB6DCA35}" dt="2023-04-03T16:28:30.141" v="5349"/>
          <ac:spMkLst>
            <pc:docMk/>
            <pc:sldMk cId="1180835246" sldId="283"/>
            <ac:spMk id="2" creationId="{85E192FC-A7C0-F37C-902F-DA67D7FD2889}"/>
          </ac:spMkLst>
        </pc:spChg>
        <pc:spChg chg="mod">
          <ac:chgData name="Vera, Brittany A." userId="253c835f-ab0a-4ca9-b1b3-c94c2c480db9" providerId="ADAL" clId="{224992FD-E0A6-4CAA-A3A0-74F6AB6DCA35}" dt="2023-04-07T14:15:55.605" v="8198" actId="20577"/>
          <ac:spMkLst>
            <pc:docMk/>
            <pc:sldMk cId="1180835246" sldId="283"/>
            <ac:spMk id="3" creationId="{FD51E4E7-CBF4-3D01-1193-5037CB81CCA4}"/>
          </ac:spMkLst>
        </pc:spChg>
        <pc:spChg chg="mod">
          <ac:chgData name="Vera, Brittany A." userId="253c835f-ab0a-4ca9-b1b3-c94c2c480db9" providerId="ADAL" clId="{224992FD-E0A6-4CAA-A3A0-74F6AB6DCA35}" dt="2023-04-03T16:28:30.141" v="5349"/>
          <ac:spMkLst>
            <pc:docMk/>
            <pc:sldMk cId="1180835246" sldId="283"/>
            <ac:spMk id="4" creationId="{A8377187-54FF-C064-8C0B-57ACB571C5F5}"/>
          </ac:spMkLst>
        </pc:spChg>
        <pc:spChg chg="mod">
          <ac:chgData name="Vera, Brittany A." userId="253c835f-ab0a-4ca9-b1b3-c94c2c480db9" providerId="ADAL" clId="{224992FD-E0A6-4CAA-A3A0-74F6AB6DCA35}" dt="2023-04-03T16:28:30.141" v="5349"/>
          <ac:spMkLst>
            <pc:docMk/>
            <pc:sldMk cId="1180835246" sldId="283"/>
            <ac:spMk id="5" creationId="{5F062A17-2517-3F4A-5149-FE1E5B7D5859}"/>
          </ac:spMkLst>
        </pc:spChg>
      </pc:sldChg>
      <pc:sldChg chg="modSp add del">
        <pc:chgData name="Vera, Brittany A." userId="253c835f-ab0a-4ca9-b1b3-c94c2c480db9" providerId="ADAL" clId="{224992FD-E0A6-4CAA-A3A0-74F6AB6DCA35}" dt="2023-04-14T15:36:09.355" v="27492" actId="2696"/>
        <pc:sldMkLst>
          <pc:docMk/>
          <pc:sldMk cId="2872319560" sldId="284"/>
        </pc:sldMkLst>
        <pc:spChg chg="mod">
          <ac:chgData name="Vera, Brittany A." userId="253c835f-ab0a-4ca9-b1b3-c94c2c480db9" providerId="ADAL" clId="{224992FD-E0A6-4CAA-A3A0-74F6AB6DCA35}" dt="2023-04-03T16:28:30.141" v="5349"/>
          <ac:spMkLst>
            <pc:docMk/>
            <pc:sldMk cId="2872319560" sldId="284"/>
            <ac:spMk id="2" creationId="{A06752F1-8F2E-474C-F265-469D067662F0}"/>
          </ac:spMkLst>
        </pc:spChg>
        <pc:spChg chg="mod">
          <ac:chgData name="Vera, Brittany A." userId="253c835f-ab0a-4ca9-b1b3-c94c2c480db9" providerId="ADAL" clId="{224992FD-E0A6-4CAA-A3A0-74F6AB6DCA35}" dt="2023-04-03T16:28:30.141" v="5349"/>
          <ac:spMkLst>
            <pc:docMk/>
            <pc:sldMk cId="2872319560" sldId="284"/>
            <ac:spMk id="4" creationId="{503F4166-25B4-D9FB-7469-6398B4F9C188}"/>
          </ac:spMkLst>
        </pc:spChg>
        <pc:spChg chg="mod">
          <ac:chgData name="Vera, Brittany A." userId="253c835f-ab0a-4ca9-b1b3-c94c2c480db9" providerId="ADAL" clId="{224992FD-E0A6-4CAA-A3A0-74F6AB6DCA35}" dt="2023-04-03T16:28:30.141" v="5349"/>
          <ac:spMkLst>
            <pc:docMk/>
            <pc:sldMk cId="2872319560" sldId="284"/>
            <ac:spMk id="5" creationId="{C6C4C7C7-097D-F590-0D4D-1854892B3876}"/>
          </ac:spMkLst>
        </pc:spChg>
      </pc:sldChg>
      <pc:sldChg chg="del">
        <pc:chgData name="Vera, Brittany A." userId="253c835f-ab0a-4ca9-b1b3-c94c2c480db9" providerId="ADAL" clId="{224992FD-E0A6-4CAA-A3A0-74F6AB6DCA35}" dt="2023-03-30T01:33:45.426" v="1393" actId="2696"/>
        <pc:sldMkLst>
          <pc:docMk/>
          <pc:sldMk cId="3465957406" sldId="284"/>
        </pc:sldMkLst>
      </pc:sldChg>
      <pc:sldChg chg="modSp add del mod">
        <pc:chgData name="Vera, Brittany A." userId="253c835f-ab0a-4ca9-b1b3-c94c2c480db9" providerId="ADAL" clId="{224992FD-E0A6-4CAA-A3A0-74F6AB6DCA35}" dt="2023-04-21T16:14:20.098" v="43894" actId="2696"/>
        <pc:sldMkLst>
          <pc:docMk/>
          <pc:sldMk cId="273734300" sldId="285"/>
        </pc:sldMkLst>
        <pc:graphicFrameChg chg="mod">
          <ac:chgData name="Vera, Brittany A." userId="253c835f-ab0a-4ca9-b1b3-c94c2c480db9" providerId="ADAL" clId="{224992FD-E0A6-4CAA-A3A0-74F6AB6DCA35}" dt="2023-04-17T20:20:03.338" v="35094" actId="14100"/>
          <ac:graphicFrameMkLst>
            <pc:docMk/>
            <pc:sldMk cId="273734300" sldId="285"/>
            <ac:graphicFrameMk id="6" creationId="{C0F08805-AABE-D8AF-5F5C-ABDB3F7AE005}"/>
          </ac:graphicFrameMkLst>
        </pc:graphicFrameChg>
      </pc:sldChg>
      <pc:sldChg chg="modSp add del mod modNotesTx">
        <pc:chgData name="Vera, Brittany A." userId="253c835f-ab0a-4ca9-b1b3-c94c2c480db9" providerId="ADAL" clId="{224992FD-E0A6-4CAA-A3A0-74F6AB6DCA35}" dt="2023-04-17T16:04:37.533" v="30182" actId="2696"/>
        <pc:sldMkLst>
          <pc:docMk/>
          <pc:sldMk cId="580561061" sldId="285"/>
        </pc:sldMkLst>
        <pc:spChg chg="mod">
          <ac:chgData name="Vera, Brittany A." userId="253c835f-ab0a-4ca9-b1b3-c94c2c480db9" providerId="ADAL" clId="{224992FD-E0A6-4CAA-A3A0-74F6AB6DCA35}" dt="2023-04-12T16:28:12.878" v="24120" actId="20577"/>
          <ac:spMkLst>
            <pc:docMk/>
            <pc:sldMk cId="580561061" sldId="285"/>
            <ac:spMk id="2" creationId="{B9C4EA27-0DF8-6647-E71D-23BE2460DA6F}"/>
          </ac:spMkLst>
        </pc:spChg>
        <pc:spChg chg="mod">
          <ac:chgData name="Vera, Brittany A." userId="253c835f-ab0a-4ca9-b1b3-c94c2c480db9" providerId="ADAL" clId="{224992FD-E0A6-4CAA-A3A0-74F6AB6DCA35}" dt="2023-04-03T16:28:30.141" v="5349"/>
          <ac:spMkLst>
            <pc:docMk/>
            <pc:sldMk cId="580561061" sldId="285"/>
            <ac:spMk id="4" creationId="{0B730E77-4343-354E-A623-57FD8C19FE58}"/>
          </ac:spMkLst>
        </pc:spChg>
        <pc:spChg chg="mod">
          <ac:chgData name="Vera, Brittany A." userId="253c835f-ab0a-4ca9-b1b3-c94c2c480db9" providerId="ADAL" clId="{224992FD-E0A6-4CAA-A3A0-74F6AB6DCA35}" dt="2023-04-03T16:28:30.141" v="5349"/>
          <ac:spMkLst>
            <pc:docMk/>
            <pc:sldMk cId="580561061" sldId="285"/>
            <ac:spMk id="5" creationId="{B27B619A-1BEE-D20A-4D03-57FD159A1950}"/>
          </ac:spMkLst>
        </pc:spChg>
        <pc:graphicFrameChg chg="mod">
          <ac:chgData name="Vera, Brittany A." userId="253c835f-ab0a-4ca9-b1b3-c94c2c480db9" providerId="ADAL" clId="{224992FD-E0A6-4CAA-A3A0-74F6AB6DCA35}" dt="2023-04-12T16:23:11.515" v="23531" actId="20577"/>
          <ac:graphicFrameMkLst>
            <pc:docMk/>
            <pc:sldMk cId="580561061" sldId="285"/>
            <ac:graphicFrameMk id="6" creationId="{C0F08805-AABE-D8AF-5F5C-ABDB3F7AE005}"/>
          </ac:graphicFrameMkLst>
        </pc:graphicFrameChg>
      </pc:sldChg>
      <pc:sldChg chg="del">
        <pc:chgData name="Vera, Brittany A." userId="253c835f-ab0a-4ca9-b1b3-c94c2c480db9" providerId="ADAL" clId="{224992FD-E0A6-4CAA-A3A0-74F6AB6DCA35}" dt="2023-03-30T19:41:50.592" v="1489" actId="2696"/>
        <pc:sldMkLst>
          <pc:docMk/>
          <pc:sldMk cId="2636475752" sldId="285"/>
        </pc:sldMkLst>
      </pc:sldChg>
      <pc:sldChg chg="add modNotesTx">
        <pc:chgData name="Vera, Brittany A." userId="253c835f-ab0a-4ca9-b1b3-c94c2c480db9" providerId="ADAL" clId="{224992FD-E0A6-4CAA-A3A0-74F6AB6DCA35}" dt="2023-04-25T00:45:14.781" v="56103" actId="20577"/>
        <pc:sldMkLst>
          <pc:docMk/>
          <pc:sldMk cId="2900332150" sldId="285"/>
        </pc:sldMkLst>
      </pc:sldChg>
      <pc:sldChg chg="del ord">
        <pc:chgData name="Vera, Brittany A." userId="253c835f-ab0a-4ca9-b1b3-c94c2c480db9" providerId="ADAL" clId="{224992FD-E0A6-4CAA-A3A0-74F6AB6DCA35}" dt="2023-04-03T16:09:01.569" v="4604" actId="2696"/>
        <pc:sldMkLst>
          <pc:docMk/>
          <pc:sldMk cId="2630804052" sldId="286"/>
        </pc:sldMkLst>
      </pc:sldChg>
      <pc:sldChg chg="modSp mod ord modNotesTx">
        <pc:chgData name="Vera, Brittany A." userId="253c835f-ab0a-4ca9-b1b3-c94c2c480db9" providerId="ADAL" clId="{224992FD-E0A6-4CAA-A3A0-74F6AB6DCA35}" dt="2023-04-19T14:54:04.613" v="38809"/>
        <pc:sldMkLst>
          <pc:docMk/>
          <pc:sldMk cId="678323817" sldId="288"/>
        </pc:sldMkLst>
        <pc:spChg chg="mod">
          <ac:chgData name="Vera, Brittany A." userId="253c835f-ab0a-4ca9-b1b3-c94c2c480db9" providerId="ADAL" clId="{224992FD-E0A6-4CAA-A3A0-74F6AB6DCA35}" dt="2023-04-14T14:40:05.691" v="27112" actId="20577"/>
          <ac:spMkLst>
            <pc:docMk/>
            <pc:sldMk cId="678323817" sldId="288"/>
            <ac:spMk id="2" creationId="{E898E0B6-2232-91DA-180F-40967C504144}"/>
          </ac:spMkLst>
        </pc:spChg>
        <pc:spChg chg="mod">
          <ac:chgData name="Vera, Brittany A." userId="253c835f-ab0a-4ca9-b1b3-c94c2c480db9" providerId="ADAL" clId="{224992FD-E0A6-4CAA-A3A0-74F6AB6DCA35}" dt="2023-04-03T16:28:30.141" v="5349"/>
          <ac:spMkLst>
            <pc:docMk/>
            <pc:sldMk cId="678323817" sldId="288"/>
            <ac:spMk id="3" creationId="{9FE7AB40-DEA4-BC86-0314-42289125C8F7}"/>
          </ac:spMkLst>
        </pc:spChg>
        <pc:spChg chg="mod">
          <ac:chgData name="Vera, Brittany A." userId="253c835f-ab0a-4ca9-b1b3-c94c2c480db9" providerId="ADAL" clId="{224992FD-E0A6-4CAA-A3A0-74F6AB6DCA35}" dt="2023-04-03T16:28:30.141" v="5349"/>
          <ac:spMkLst>
            <pc:docMk/>
            <pc:sldMk cId="678323817" sldId="288"/>
            <ac:spMk id="4" creationId="{7E54D1B8-7DDB-ACD5-77D7-991FFA117987}"/>
          </ac:spMkLst>
        </pc:spChg>
        <pc:spChg chg="mod">
          <ac:chgData name="Vera, Brittany A." userId="253c835f-ab0a-4ca9-b1b3-c94c2c480db9" providerId="ADAL" clId="{224992FD-E0A6-4CAA-A3A0-74F6AB6DCA35}" dt="2023-04-03T16:28:30.141" v="5349"/>
          <ac:spMkLst>
            <pc:docMk/>
            <pc:sldMk cId="678323817" sldId="288"/>
            <ac:spMk id="5" creationId="{B747CECD-6914-627C-B916-71BD49A11BAC}"/>
          </ac:spMkLst>
        </pc:spChg>
      </pc:sldChg>
      <pc:sldChg chg="modNotesTx">
        <pc:chgData name="Vera, Brittany A." userId="253c835f-ab0a-4ca9-b1b3-c94c2c480db9" providerId="ADAL" clId="{224992FD-E0A6-4CAA-A3A0-74F6AB6DCA35}" dt="2023-04-20T16:34:44.768" v="41042" actId="20577"/>
        <pc:sldMkLst>
          <pc:docMk/>
          <pc:sldMk cId="3198599357" sldId="320"/>
        </pc:sldMkLst>
      </pc:sldChg>
      <pc:sldChg chg="del ord modNotesTx">
        <pc:chgData name="Vera, Brittany A." userId="253c835f-ab0a-4ca9-b1b3-c94c2c480db9" providerId="ADAL" clId="{224992FD-E0A6-4CAA-A3A0-74F6AB6DCA35}" dt="2023-04-17T16:11:16.467" v="30242" actId="2696"/>
        <pc:sldMkLst>
          <pc:docMk/>
          <pc:sldMk cId="657002181" sldId="321"/>
        </pc:sldMkLst>
      </pc:sldChg>
      <pc:sldChg chg="modSp add del mod">
        <pc:chgData name="Vera, Brittany A." userId="253c835f-ab0a-4ca9-b1b3-c94c2c480db9" providerId="ADAL" clId="{224992FD-E0A6-4CAA-A3A0-74F6AB6DCA35}" dt="2023-04-19T01:45:39.430" v="37156" actId="2696"/>
        <pc:sldMkLst>
          <pc:docMk/>
          <pc:sldMk cId="3480127688" sldId="342"/>
        </pc:sldMkLst>
        <pc:spChg chg="mod">
          <ac:chgData name="Vera, Brittany A." userId="253c835f-ab0a-4ca9-b1b3-c94c2c480db9" providerId="ADAL" clId="{224992FD-E0A6-4CAA-A3A0-74F6AB6DCA35}" dt="2023-04-14T16:14:22.065" v="29198" actId="1076"/>
          <ac:spMkLst>
            <pc:docMk/>
            <pc:sldMk cId="3480127688" sldId="342"/>
            <ac:spMk id="2" creationId="{00000000-0000-0000-0000-000000000000}"/>
          </ac:spMkLst>
        </pc:spChg>
        <pc:spChg chg="mod">
          <ac:chgData name="Vera, Brittany A." userId="253c835f-ab0a-4ca9-b1b3-c94c2c480db9" providerId="ADAL" clId="{224992FD-E0A6-4CAA-A3A0-74F6AB6DCA35}" dt="2023-04-17T19:38:18.714" v="32178" actId="403"/>
          <ac:spMkLst>
            <pc:docMk/>
            <pc:sldMk cId="3480127688" sldId="342"/>
            <ac:spMk id="3" creationId="{00000000-0000-0000-0000-000000000000}"/>
          </ac:spMkLst>
        </pc:spChg>
      </pc:sldChg>
      <pc:sldChg chg="modSp ord modNotesTx">
        <pc:chgData name="Vera, Brittany A." userId="253c835f-ab0a-4ca9-b1b3-c94c2c480db9" providerId="ADAL" clId="{224992FD-E0A6-4CAA-A3A0-74F6AB6DCA35}" dt="2023-04-21T16:02:17.948" v="43468" actId="20577"/>
        <pc:sldMkLst>
          <pc:docMk/>
          <pc:sldMk cId="1366545677" sldId="348"/>
        </pc:sldMkLst>
        <pc:graphicFrameChg chg="mod">
          <ac:chgData name="Vera, Brittany A." userId="253c835f-ab0a-4ca9-b1b3-c94c2c480db9" providerId="ADAL" clId="{224992FD-E0A6-4CAA-A3A0-74F6AB6DCA35}" dt="2023-04-21T16:02:17.948" v="43468" actId="20577"/>
          <ac:graphicFrameMkLst>
            <pc:docMk/>
            <pc:sldMk cId="1366545677" sldId="348"/>
            <ac:graphicFrameMk id="7" creationId="{A060CBDA-3497-4043-9200-B04D8F44CFDE}"/>
          </ac:graphicFrameMkLst>
        </pc:graphicFrameChg>
      </pc:sldChg>
      <pc:sldChg chg="delSp modSp mod modNotesTx">
        <pc:chgData name="Vera, Brittany A." userId="253c835f-ab0a-4ca9-b1b3-c94c2c480db9" providerId="ADAL" clId="{224992FD-E0A6-4CAA-A3A0-74F6AB6DCA35}" dt="2023-04-24T16:01:57.180" v="52985" actId="20577"/>
        <pc:sldMkLst>
          <pc:docMk/>
          <pc:sldMk cId="3876982450" sldId="380"/>
        </pc:sldMkLst>
        <pc:spChg chg="mod">
          <ac:chgData name="Vera, Brittany A." userId="253c835f-ab0a-4ca9-b1b3-c94c2c480db9" providerId="ADAL" clId="{224992FD-E0A6-4CAA-A3A0-74F6AB6DCA35}" dt="2023-04-03T16:28:30.141" v="5349"/>
          <ac:spMkLst>
            <pc:docMk/>
            <pc:sldMk cId="3876982450" sldId="380"/>
            <ac:spMk id="2" creationId="{00000000-0000-0000-0000-000000000000}"/>
          </ac:spMkLst>
        </pc:spChg>
        <pc:spChg chg="mod">
          <ac:chgData name="Vera, Brittany A." userId="253c835f-ab0a-4ca9-b1b3-c94c2c480db9" providerId="ADAL" clId="{224992FD-E0A6-4CAA-A3A0-74F6AB6DCA35}" dt="2023-04-11T18:54:27.959" v="10106" actId="20577"/>
          <ac:spMkLst>
            <pc:docMk/>
            <pc:sldMk cId="3876982450" sldId="380"/>
            <ac:spMk id="10245" creationId="{00000000-0000-0000-0000-000000000000}"/>
          </ac:spMkLst>
        </pc:spChg>
        <pc:spChg chg="mod">
          <ac:chgData name="Vera, Brittany A." userId="253c835f-ab0a-4ca9-b1b3-c94c2c480db9" providerId="ADAL" clId="{224992FD-E0A6-4CAA-A3A0-74F6AB6DCA35}" dt="2023-04-11T18:54:33.349" v="10113" actId="20577"/>
          <ac:spMkLst>
            <pc:docMk/>
            <pc:sldMk cId="3876982450" sldId="380"/>
            <ac:spMk id="10252" creationId="{00000000-0000-0000-0000-000000000000}"/>
          </ac:spMkLst>
        </pc:spChg>
        <pc:picChg chg="del">
          <ac:chgData name="Vera, Brittany A." userId="253c835f-ab0a-4ca9-b1b3-c94c2c480db9" providerId="ADAL" clId="{224992FD-E0A6-4CAA-A3A0-74F6AB6DCA35}" dt="2023-04-18T02:20:36.530" v="35431" actId="478"/>
          <ac:picMkLst>
            <pc:docMk/>
            <pc:sldMk cId="3876982450" sldId="380"/>
            <ac:picMk id="26" creationId="{0A8B3E58-48BE-4435-9496-78D6F0CC0ADA}"/>
          </ac:picMkLst>
        </pc:picChg>
      </pc:sldChg>
      <pc:sldChg chg="modSp mod ord modNotesTx">
        <pc:chgData name="Vera, Brittany A." userId="253c835f-ab0a-4ca9-b1b3-c94c2c480db9" providerId="ADAL" clId="{224992FD-E0A6-4CAA-A3A0-74F6AB6DCA35}" dt="2023-04-18T18:32:22.093" v="36947" actId="20577"/>
        <pc:sldMkLst>
          <pc:docMk/>
          <pc:sldMk cId="4051759849" sldId="381"/>
        </pc:sldMkLst>
        <pc:spChg chg="mod">
          <ac:chgData name="Vera, Brittany A." userId="253c835f-ab0a-4ca9-b1b3-c94c2c480db9" providerId="ADAL" clId="{224992FD-E0A6-4CAA-A3A0-74F6AB6DCA35}" dt="2023-04-18T18:32:22.093" v="36947" actId="20577"/>
          <ac:spMkLst>
            <pc:docMk/>
            <pc:sldMk cId="4051759849" sldId="381"/>
            <ac:spMk id="2" creationId="{00000000-0000-0000-0000-000000000000}"/>
          </ac:spMkLst>
        </pc:spChg>
        <pc:spChg chg="mod">
          <ac:chgData name="Vera, Brittany A." userId="253c835f-ab0a-4ca9-b1b3-c94c2c480db9" providerId="ADAL" clId="{224992FD-E0A6-4CAA-A3A0-74F6AB6DCA35}" dt="2023-04-18T02:19:00.815" v="35430" actId="20577"/>
          <ac:spMkLst>
            <pc:docMk/>
            <pc:sldMk cId="4051759849" sldId="381"/>
            <ac:spMk id="11272" creationId="{00000000-0000-0000-0000-000000000000}"/>
          </ac:spMkLst>
        </pc:spChg>
        <pc:spChg chg="mod">
          <ac:chgData name="Vera, Brittany A." userId="253c835f-ab0a-4ca9-b1b3-c94c2c480db9" providerId="ADAL" clId="{224992FD-E0A6-4CAA-A3A0-74F6AB6DCA35}" dt="2023-04-18T02:18:54.374" v="35424" actId="20577"/>
          <ac:spMkLst>
            <pc:docMk/>
            <pc:sldMk cId="4051759849" sldId="381"/>
            <ac:spMk id="11273" creationId="{00000000-0000-0000-0000-000000000000}"/>
          </ac:spMkLst>
        </pc:spChg>
        <pc:spChg chg="mod">
          <ac:chgData name="Vera, Brittany A." userId="253c835f-ab0a-4ca9-b1b3-c94c2c480db9" providerId="ADAL" clId="{224992FD-E0A6-4CAA-A3A0-74F6AB6DCA35}" dt="2023-04-07T14:13:04.199" v="8169" actId="1076"/>
          <ac:spMkLst>
            <pc:docMk/>
            <pc:sldMk cId="4051759849" sldId="381"/>
            <ac:spMk id="11277" creationId="{00000000-0000-0000-0000-000000000000}"/>
          </ac:spMkLst>
        </pc:spChg>
      </pc:sldChg>
      <pc:sldChg chg="modSp add modNotesTx">
        <pc:chgData name="Vera, Brittany A." userId="253c835f-ab0a-4ca9-b1b3-c94c2c480db9" providerId="ADAL" clId="{224992FD-E0A6-4CAA-A3A0-74F6AB6DCA35}" dt="2023-04-24T16:00:42.956" v="52786" actId="313"/>
        <pc:sldMkLst>
          <pc:docMk/>
          <pc:sldMk cId="522126060" sldId="384"/>
        </pc:sldMkLst>
        <pc:graphicFrameChg chg="mod">
          <ac:chgData name="Vera, Brittany A." userId="253c835f-ab0a-4ca9-b1b3-c94c2c480db9" providerId="ADAL" clId="{224992FD-E0A6-4CAA-A3A0-74F6AB6DCA35}" dt="2023-04-21T15:33:43.554" v="42027" actId="20577"/>
          <ac:graphicFrameMkLst>
            <pc:docMk/>
            <pc:sldMk cId="522126060" sldId="384"/>
            <ac:graphicFrameMk id="4" creationId="{8C5019B7-091E-4B86-A36D-D8F3BFAB3977}"/>
          </ac:graphicFrameMkLst>
        </pc:graphicFrameChg>
      </pc:sldChg>
      <pc:sldChg chg="modSp del mod modNotesTx">
        <pc:chgData name="Vera, Brittany A." userId="253c835f-ab0a-4ca9-b1b3-c94c2c480db9" providerId="ADAL" clId="{224992FD-E0A6-4CAA-A3A0-74F6AB6DCA35}" dt="2023-04-19T15:26:17.425" v="38825" actId="2696"/>
        <pc:sldMkLst>
          <pc:docMk/>
          <pc:sldMk cId="2794471166" sldId="384"/>
        </pc:sldMkLst>
        <pc:spChg chg="mod">
          <ac:chgData name="Vera, Brittany A." userId="253c835f-ab0a-4ca9-b1b3-c94c2c480db9" providerId="ADAL" clId="{224992FD-E0A6-4CAA-A3A0-74F6AB6DCA35}" dt="2023-04-03T16:28:30.141" v="5349"/>
          <ac:spMkLst>
            <pc:docMk/>
            <pc:sldMk cId="2794471166" sldId="384"/>
            <ac:spMk id="6" creationId="{44EAADCD-46E6-4D6F-9B4E-4BB014DF063D}"/>
          </ac:spMkLst>
        </pc:spChg>
        <pc:spChg chg="mod">
          <ac:chgData name="Vera, Brittany A." userId="253c835f-ab0a-4ca9-b1b3-c94c2c480db9" providerId="ADAL" clId="{224992FD-E0A6-4CAA-A3A0-74F6AB6DCA35}" dt="2023-04-03T16:28:30.141" v="5349"/>
          <ac:spMkLst>
            <pc:docMk/>
            <pc:sldMk cId="2794471166" sldId="384"/>
            <ac:spMk id="7" creationId="{60BAF43B-E8DB-4D30-88EE-60BFDA6F7E11}"/>
          </ac:spMkLst>
        </pc:spChg>
        <pc:spChg chg="mod">
          <ac:chgData name="Vera, Brittany A." userId="253c835f-ab0a-4ca9-b1b3-c94c2c480db9" providerId="ADAL" clId="{224992FD-E0A6-4CAA-A3A0-74F6AB6DCA35}" dt="2023-04-14T16:21:18.342" v="29244" actId="6549"/>
          <ac:spMkLst>
            <pc:docMk/>
            <pc:sldMk cId="2794471166" sldId="384"/>
            <ac:spMk id="12" creationId="{9D9BDC59-EBFF-47C1-ADB6-F5603BF08F51}"/>
          </ac:spMkLst>
        </pc:spChg>
        <pc:graphicFrameChg chg="mod modGraphic">
          <ac:chgData name="Vera, Brittany A." userId="253c835f-ab0a-4ca9-b1b3-c94c2c480db9" providerId="ADAL" clId="{224992FD-E0A6-4CAA-A3A0-74F6AB6DCA35}" dt="2023-04-19T15:17:55.080" v="38824" actId="403"/>
          <ac:graphicFrameMkLst>
            <pc:docMk/>
            <pc:sldMk cId="2794471166" sldId="384"/>
            <ac:graphicFrameMk id="4" creationId="{8C5019B7-091E-4B86-A36D-D8F3BFAB3977}"/>
          </ac:graphicFrameMkLst>
        </pc:graphicFrameChg>
      </pc:sldChg>
      <pc:sldChg chg="delSp modSp add mod ord modNotesTx">
        <pc:chgData name="Vera, Brittany A." userId="253c835f-ab0a-4ca9-b1b3-c94c2c480db9" providerId="ADAL" clId="{224992FD-E0A6-4CAA-A3A0-74F6AB6DCA35}" dt="2023-04-24T13:32:07.615" v="52300" actId="6549"/>
        <pc:sldMkLst>
          <pc:docMk/>
          <pc:sldMk cId="1126817329" sldId="385"/>
        </pc:sldMkLst>
        <pc:spChg chg="mod">
          <ac:chgData name="Vera, Brittany A." userId="253c835f-ab0a-4ca9-b1b3-c94c2c480db9" providerId="ADAL" clId="{224992FD-E0A6-4CAA-A3A0-74F6AB6DCA35}" dt="2023-04-14T16:09:36.074" v="29139" actId="20577"/>
          <ac:spMkLst>
            <pc:docMk/>
            <pc:sldMk cId="1126817329" sldId="385"/>
            <ac:spMk id="12" creationId="{9D9BDC59-EBFF-47C1-ADB6-F5603BF08F51}"/>
          </ac:spMkLst>
        </pc:spChg>
        <pc:graphicFrameChg chg="mod">
          <ac:chgData name="Vera, Brittany A." userId="253c835f-ab0a-4ca9-b1b3-c94c2c480db9" providerId="ADAL" clId="{224992FD-E0A6-4CAA-A3A0-74F6AB6DCA35}" dt="2023-04-21T16:02:48.225" v="43470" actId="1076"/>
          <ac:graphicFrameMkLst>
            <pc:docMk/>
            <pc:sldMk cId="1126817329" sldId="385"/>
            <ac:graphicFrameMk id="2" creationId="{C8C71778-8472-4B65-B86C-9ECBF5892065}"/>
          </ac:graphicFrameMkLst>
        </pc:graphicFrameChg>
        <pc:picChg chg="del">
          <ac:chgData name="Vera, Brittany A." userId="253c835f-ab0a-4ca9-b1b3-c94c2c480db9" providerId="ADAL" clId="{224992FD-E0A6-4CAA-A3A0-74F6AB6DCA35}" dt="2023-04-21T16:02:42.555" v="43469" actId="478"/>
          <ac:picMkLst>
            <pc:docMk/>
            <pc:sldMk cId="1126817329" sldId="385"/>
            <ac:picMk id="14" creationId="{AFD6E364-7F0F-4F2D-93F7-E925C34D1A37}"/>
          </ac:picMkLst>
        </pc:picChg>
      </pc:sldChg>
      <pc:sldChg chg="modSp del mod modNotesTx">
        <pc:chgData name="Vera, Brittany A." userId="253c835f-ab0a-4ca9-b1b3-c94c2c480db9" providerId="ADAL" clId="{224992FD-E0A6-4CAA-A3A0-74F6AB6DCA35}" dt="2023-04-19T15:26:17.425" v="38825" actId="2696"/>
        <pc:sldMkLst>
          <pc:docMk/>
          <pc:sldMk cId="2311361687" sldId="386"/>
        </pc:sldMkLst>
        <pc:spChg chg="mod">
          <ac:chgData name="Vera, Brittany A." userId="253c835f-ab0a-4ca9-b1b3-c94c2c480db9" providerId="ADAL" clId="{224992FD-E0A6-4CAA-A3A0-74F6AB6DCA35}" dt="2023-04-03T16:28:30.141" v="5349"/>
          <ac:spMkLst>
            <pc:docMk/>
            <pc:sldMk cId="2311361687" sldId="386"/>
            <ac:spMk id="6" creationId="{44EAADCD-46E6-4D6F-9B4E-4BB014DF063D}"/>
          </ac:spMkLst>
        </pc:spChg>
        <pc:spChg chg="mod">
          <ac:chgData name="Vera, Brittany A." userId="253c835f-ab0a-4ca9-b1b3-c94c2c480db9" providerId="ADAL" clId="{224992FD-E0A6-4CAA-A3A0-74F6AB6DCA35}" dt="2023-04-03T16:28:30.141" v="5349"/>
          <ac:spMkLst>
            <pc:docMk/>
            <pc:sldMk cId="2311361687" sldId="386"/>
            <ac:spMk id="7" creationId="{60BAF43B-E8DB-4D30-88EE-60BFDA6F7E11}"/>
          </ac:spMkLst>
        </pc:spChg>
        <pc:spChg chg="mod">
          <ac:chgData name="Vera, Brittany A." userId="253c835f-ab0a-4ca9-b1b3-c94c2c480db9" providerId="ADAL" clId="{224992FD-E0A6-4CAA-A3A0-74F6AB6DCA35}" dt="2023-04-19T15:17:28.126" v="38822" actId="20577"/>
          <ac:spMkLst>
            <pc:docMk/>
            <pc:sldMk cId="2311361687" sldId="386"/>
            <ac:spMk id="12" creationId="{9D9BDC59-EBFF-47C1-ADB6-F5603BF08F51}"/>
          </ac:spMkLst>
        </pc:spChg>
        <pc:graphicFrameChg chg="mod modGraphic">
          <ac:chgData name="Vera, Brittany A." userId="253c835f-ab0a-4ca9-b1b3-c94c2c480db9" providerId="ADAL" clId="{224992FD-E0A6-4CAA-A3A0-74F6AB6DCA35}" dt="2023-04-17T19:49:50.641" v="33315" actId="13782"/>
          <ac:graphicFrameMkLst>
            <pc:docMk/>
            <pc:sldMk cId="2311361687" sldId="386"/>
            <ac:graphicFrameMk id="5" creationId="{51833763-8214-40E2-9FB7-26E2896D2173}"/>
          </ac:graphicFrameMkLst>
        </pc:graphicFrameChg>
      </pc:sldChg>
      <pc:sldChg chg="add del ord modNotesTx">
        <pc:chgData name="Vera, Brittany A." userId="253c835f-ab0a-4ca9-b1b3-c94c2c480db9" providerId="ADAL" clId="{224992FD-E0A6-4CAA-A3A0-74F6AB6DCA35}" dt="2023-04-24T13:43:33.857" v="52389" actId="2696"/>
        <pc:sldMkLst>
          <pc:docMk/>
          <pc:sldMk cId="3406301443" sldId="386"/>
        </pc:sldMkLst>
      </pc:sldChg>
      <pc:sldChg chg="modSp del modNotesTx">
        <pc:chgData name="Vera, Brittany A." userId="253c835f-ab0a-4ca9-b1b3-c94c2c480db9" providerId="ADAL" clId="{224992FD-E0A6-4CAA-A3A0-74F6AB6DCA35}" dt="2023-04-17T20:18:14.077" v="34976" actId="2696"/>
        <pc:sldMkLst>
          <pc:docMk/>
          <pc:sldMk cId="3631757325" sldId="398"/>
        </pc:sldMkLst>
        <pc:spChg chg="mod">
          <ac:chgData name="Vera, Brittany A." userId="253c835f-ab0a-4ca9-b1b3-c94c2c480db9" providerId="ADAL" clId="{224992FD-E0A6-4CAA-A3A0-74F6AB6DCA35}" dt="2023-04-03T16:28:30.141" v="5349"/>
          <ac:spMkLst>
            <pc:docMk/>
            <pc:sldMk cId="3631757325" sldId="398"/>
            <ac:spMk id="2" creationId="{00000000-0000-0000-0000-000000000000}"/>
          </ac:spMkLst>
        </pc:spChg>
        <pc:graphicFrameChg chg="mod">
          <ac:chgData name="Vera, Brittany A." userId="253c835f-ab0a-4ca9-b1b3-c94c2c480db9" providerId="ADAL" clId="{224992FD-E0A6-4CAA-A3A0-74F6AB6DCA35}" dt="2023-04-07T14:23:12.661" v="8284" actId="12269"/>
          <ac:graphicFrameMkLst>
            <pc:docMk/>
            <pc:sldMk cId="3631757325" sldId="398"/>
            <ac:graphicFrameMk id="6" creationId="{547904FE-3483-48D7-AD27-58920CB1ACC8}"/>
          </ac:graphicFrameMkLst>
        </pc:graphicFrameChg>
      </pc:sldChg>
      <pc:sldChg chg="delSp modSp mod modNotesTx">
        <pc:chgData name="Vera, Brittany A." userId="253c835f-ab0a-4ca9-b1b3-c94c2c480db9" providerId="ADAL" clId="{224992FD-E0A6-4CAA-A3A0-74F6AB6DCA35}" dt="2023-04-25T01:33:40.232" v="56953" actId="20577"/>
        <pc:sldMkLst>
          <pc:docMk/>
          <pc:sldMk cId="2559466326" sldId="747"/>
        </pc:sldMkLst>
        <pc:graphicFrameChg chg="mod">
          <ac:chgData name="Vera, Brittany A." userId="253c835f-ab0a-4ca9-b1b3-c94c2c480db9" providerId="ADAL" clId="{224992FD-E0A6-4CAA-A3A0-74F6AB6DCA35}" dt="2023-04-21T18:14:25.444" v="47459" actId="20577"/>
          <ac:graphicFrameMkLst>
            <pc:docMk/>
            <pc:sldMk cId="2559466326" sldId="747"/>
            <ac:graphicFrameMk id="4" creationId="{A388D04D-3B4C-9219-96D5-FF5E58A5C30A}"/>
          </ac:graphicFrameMkLst>
        </pc:graphicFrameChg>
        <pc:picChg chg="del">
          <ac:chgData name="Vera, Brittany A." userId="253c835f-ab0a-4ca9-b1b3-c94c2c480db9" providerId="ADAL" clId="{224992FD-E0A6-4CAA-A3A0-74F6AB6DCA35}" dt="2023-04-18T02:32:15.764" v="35473" actId="478"/>
          <ac:picMkLst>
            <pc:docMk/>
            <pc:sldMk cId="2559466326" sldId="747"/>
            <ac:picMk id="8" creationId="{4D6DF79F-DE60-9C1A-0C6A-AD68054A79EC}"/>
          </ac:picMkLst>
        </pc:picChg>
      </pc:sldChg>
      <pc:sldChg chg="delSp modSp mod modNotesTx">
        <pc:chgData name="Vera, Brittany A." userId="253c835f-ab0a-4ca9-b1b3-c94c2c480db9" providerId="ADAL" clId="{224992FD-E0A6-4CAA-A3A0-74F6AB6DCA35}" dt="2023-04-25T01:34:57.498" v="56954" actId="20577"/>
        <pc:sldMkLst>
          <pc:docMk/>
          <pc:sldMk cId="3332732234" sldId="748"/>
        </pc:sldMkLst>
        <pc:graphicFrameChg chg="mod">
          <ac:chgData name="Vera, Brittany A." userId="253c835f-ab0a-4ca9-b1b3-c94c2c480db9" providerId="ADAL" clId="{224992FD-E0A6-4CAA-A3A0-74F6AB6DCA35}" dt="2023-04-24T13:33:39.276" v="52302" actId="14100"/>
          <ac:graphicFrameMkLst>
            <pc:docMk/>
            <pc:sldMk cId="3332732234" sldId="748"/>
            <ac:graphicFrameMk id="2" creationId="{0ECF8319-4F73-5536-B13D-B618CC7756A3}"/>
          </ac:graphicFrameMkLst>
        </pc:graphicFrameChg>
        <pc:picChg chg="del">
          <ac:chgData name="Vera, Brittany A." userId="253c835f-ab0a-4ca9-b1b3-c94c2c480db9" providerId="ADAL" clId="{224992FD-E0A6-4CAA-A3A0-74F6AB6DCA35}" dt="2023-04-18T02:32:11.634" v="35472" actId="478"/>
          <ac:picMkLst>
            <pc:docMk/>
            <pc:sldMk cId="3332732234" sldId="748"/>
            <ac:picMk id="5" creationId="{85AC8DAD-3EB4-ACD6-1B1D-2AB7CF8C6123}"/>
          </ac:picMkLst>
        </pc:picChg>
      </pc:sldChg>
      <pc:sldChg chg="addSp delSp modSp mod modNotesTx">
        <pc:chgData name="Vera, Brittany A." userId="253c835f-ab0a-4ca9-b1b3-c94c2c480db9" providerId="ADAL" clId="{224992FD-E0A6-4CAA-A3A0-74F6AB6DCA35}" dt="2023-04-24T13:34:03.300" v="52304" actId="20577"/>
        <pc:sldMkLst>
          <pc:docMk/>
          <pc:sldMk cId="2493641293" sldId="749"/>
        </pc:sldMkLst>
        <pc:graphicFrameChg chg="add mod">
          <ac:chgData name="Vera, Brittany A." userId="253c835f-ab0a-4ca9-b1b3-c94c2c480db9" providerId="ADAL" clId="{224992FD-E0A6-4CAA-A3A0-74F6AB6DCA35}" dt="2023-04-21T18:16:41.805" v="47957"/>
          <ac:graphicFrameMkLst>
            <pc:docMk/>
            <pc:sldMk cId="2493641293" sldId="749"/>
            <ac:graphicFrameMk id="3" creationId="{C25484DB-BFF3-B74C-3AE7-AE60EC849E74}"/>
          </ac:graphicFrameMkLst>
        </pc:graphicFrameChg>
        <pc:graphicFrameChg chg="mod">
          <ac:chgData name="Vera, Brittany A." userId="253c835f-ab0a-4ca9-b1b3-c94c2c480db9" providerId="ADAL" clId="{224992FD-E0A6-4CAA-A3A0-74F6AB6DCA35}" dt="2023-04-24T13:34:03.300" v="52304" actId="20577"/>
          <ac:graphicFrameMkLst>
            <pc:docMk/>
            <pc:sldMk cId="2493641293" sldId="749"/>
            <ac:graphicFrameMk id="5" creationId="{6B76707C-632E-F13D-1F5F-749BEB180704}"/>
          </ac:graphicFrameMkLst>
        </pc:graphicFrameChg>
        <pc:picChg chg="del">
          <ac:chgData name="Vera, Brittany A." userId="253c835f-ab0a-4ca9-b1b3-c94c2c480db9" providerId="ADAL" clId="{224992FD-E0A6-4CAA-A3A0-74F6AB6DCA35}" dt="2023-04-18T02:32:08.089" v="35471" actId="478"/>
          <ac:picMkLst>
            <pc:docMk/>
            <pc:sldMk cId="2493641293" sldId="749"/>
            <ac:picMk id="6" creationId="{BFE23B90-8D13-0EA4-5852-0546B449A3B5}"/>
          </ac:picMkLst>
        </pc:picChg>
      </pc:sldChg>
      <pc:sldChg chg="modSp modNotesTx">
        <pc:chgData name="Vera, Brittany A." userId="253c835f-ab0a-4ca9-b1b3-c94c2c480db9" providerId="ADAL" clId="{224992FD-E0A6-4CAA-A3A0-74F6AB6DCA35}" dt="2023-04-07T14:20:30.869" v="8222" actId="20577"/>
        <pc:sldMkLst>
          <pc:docMk/>
          <pc:sldMk cId="2076928999" sldId="755"/>
        </pc:sldMkLst>
        <pc:spChg chg="mod">
          <ac:chgData name="Vera, Brittany A." userId="253c835f-ab0a-4ca9-b1b3-c94c2c480db9" providerId="ADAL" clId="{224992FD-E0A6-4CAA-A3A0-74F6AB6DCA35}" dt="2023-04-03T16:28:30.141" v="5349"/>
          <ac:spMkLst>
            <pc:docMk/>
            <pc:sldMk cId="2076928999" sldId="755"/>
            <ac:spMk id="3" creationId="{00000000-0000-0000-0000-000000000000}"/>
          </ac:spMkLst>
        </pc:spChg>
        <pc:graphicFrameChg chg="mod">
          <ac:chgData name="Vera, Brittany A." userId="253c835f-ab0a-4ca9-b1b3-c94c2c480db9" providerId="ADAL" clId="{224992FD-E0A6-4CAA-A3A0-74F6AB6DCA35}" dt="2023-04-03T15:13:32.171" v="1763" actId="20577"/>
          <ac:graphicFrameMkLst>
            <pc:docMk/>
            <pc:sldMk cId="2076928999" sldId="755"/>
            <ac:graphicFrameMk id="5" creationId="{AA4FF6CE-1171-46C4-BF6A-DF195546C5CC}"/>
          </ac:graphicFrameMkLst>
        </pc:graphicFrameChg>
      </pc:sldChg>
      <pc:sldChg chg="add del modNotes modNotesTx">
        <pc:chgData name="Vera, Brittany A." userId="253c835f-ab0a-4ca9-b1b3-c94c2c480db9" providerId="ADAL" clId="{224992FD-E0A6-4CAA-A3A0-74F6AB6DCA35}" dt="2023-04-21T15:54:32.181" v="43054" actId="2696"/>
        <pc:sldMkLst>
          <pc:docMk/>
          <pc:sldMk cId="1923354431" sldId="768"/>
        </pc:sldMkLst>
      </pc:sldChg>
      <pc:sldChg chg="delSp modSp add mod ord modNotes modNotesTx">
        <pc:chgData name="Vera, Brittany A." userId="253c835f-ab0a-4ca9-b1b3-c94c2c480db9" providerId="ADAL" clId="{224992FD-E0A6-4CAA-A3A0-74F6AB6DCA35}" dt="2023-04-21T15:54:16.551" v="43053"/>
        <pc:sldMkLst>
          <pc:docMk/>
          <pc:sldMk cId="1364390134" sldId="769"/>
        </pc:sldMkLst>
        <pc:graphicFrameChg chg="mod modGraphic">
          <ac:chgData name="Vera, Brittany A." userId="253c835f-ab0a-4ca9-b1b3-c94c2c480db9" providerId="ADAL" clId="{224992FD-E0A6-4CAA-A3A0-74F6AB6DCA35}" dt="2023-04-18T02:45:28.397" v="35484"/>
          <ac:graphicFrameMkLst>
            <pc:docMk/>
            <pc:sldMk cId="1364390134" sldId="769"/>
            <ac:graphicFrameMk id="3" creationId="{5C69312B-A78F-4526-A239-E755CC9374A9}"/>
          </ac:graphicFrameMkLst>
        </pc:graphicFrameChg>
        <pc:picChg chg="del">
          <ac:chgData name="Vera, Brittany A." userId="253c835f-ab0a-4ca9-b1b3-c94c2c480db9" providerId="ADAL" clId="{224992FD-E0A6-4CAA-A3A0-74F6AB6DCA35}" dt="2023-04-19T02:11:08.458" v="37160" actId="478"/>
          <ac:picMkLst>
            <pc:docMk/>
            <pc:sldMk cId="1364390134" sldId="769"/>
            <ac:picMk id="7" creationId="{D460B467-535E-470D-9AA7-AEA99140E0E1}"/>
          </ac:picMkLst>
        </pc:picChg>
      </pc:sldChg>
      <pc:sldChg chg="delSp modSp mod ord modNotesTx">
        <pc:chgData name="Vera, Brittany A." userId="253c835f-ab0a-4ca9-b1b3-c94c2c480db9" providerId="ADAL" clId="{224992FD-E0A6-4CAA-A3A0-74F6AB6DCA35}" dt="2023-04-25T01:24:46.040" v="56550" actId="20577"/>
        <pc:sldMkLst>
          <pc:docMk/>
          <pc:sldMk cId="428095630" sldId="770"/>
        </pc:sldMkLst>
        <pc:spChg chg="mod">
          <ac:chgData name="Vera, Brittany A." userId="253c835f-ab0a-4ca9-b1b3-c94c2c480db9" providerId="ADAL" clId="{224992FD-E0A6-4CAA-A3A0-74F6AB6DCA35}" dt="2023-04-03T16:28:30.141" v="5349"/>
          <ac:spMkLst>
            <pc:docMk/>
            <pc:sldMk cId="428095630" sldId="770"/>
            <ac:spMk id="2" creationId="{00000000-0000-0000-0000-000000000000}"/>
          </ac:spMkLst>
        </pc:spChg>
        <pc:graphicFrameChg chg="mod modGraphic">
          <ac:chgData name="Vera, Brittany A." userId="253c835f-ab0a-4ca9-b1b3-c94c2c480db9" providerId="ADAL" clId="{224992FD-E0A6-4CAA-A3A0-74F6AB6DCA35}" dt="2023-04-12T15:39:18.867" v="16114" actId="20577"/>
          <ac:graphicFrameMkLst>
            <pc:docMk/>
            <pc:sldMk cId="428095630" sldId="770"/>
            <ac:graphicFrameMk id="3" creationId="{D92B03A3-D100-454D-8E24-BEEE7172F8B3}"/>
          </ac:graphicFrameMkLst>
        </pc:graphicFrameChg>
        <pc:picChg chg="del">
          <ac:chgData name="Vera, Brittany A." userId="253c835f-ab0a-4ca9-b1b3-c94c2c480db9" providerId="ADAL" clId="{224992FD-E0A6-4CAA-A3A0-74F6AB6DCA35}" dt="2023-04-12T15:37:36.425" v="15772" actId="478"/>
          <ac:picMkLst>
            <pc:docMk/>
            <pc:sldMk cId="428095630" sldId="770"/>
            <ac:picMk id="8" creationId="{971B9AE4-7793-40C4-BEA7-AC19A883EA3F}"/>
          </ac:picMkLst>
        </pc:picChg>
      </pc:sldChg>
      <pc:sldChg chg="modSp modNotesTx">
        <pc:chgData name="Vera, Brittany A." userId="253c835f-ab0a-4ca9-b1b3-c94c2c480db9" providerId="ADAL" clId="{224992FD-E0A6-4CAA-A3A0-74F6AB6DCA35}" dt="2023-04-19T14:28:41.794" v="38765"/>
        <pc:sldMkLst>
          <pc:docMk/>
          <pc:sldMk cId="2330315007" sldId="771"/>
        </pc:sldMkLst>
        <pc:spChg chg="mod">
          <ac:chgData name="Vera, Brittany A." userId="253c835f-ab0a-4ca9-b1b3-c94c2c480db9" providerId="ADAL" clId="{224992FD-E0A6-4CAA-A3A0-74F6AB6DCA35}" dt="2023-04-03T16:28:30.141" v="5349"/>
          <ac:spMkLst>
            <pc:docMk/>
            <pc:sldMk cId="2330315007" sldId="771"/>
            <ac:spMk id="2" creationId="{00000000-0000-0000-0000-000000000000}"/>
          </ac:spMkLst>
        </pc:spChg>
        <pc:graphicFrameChg chg="mod">
          <ac:chgData name="Vera, Brittany A." userId="253c835f-ab0a-4ca9-b1b3-c94c2c480db9" providerId="ADAL" clId="{224992FD-E0A6-4CAA-A3A0-74F6AB6DCA35}" dt="2023-04-03T16:28:30.141" v="5349"/>
          <ac:graphicFrameMkLst>
            <pc:docMk/>
            <pc:sldMk cId="2330315007" sldId="771"/>
            <ac:graphicFrameMk id="4" creationId="{E6EF7BC6-51A8-4836-944E-CBEDEEFD8096}"/>
          </ac:graphicFrameMkLst>
        </pc:graphicFrameChg>
      </pc:sldChg>
      <pc:sldChg chg="modSp mod modNotesTx">
        <pc:chgData name="Vera, Brittany A." userId="253c835f-ab0a-4ca9-b1b3-c94c2c480db9" providerId="ADAL" clId="{224992FD-E0A6-4CAA-A3A0-74F6AB6DCA35}" dt="2023-04-18T18:34:07.403" v="37022" actId="20577"/>
        <pc:sldMkLst>
          <pc:docMk/>
          <pc:sldMk cId="3256069030" sldId="782"/>
        </pc:sldMkLst>
        <pc:spChg chg="mod">
          <ac:chgData name="Vera, Brittany A." userId="253c835f-ab0a-4ca9-b1b3-c94c2c480db9" providerId="ADAL" clId="{224992FD-E0A6-4CAA-A3A0-74F6AB6DCA35}" dt="2023-04-17T16:07:44.896" v="30226" actId="5793"/>
          <ac:spMkLst>
            <pc:docMk/>
            <pc:sldMk cId="3256069030" sldId="782"/>
            <ac:spMk id="2" creationId="{66BD5D2B-0FB4-4CF4-9D6A-98BC31E44EAE}"/>
          </ac:spMkLst>
        </pc:spChg>
        <pc:spChg chg="mod">
          <ac:chgData name="Vera, Brittany A." userId="253c835f-ab0a-4ca9-b1b3-c94c2c480db9" providerId="ADAL" clId="{224992FD-E0A6-4CAA-A3A0-74F6AB6DCA35}" dt="2023-04-03T16:28:30.141" v="5349"/>
          <ac:spMkLst>
            <pc:docMk/>
            <pc:sldMk cId="3256069030" sldId="782"/>
            <ac:spMk id="4" creationId="{111B0625-018B-4AAE-9D22-A55DE99F30E6}"/>
          </ac:spMkLst>
        </pc:spChg>
        <pc:spChg chg="mod">
          <ac:chgData name="Vera, Brittany A." userId="253c835f-ab0a-4ca9-b1b3-c94c2c480db9" providerId="ADAL" clId="{224992FD-E0A6-4CAA-A3A0-74F6AB6DCA35}" dt="2023-04-03T16:28:30.141" v="5349"/>
          <ac:spMkLst>
            <pc:docMk/>
            <pc:sldMk cId="3256069030" sldId="782"/>
            <ac:spMk id="5" creationId="{2FFB3BEB-990C-4E8C-8772-41B71DE6B95C}"/>
          </ac:spMkLst>
        </pc:spChg>
        <pc:graphicFrameChg chg="mod modGraphic">
          <ac:chgData name="Vera, Brittany A." userId="253c835f-ab0a-4ca9-b1b3-c94c2c480db9" providerId="ADAL" clId="{224992FD-E0A6-4CAA-A3A0-74F6AB6DCA35}" dt="2023-04-17T19:44:53.098" v="32998"/>
          <ac:graphicFrameMkLst>
            <pc:docMk/>
            <pc:sldMk cId="3256069030" sldId="782"/>
            <ac:graphicFrameMk id="6" creationId="{E83C6F9D-4E92-4CDB-9448-B7C721A79E07}"/>
          </ac:graphicFrameMkLst>
        </pc:graphicFrameChg>
      </pc:sldChg>
      <pc:sldChg chg="modSp add del modNotesTx">
        <pc:chgData name="Vera, Brittany A." userId="253c835f-ab0a-4ca9-b1b3-c94c2c480db9" providerId="ADAL" clId="{224992FD-E0A6-4CAA-A3A0-74F6AB6DCA35}" dt="2023-04-19T14:51:43.534" v="38807" actId="2696"/>
        <pc:sldMkLst>
          <pc:docMk/>
          <pc:sldMk cId="3212013496" sldId="787"/>
        </pc:sldMkLst>
        <pc:spChg chg="mod">
          <ac:chgData name="Vera, Brittany A." userId="253c835f-ab0a-4ca9-b1b3-c94c2c480db9" providerId="ADAL" clId="{224992FD-E0A6-4CAA-A3A0-74F6AB6DCA35}" dt="2023-04-03T16:28:30.141" v="5349"/>
          <ac:spMkLst>
            <pc:docMk/>
            <pc:sldMk cId="3212013496" sldId="787"/>
            <ac:spMk id="4" creationId="{B7C1F185-E6DF-42F8-9AA3-617428D9985A}"/>
          </ac:spMkLst>
        </pc:spChg>
        <pc:spChg chg="mod">
          <ac:chgData name="Vera, Brittany A." userId="253c835f-ab0a-4ca9-b1b3-c94c2c480db9" providerId="ADAL" clId="{224992FD-E0A6-4CAA-A3A0-74F6AB6DCA35}" dt="2023-04-03T16:28:30.141" v="5349"/>
          <ac:spMkLst>
            <pc:docMk/>
            <pc:sldMk cId="3212013496" sldId="787"/>
            <ac:spMk id="5" creationId="{EE3063F4-C477-44BC-91E1-372E8D7923EA}"/>
          </ac:spMkLst>
        </pc:spChg>
      </pc:sldChg>
      <pc:sldChg chg="modSp mod modNotesTx">
        <pc:chgData name="Vera, Brittany A." userId="253c835f-ab0a-4ca9-b1b3-c94c2c480db9" providerId="ADAL" clId="{224992FD-E0A6-4CAA-A3A0-74F6AB6DCA35}" dt="2023-04-25T01:24:26.105" v="56497" actId="20577"/>
        <pc:sldMkLst>
          <pc:docMk/>
          <pc:sldMk cId="107604643" sldId="788"/>
        </pc:sldMkLst>
        <pc:spChg chg="mod">
          <ac:chgData name="Vera, Brittany A." userId="253c835f-ab0a-4ca9-b1b3-c94c2c480db9" providerId="ADAL" clId="{224992FD-E0A6-4CAA-A3A0-74F6AB6DCA35}" dt="2023-04-03T16:28:30.141" v="5349"/>
          <ac:spMkLst>
            <pc:docMk/>
            <pc:sldMk cId="107604643" sldId="788"/>
            <ac:spMk id="4" creationId="{FBA0CA92-E76B-6CEB-C743-18F662B1CA87}"/>
          </ac:spMkLst>
        </pc:spChg>
        <pc:spChg chg="mod">
          <ac:chgData name="Vera, Brittany A." userId="253c835f-ab0a-4ca9-b1b3-c94c2c480db9" providerId="ADAL" clId="{224992FD-E0A6-4CAA-A3A0-74F6AB6DCA35}" dt="2023-04-03T16:28:30.141" v="5349"/>
          <ac:spMkLst>
            <pc:docMk/>
            <pc:sldMk cId="107604643" sldId="788"/>
            <ac:spMk id="5" creationId="{94ED76E1-74DA-0086-9BE6-9A4D1DEF68E2}"/>
          </ac:spMkLst>
        </pc:spChg>
        <pc:spChg chg="mod">
          <ac:chgData name="Vera, Brittany A." userId="253c835f-ab0a-4ca9-b1b3-c94c2c480db9" providerId="ADAL" clId="{224992FD-E0A6-4CAA-A3A0-74F6AB6DCA35}" dt="2023-04-12T15:34:13.942" v="15099" actId="20577"/>
          <ac:spMkLst>
            <pc:docMk/>
            <pc:sldMk cId="107604643" sldId="788"/>
            <ac:spMk id="6" creationId="{B3D95260-4264-35FC-10C3-03E7441C1FCC}"/>
          </ac:spMkLst>
        </pc:spChg>
        <pc:spChg chg="mod">
          <ac:chgData name="Vera, Brittany A." userId="253c835f-ab0a-4ca9-b1b3-c94c2c480db9" providerId="ADAL" clId="{224992FD-E0A6-4CAA-A3A0-74F6AB6DCA35}" dt="2023-04-03T16:28:30.141" v="5349"/>
          <ac:spMkLst>
            <pc:docMk/>
            <pc:sldMk cId="107604643" sldId="788"/>
            <ac:spMk id="7" creationId="{EE40975D-0D75-4B68-7E2A-0572DC599EC4}"/>
          </ac:spMkLst>
        </pc:spChg>
      </pc:sldChg>
      <pc:sldChg chg="modSp del mod">
        <pc:chgData name="Vera, Brittany A." userId="253c835f-ab0a-4ca9-b1b3-c94c2c480db9" providerId="ADAL" clId="{224992FD-E0A6-4CAA-A3A0-74F6AB6DCA35}" dt="2023-04-19T01:45:35.713" v="37155" actId="2696"/>
        <pc:sldMkLst>
          <pc:docMk/>
          <pc:sldMk cId="2788658821" sldId="789"/>
        </pc:sldMkLst>
        <pc:spChg chg="mod">
          <ac:chgData name="Vera, Brittany A." userId="253c835f-ab0a-4ca9-b1b3-c94c2c480db9" providerId="ADAL" clId="{224992FD-E0A6-4CAA-A3A0-74F6AB6DCA35}" dt="2023-04-17T19:38:02.391" v="32174" actId="20577"/>
          <ac:spMkLst>
            <pc:docMk/>
            <pc:sldMk cId="2788658821" sldId="789"/>
            <ac:spMk id="2" creationId="{3486E589-B0BE-EF44-C7CD-FFD5B2A95465}"/>
          </ac:spMkLst>
        </pc:spChg>
        <pc:spChg chg="mod">
          <ac:chgData name="Vera, Brittany A." userId="253c835f-ab0a-4ca9-b1b3-c94c2c480db9" providerId="ADAL" clId="{224992FD-E0A6-4CAA-A3A0-74F6AB6DCA35}" dt="2023-04-17T19:38:09.473" v="32175" actId="1076"/>
          <ac:spMkLst>
            <pc:docMk/>
            <pc:sldMk cId="2788658821" sldId="789"/>
            <ac:spMk id="3" creationId="{D7E9811C-8CBB-7A3A-C330-2BBECEAD6E63}"/>
          </ac:spMkLst>
        </pc:spChg>
        <pc:spChg chg="mod">
          <ac:chgData name="Vera, Brittany A." userId="253c835f-ab0a-4ca9-b1b3-c94c2c480db9" providerId="ADAL" clId="{224992FD-E0A6-4CAA-A3A0-74F6AB6DCA35}" dt="2023-04-03T16:28:30.141" v="5349"/>
          <ac:spMkLst>
            <pc:docMk/>
            <pc:sldMk cId="2788658821" sldId="789"/>
            <ac:spMk id="4" creationId="{D13010E0-56C6-7B9A-E801-2D43D808AB6F}"/>
          </ac:spMkLst>
        </pc:spChg>
        <pc:spChg chg="mod">
          <ac:chgData name="Vera, Brittany A." userId="253c835f-ab0a-4ca9-b1b3-c94c2c480db9" providerId="ADAL" clId="{224992FD-E0A6-4CAA-A3A0-74F6AB6DCA35}" dt="2023-04-03T16:28:30.141" v="5349"/>
          <ac:spMkLst>
            <pc:docMk/>
            <pc:sldMk cId="2788658821" sldId="789"/>
            <ac:spMk id="5" creationId="{FA5514D3-3065-2498-89E5-4FD32FA1E15F}"/>
          </ac:spMkLst>
        </pc:spChg>
      </pc:sldChg>
      <pc:sldChg chg="add del">
        <pc:chgData name="Vera, Brittany A." userId="253c835f-ab0a-4ca9-b1b3-c94c2c480db9" providerId="ADAL" clId="{224992FD-E0A6-4CAA-A3A0-74F6AB6DCA35}" dt="2023-04-24T13:23:17.633" v="52284" actId="2696"/>
        <pc:sldMkLst>
          <pc:docMk/>
          <pc:sldMk cId="2907084529" sldId="790"/>
        </pc:sldMkLst>
      </pc:sldChg>
      <pc:sldChg chg="modSp del">
        <pc:chgData name="Vera, Brittany A." userId="253c835f-ab0a-4ca9-b1b3-c94c2c480db9" providerId="ADAL" clId="{224992FD-E0A6-4CAA-A3A0-74F6AB6DCA35}" dt="2023-04-21T16:20:25.370" v="44003" actId="2696"/>
        <pc:sldMkLst>
          <pc:docMk/>
          <pc:sldMk cId="4010956333" sldId="790"/>
        </pc:sldMkLst>
        <pc:spChg chg="mod">
          <ac:chgData name="Vera, Brittany A." userId="253c835f-ab0a-4ca9-b1b3-c94c2c480db9" providerId="ADAL" clId="{224992FD-E0A6-4CAA-A3A0-74F6AB6DCA35}" dt="2023-04-03T16:28:30.141" v="5349"/>
          <ac:spMkLst>
            <pc:docMk/>
            <pc:sldMk cId="4010956333" sldId="790"/>
            <ac:spMk id="2" creationId="{053DD654-FD09-7C3F-BF58-26B7D6DF22BC}"/>
          </ac:spMkLst>
        </pc:spChg>
        <pc:spChg chg="mod">
          <ac:chgData name="Vera, Brittany A." userId="253c835f-ab0a-4ca9-b1b3-c94c2c480db9" providerId="ADAL" clId="{224992FD-E0A6-4CAA-A3A0-74F6AB6DCA35}" dt="2023-04-03T16:28:30.141" v="5349"/>
          <ac:spMkLst>
            <pc:docMk/>
            <pc:sldMk cId="4010956333" sldId="790"/>
            <ac:spMk id="3" creationId="{7F96F729-58F0-1EEB-CBE5-01C3DF090348}"/>
          </ac:spMkLst>
        </pc:spChg>
        <pc:spChg chg="mod">
          <ac:chgData name="Vera, Brittany A." userId="253c835f-ab0a-4ca9-b1b3-c94c2c480db9" providerId="ADAL" clId="{224992FD-E0A6-4CAA-A3A0-74F6AB6DCA35}" dt="2023-04-03T16:28:30.141" v="5349"/>
          <ac:spMkLst>
            <pc:docMk/>
            <pc:sldMk cId="4010956333" sldId="790"/>
            <ac:spMk id="4" creationId="{9408C7D3-0B55-02D3-F3F3-598C8E3C70D8}"/>
          </ac:spMkLst>
        </pc:spChg>
        <pc:spChg chg="mod">
          <ac:chgData name="Vera, Brittany A." userId="253c835f-ab0a-4ca9-b1b3-c94c2c480db9" providerId="ADAL" clId="{224992FD-E0A6-4CAA-A3A0-74F6AB6DCA35}" dt="2023-04-03T16:28:30.141" v="5349"/>
          <ac:spMkLst>
            <pc:docMk/>
            <pc:sldMk cId="4010956333" sldId="790"/>
            <ac:spMk id="5" creationId="{071F53E9-FB7C-7219-0730-7C248A50EB37}"/>
          </ac:spMkLst>
        </pc:spChg>
      </pc:sldChg>
      <pc:sldChg chg="add modNotesTx">
        <pc:chgData name="Vera, Brittany A." userId="253c835f-ab0a-4ca9-b1b3-c94c2c480db9" providerId="ADAL" clId="{224992FD-E0A6-4CAA-A3A0-74F6AB6DCA35}" dt="2023-04-24T13:35:06.997" v="52354" actId="20577"/>
        <pc:sldMkLst>
          <pc:docMk/>
          <pc:sldMk cId="4245875803" sldId="790"/>
        </pc:sldMkLst>
      </pc:sldChg>
      <pc:sldChg chg="modSp add del">
        <pc:chgData name="Vera, Brittany A." userId="253c835f-ab0a-4ca9-b1b3-c94c2c480db9" providerId="ADAL" clId="{224992FD-E0A6-4CAA-A3A0-74F6AB6DCA35}" dt="2023-04-24T13:23:17.633" v="52284" actId="2696"/>
        <pc:sldMkLst>
          <pc:docMk/>
          <pc:sldMk cId="1851393020" sldId="791"/>
        </pc:sldMkLst>
        <pc:graphicFrameChg chg="mod">
          <ac:chgData name="Vera, Brittany A." userId="253c835f-ab0a-4ca9-b1b3-c94c2c480db9" providerId="ADAL" clId="{224992FD-E0A6-4CAA-A3A0-74F6AB6DCA35}" dt="2023-04-24T13:20:43.883" v="52268"/>
          <ac:graphicFrameMkLst>
            <pc:docMk/>
            <pc:sldMk cId="1851393020" sldId="791"/>
            <ac:graphicFrameMk id="6" creationId="{68B255E5-D8B9-0C35-2D86-6BB1E6D915F9}"/>
          </ac:graphicFrameMkLst>
        </pc:graphicFrameChg>
      </pc:sldChg>
      <pc:sldChg chg="add">
        <pc:chgData name="Vera, Brittany A." userId="253c835f-ab0a-4ca9-b1b3-c94c2c480db9" providerId="ADAL" clId="{224992FD-E0A6-4CAA-A3A0-74F6AB6DCA35}" dt="2023-04-24T13:23:23.291" v="52285"/>
        <pc:sldMkLst>
          <pc:docMk/>
          <pc:sldMk cId="2739655258" sldId="791"/>
        </pc:sldMkLst>
      </pc:sldChg>
      <pc:sldChg chg="addSp delSp modSp del mod modNotesTx">
        <pc:chgData name="Vera, Brittany A." userId="253c835f-ab0a-4ca9-b1b3-c94c2c480db9" providerId="ADAL" clId="{224992FD-E0A6-4CAA-A3A0-74F6AB6DCA35}" dt="2023-04-21T16:20:25.370" v="44003" actId="2696"/>
        <pc:sldMkLst>
          <pc:docMk/>
          <pc:sldMk cId="2872012418" sldId="791"/>
        </pc:sldMkLst>
        <pc:spChg chg="mod">
          <ac:chgData name="Vera, Brittany A." userId="253c835f-ab0a-4ca9-b1b3-c94c2c480db9" providerId="ADAL" clId="{224992FD-E0A6-4CAA-A3A0-74F6AB6DCA35}" dt="2023-04-03T16:28:30.141" v="5349"/>
          <ac:spMkLst>
            <pc:docMk/>
            <pc:sldMk cId="2872012418" sldId="791"/>
            <ac:spMk id="2" creationId="{B8AF0155-9DE1-5169-BEC0-614852CDC239}"/>
          </ac:spMkLst>
        </pc:spChg>
        <pc:spChg chg="del mod">
          <ac:chgData name="Vera, Brittany A." userId="253c835f-ab0a-4ca9-b1b3-c94c2c480db9" providerId="ADAL" clId="{224992FD-E0A6-4CAA-A3A0-74F6AB6DCA35}" dt="2023-03-29T17:45:31.564" v="17" actId="12084"/>
          <ac:spMkLst>
            <pc:docMk/>
            <pc:sldMk cId="2872012418" sldId="791"/>
            <ac:spMk id="3" creationId="{93BA206A-94D6-F5DB-5CED-D95CEB9C0447}"/>
          </ac:spMkLst>
        </pc:spChg>
        <pc:spChg chg="mod">
          <ac:chgData name="Vera, Brittany A." userId="253c835f-ab0a-4ca9-b1b3-c94c2c480db9" providerId="ADAL" clId="{224992FD-E0A6-4CAA-A3A0-74F6AB6DCA35}" dt="2023-04-03T16:28:30.141" v="5349"/>
          <ac:spMkLst>
            <pc:docMk/>
            <pc:sldMk cId="2872012418" sldId="791"/>
            <ac:spMk id="4" creationId="{FB57AB2D-3388-8FFE-A4D5-29BCEC8C5507}"/>
          </ac:spMkLst>
        </pc:spChg>
        <pc:spChg chg="mod">
          <ac:chgData name="Vera, Brittany A." userId="253c835f-ab0a-4ca9-b1b3-c94c2c480db9" providerId="ADAL" clId="{224992FD-E0A6-4CAA-A3A0-74F6AB6DCA35}" dt="2023-04-03T16:28:30.141" v="5349"/>
          <ac:spMkLst>
            <pc:docMk/>
            <pc:sldMk cId="2872012418" sldId="791"/>
            <ac:spMk id="5" creationId="{29BB5556-B318-6832-73FB-0FB4C11411A7}"/>
          </ac:spMkLst>
        </pc:spChg>
        <pc:graphicFrameChg chg="add mod">
          <ac:chgData name="Vera, Brittany A." userId="253c835f-ab0a-4ca9-b1b3-c94c2c480db9" providerId="ADAL" clId="{224992FD-E0A6-4CAA-A3A0-74F6AB6DCA35}" dt="2023-04-14T15:20:57.239" v="27429"/>
          <ac:graphicFrameMkLst>
            <pc:docMk/>
            <pc:sldMk cId="2872012418" sldId="791"/>
            <ac:graphicFrameMk id="6" creationId="{68B255E5-D8B9-0C35-2D86-6BB1E6D915F9}"/>
          </ac:graphicFrameMkLst>
        </pc:graphicFrameChg>
      </pc:sldChg>
      <pc:sldChg chg="modSp">
        <pc:chgData name="Vera, Brittany A." userId="253c835f-ab0a-4ca9-b1b3-c94c2c480db9" providerId="ADAL" clId="{224992FD-E0A6-4CAA-A3A0-74F6AB6DCA35}" dt="2023-04-03T16:28:30.141" v="5349"/>
        <pc:sldMkLst>
          <pc:docMk/>
          <pc:sldMk cId="3164351185" sldId="792"/>
        </pc:sldMkLst>
        <pc:spChg chg="mod">
          <ac:chgData name="Vera, Brittany A." userId="253c835f-ab0a-4ca9-b1b3-c94c2c480db9" providerId="ADAL" clId="{224992FD-E0A6-4CAA-A3A0-74F6AB6DCA35}" dt="2023-04-03T16:28:30.141" v="5349"/>
          <ac:spMkLst>
            <pc:docMk/>
            <pc:sldMk cId="3164351185" sldId="792"/>
            <ac:spMk id="2" creationId="{5C3988E2-DB2A-98B9-41A9-35459CE47A52}"/>
          </ac:spMkLst>
        </pc:spChg>
        <pc:spChg chg="mod">
          <ac:chgData name="Vera, Brittany A." userId="253c835f-ab0a-4ca9-b1b3-c94c2c480db9" providerId="ADAL" clId="{224992FD-E0A6-4CAA-A3A0-74F6AB6DCA35}" dt="2023-04-03T16:28:30.141" v="5349"/>
          <ac:spMkLst>
            <pc:docMk/>
            <pc:sldMk cId="3164351185" sldId="792"/>
            <ac:spMk id="3" creationId="{76CEB20E-877C-D95B-CF08-A5B3C94277DA}"/>
          </ac:spMkLst>
        </pc:spChg>
        <pc:spChg chg="mod">
          <ac:chgData name="Vera, Brittany A." userId="253c835f-ab0a-4ca9-b1b3-c94c2c480db9" providerId="ADAL" clId="{224992FD-E0A6-4CAA-A3A0-74F6AB6DCA35}" dt="2023-04-03T16:28:30.141" v="5349"/>
          <ac:spMkLst>
            <pc:docMk/>
            <pc:sldMk cId="3164351185" sldId="792"/>
            <ac:spMk id="4" creationId="{CE982743-E03B-CA09-405A-B6F9B7F2442D}"/>
          </ac:spMkLst>
        </pc:spChg>
        <pc:spChg chg="mod">
          <ac:chgData name="Vera, Brittany A." userId="253c835f-ab0a-4ca9-b1b3-c94c2c480db9" providerId="ADAL" clId="{224992FD-E0A6-4CAA-A3A0-74F6AB6DCA35}" dt="2023-04-03T16:28:30.141" v="5349"/>
          <ac:spMkLst>
            <pc:docMk/>
            <pc:sldMk cId="3164351185" sldId="792"/>
            <ac:spMk id="5" creationId="{149FF504-A90A-04AD-1046-2A80955AD539}"/>
          </ac:spMkLst>
        </pc:spChg>
      </pc:sldChg>
      <pc:sldChg chg="addSp delSp modSp mod modNotesTx">
        <pc:chgData name="Vera, Brittany A." userId="253c835f-ab0a-4ca9-b1b3-c94c2c480db9" providerId="ADAL" clId="{224992FD-E0A6-4CAA-A3A0-74F6AB6DCA35}" dt="2023-04-21T15:49:53.205" v="43030" actId="20577"/>
        <pc:sldMkLst>
          <pc:docMk/>
          <pc:sldMk cId="576315565" sldId="793"/>
        </pc:sldMkLst>
        <pc:spChg chg="mod">
          <ac:chgData name="Vera, Brittany A." userId="253c835f-ab0a-4ca9-b1b3-c94c2c480db9" providerId="ADAL" clId="{224992FD-E0A6-4CAA-A3A0-74F6AB6DCA35}" dt="2023-04-03T16:28:30.141" v="5349"/>
          <ac:spMkLst>
            <pc:docMk/>
            <pc:sldMk cId="576315565" sldId="793"/>
            <ac:spMk id="2" creationId="{E11720AE-CA2B-833D-BC75-4CA1B7E22453}"/>
          </ac:spMkLst>
        </pc:spChg>
        <pc:spChg chg="del">
          <ac:chgData name="Vera, Brittany A." userId="253c835f-ab0a-4ca9-b1b3-c94c2c480db9" providerId="ADAL" clId="{224992FD-E0A6-4CAA-A3A0-74F6AB6DCA35}" dt="2023-03-29T21:42:58.078" v="992" actId="1032"/>
          <ac:spMkLst>
            <pc:docMk/>
            <pc:sldMk cId="576315565" sldId="793"/>
            <ac:spMk id="3" creationId="{26071C48-16FF-49E0-A000-A0074A269E6E}"/>
          </ac:spMkLst>
        </pc:spChg>
        <pc:spChg chg="mod">
          <ac:chgData name="Vera, Brittany A." userId="253c835f-ab0a-4ca9-b1b3-c94c2c480db9" providerId="ADAL" clId="{224992FD-E0A6-4CAA-A3A0-74F6AB6DCA35}" dt="2023-04-03T16:28:30.141" v="5349"/>
          <ac:spMkLst>
            <pc:docMk/>
            <pc:sldMk cId="576315565" sldId="793"/>
            <ac:spMk id="4" creationId="{71D82862-8781-96B4-266A-7569038C8CFA}"/>
          </ac:spMkLst>
        </pc:spChg>
        <pc:spChg chg="mod">
          <ac:chgData name="Vera, Brittany A." userId="253c835f-ab0a-4ca9-b1b3-c94c2c480db9" providerId="ADAL" clId="{224992FD-E0A6-4CAA-A3A0-74F6AB6DCA35}" dt="2023-04-03T16:28:30.141" v="5349"/>
          <ac:spMkLst>
            <pc:docMk/>
            <pc:sldMk cId="576315565" sldId="793"/>
            <ac:spMk id="5" creationId="{17201BD9-3A6D-8B77-5274-6E0CB5E06739}"/>
          </ac:spMkLst>
        </pc:spChg>
        <pc:graphicFrameChg chg="add mod modGraphic">
          <ac:chgData name="Vera, Brittany A." userId="253c835f-ab0a-4ca9-b1b3-c94c2c480db9" providerId="ADAL" clId="{224992FD-E0A6-4CAA-A3A0-74F6AB6DCA35}" dt="2023-04-21T15:49:53.205" v="43030" actId="20577"/>
          <ac:graphicFrameMkLst>
            <pc:docMk/>
            <pc:sldMk cId="576315565" sldId="793"/>
            <ac:graphicFrameMk id="6" creationId="{E483C830-7B20-8557-6CA3-1A57ADE90E1A}"/>
          </ac:graphicFrameMkLst>
        </pc:graphicFrameChg>
      </pc:sldChg>
      <pc:sldChg chg="add del">
        <pc:chgData name="Vera, Brittany A." userId="253c835f-ab0a-4ca9-b1b3-c94c2c480db9" providerId="ADAL" clId="{224992FD-E0A6-4CAA-A3A0-74F6AB6DCA35}" dt="2023-04-03T15:48:21.166" v="3039" actId="2696"/>
        <pc:sldMkLst>
          <pc:docMk/>
          <pc:sldMk cId="221664961" sldId="794"/>
        </pc:sldMkLst>
      </pc:sldChg>
      <pc:sldChg chg="del">
        <pc:chgData name="Vera, Brittany A." userId="253c835f-ab0a-4ca9-b1b3-c94c2c480db9" providerId="ADAL" clId="{224992FD-E0A6-4CAA-A3A0-74F6AB6DCA35}" dt="2023-03-30T19:41:50.592" v="1489" actId="2696"/>
        <pc:sldMkLst>
          <pc:docMk/>
          <pc:sldMk cId="3949540289" sldId="794"/>
        </pc:sldMkLst>
      </pc:sldChg>
      <pc:sldChg chg="modSp add del mod">
        <pc:chgData name="Vera, Brittany A." userId="253c835f-ab0a-4ca9-b1b3-c94c2c480db9" providerId="ADAL" clId="{224992FD-E0A6-4CAA-A3A0-74F6AB6DCA35}" dt="2023-04-03T15:48:29.225" v="3040" actId="2696"/>
        <pc:sldMkLst>
          <pc:docMk/>
          <pc:sldMk cId="1292884199" sldId="795"/>
        </pc:sldMkLst>
        <pc:spChg chg="mod">
          <ac:chgData name="Vera, Brittany A." userId="253c835f-ab0a-4ca9-b1b3-c94c2c480db9" providerId="ADAL" clId="{224992FD-E0A6-4CAA-A3A0-74F6AB6DCA35}" dt="2023-04-03T15:46:32.854" v="2925" actId="20577"/>
          <ac:spMkLst>
            <pc:docMk/>
            <pc:sldMk cId="1292884199" sldId="795"/>
            <ac:spMk id="3" creationId="{8E259BC4-869D-8D85-C287-565693120068}"/>
          </ac:spMkLst>
        </pc:spChg>
      </pc:sldChg>
      <pc:sldChg chg="del">
        <pc:chgData name="Vera, Brittany A." userId="253c835f-ab0a-4ca9-b1b3-c94c2c480db9" providerId="ADAL" clId="{224992FD-E0A6-4CAA-A3A0-74F6AB6DCA35}" dt="2023-03-30T19:41:50.592" v="1489" actId="2696"/>
        <pc:sldMkLst>
          <pc:docMk/>
          <pc:sldMk cId="2138898008" sldId="795"/>
        </pc:sldMkLst>
      </pc:sldChg>
      <pc:sldChg chg="modSp del ord modNotesTx">
        <pc:chgData name="Vera, Brittany A." userId="253c835f-ab0a-4ca9-b1b3-c94c2c480db9" providerId="ADAL" clId="{224992FD-E0A6-4CAA-A3A0-74F6AB6DCA35}" dt="2023-04-17T20:20:31.952" v="35099" actId="2696"/>
        <pc:sldMkLst>
          <pc:docMk/>
          <pc:sldMk cId="2864388022" sldId="796"/>
        </pc:sldMkLst>
        <pc:spChg chg="mod">
          <ac:chgData name="Vera, Brittany A." userId="253c835f-ab0a-4ca9-b1b3-c94c2c480db9" providerId="ADAL" clId="{224992FD-E0A6-4CAA-A3A0-74F6AB6DCA35}" dt="2023-04-03T16:28:30.141" v="5349"/>
          <ac:spMkLst>
            <pc:docMk/>
            <pc:sldMk cId="2864388022" sldId="796"/>
            <ac:spMk id="2" creationId="{6DDC044F-CA81-78FC-CC8A-6D270BEE9EA3}"/>
          </ac:spMkLst>
        </pc:spChg>
        <pc:spChg chg="mod">
          <ac:chgData name="Vera, Brittany A." userId="253c835f-ab0a-4ca9-b1b3-c94c2c480db9" providerId="ADAL" clId="{224992FD-E0A6-4CAA-A3A0-74F6AB6DCA35}" dt="2023-04-03T16:28:30.141" v="5349"/>
          <ac:spMkLst>
            <pc:docMk/>
            <pc:sldMk cId="2864388022" sldId="796"/>
            <ac:spMk id="4" creationId="{1472AD69-9CEA-AD48-B02E-FF4BC7BC73CA}"/>
          </ac:spMkLst>
        </pc:spChg>
        <pc:spChg chg="mod">
          <ac:chgData name="Vera, Brittany A." userId="253c835f-ab0a-4ca9-b1b3-c94c2c480db9" providerId="ADAL" clId="{224992FD-E0A6-4CAA-A3A0-74F6AB6DCA35}" dt="2023-04-03T16:28:30.141" v="5349"/>
          <ac:spMkLst>
            <pc:docMk/>
            <pc:sldMk cId="2864388022" sldId="796"/>
            <ac:spMk id="5" creationId="{7C25D3E2-5149-E344-2762-14F4765A2D69}"/>
          </ac:spMkLst>
        </pc:spChg>
      </pc:sldChg>
      <pc:sldChg chg="modSp mod ord modNotesTx">
        <pc:chgData name="Vera, Brittany A." userId="253c835f-ab0a-4ca9-b1b3-c94c2c480db9" providerId="ADAL" clId="{224992FD-E0A6-4CAA-A3A0-74F6AB6DCA35}" dt="2023-04-12T15:29:45.843" v="14965" actId="20577"/>
        <pc:sldMkLst>
          <pc:docMk/>
          <pc:sldMk cId="1252557112" sldId="797"/>
        </pc:sldMkLst>
        <pc:spChg chg="mod">
          <ac:chgData name="Vera, Brittany A." userId="253c835f-ab0a-4ca9-b1b3-c94c2c480db9" providerId="ADAL" clId="{224992FD-E0A6-4CAA-A3A0-74F6AB6DCA35}" dt="2023-04-03T16:28:30.141" v="5349"/>
          <ac:spMkLst>
            <pc:docMk/>
            <pc:sldMk cId="1252557112" sldId="797"/>
            <ac:spMk id="4" creationId="{A99029E0-216E-2504-8651-0001C8A3CC41}"/>
          </ac:spMkLst>
        </pc:spChg>
        <pc:spChg chg="mod">
          <ac:chgData name="Vera, Brittany A." userId="253c835f-ab0a-4ca9-b1b3-c94c2c480db9" providerId="ADAL" clId="{224992FD-E0A6-4CAA-A3A0-74F6AB6DCA35}" dt="2023-04-03T16:28:30.141" v="5349"/>
          <ac:spMkLst>
            <pc:docMk/>
            <pc:sldMk cId="1252557112" sldId="797"/>
            <ac:spMk id="5" creationId="{010E7151-4DD2-1A1F-4375-9FC024A5D0A3}"/>
          </ac:spMkLst>
        </pc:spChg>
        <pc:spChg chg="mod">
          <ac:chgData name="Vera, Brittany A." userId="253c835f-ab0a-4ca9-b1b3-c94c2c480db9" providerId="ADAL" clId="{224992FD-E0A6-4CAA-A3A0-74F6AB6DCA35}" dt="2023-04-12T15:29:45.843" v="14965" actId="20577"/>
          <ac:spMkLst>
            <pc:docMk/>
            <pc:sldMk cId="1252557112" sldId="797"/>
            <ac:spMk id="6" creationId="{8EDBC25F-C755-2EFF-867F-84EAD4EF56BF}"/>
          </ac:spMkLst>
        </pc:spChg>
        <pc:spChg chg="mod">
          <ac:chgData name="Vera, Brittany A." userId="253c835f-ab0a-4ca9-b1b3-c94c2c480db9" providerId="ADAL" clId="{224992FD-E0A6-4CAA-A3A0-74F6AB6DCA35}" dt="2023-04-03T16:28:30.141" v="5349"/>
          <ac:spMkLst>
            <pc:docMk/>
            <pc:sldMk cId="1252557112" sldId="797"/>
            <ac:spMk id="7" creationId="{EE0CE922-B541-8230-B9A4-31A1708DB8EE}"/>
          </ac:spMkLst>
        </pc:spChg>
      </pc:sldChg>
      <pc:sldChg chg="addSp delSp modSp mod ord modClrScheme chgLayout modNotesTx">
        <pc:chgData name="Vera, Brittany A." userId="253c835f-ab0a-4ca9-b1b3-c94c2c480db9" providerId="ADAL" clId="{224992FD-E0A6-4CAA-A3A0-74F6AB6DCA35}" dt="2023-04-21T16:13:30.025" v="43822" actId="478"/>
        <pc:sldMkLst>
          <pc:docMk/>
          <pc:sldMk cId="3700884392" sldId="798"/>
        </pc:sldMkLst>
        <pc:spChg chg="mod ord">
          <ac:chgData name="Vera, Brittany A." userId="253c835f-ab0a-4ca9-b1b3-c94c2c480db9" providerId="ADAL" clId="{224992FD-E0A6-4CAA-A3A0-74F6AB6DCA35}" dt="2023-04-03T16:28:30.141" v="5349"/>
          <ac:spMkLst>
            <pc:docMk/>
            <pc:sldMk cId="3700884392" sldId="798"/>
            <ac:spMk id="2" creationId="{CE9542CF-1EF7-13FE-6C68-15E7257BB80C}"/>
          </ac:spMkLst>
        </pc:spChg>
        <pc:spChg chg="add del mod">
          <ac:chgData name="Vera, Brittany A." userId="253c835f-ab0a-4ca9-b1b3-c94c2c480db9" providerId="ADAL" clId="{224992FD-E0A6-4CAA-A3A0-74F6AB6DCA35}" dt="2023-04-03T16:17:27.271" v="5173" actId="12084"/>
          <ac:spMkLst>
            <pc:docMk/>
            <pc:sldMk cId="3700884392" sldId="798"/>
            <ac:spMk id="3" creationId="{3B36E742-DE14-7ED6-1854-8FFF3A3DB2D9}"/>
          </ac:spMkLst>
        </pc:spChg>
        <pc:spChg chg="mod ord">
          <ac:chgData name="Vera, Brittany A." userId="253c835f-ab0a-4ca9-b1b3-c94c2c480db9" providerId="ADAL" clId="{224992FD-E0A6-4CAA-A3A0-74F6AB6DCA35}" dt="2023-04-03T16:28:30.141" v="5349"/>
          <ac:spMkLst>
            <pc:docMk/>
            <pc:sldMk cId="3700884392" sldId="798"/>
            <ac:spMk id="4" creationId="{AA1DC84D-CD7C-10D3-05D6-E627B3304CD0}"/>
          </ac:spMkLst>
        </pc:spChg>
        <pc:spChg chg="mod ord">
          <ac:chgData name="Vera, Brittany A." userId="253c835f-ab0a-4ca9-b1b3-c94c2c480db9" providerId="ADAL" clId="{224992FD-E0A6-4CAA-A3A0-74F6AB6DCA35}" dt="2023-04-03T16:28:30.141" v="5349"/>
          <ac:spMkLst>
            <pc:docMk/>
            <pc:sldMk cId="3700884392" sldId="798"/>
            <ac:spMk id="5" creationId="{308C1CD9-ED71-CF08-F82D-BACF564A3018}"/>
          </ac:spMkLst>
        </pc:spChg>
        <pc:spChg chg="mod">
          <ac:chgData name="Vera, Brittany A." userId="253c835f-ab0a-4ca9-b1b3-c94c2c480db9" providerId="ADAL" clId="{224992FD-E0A6-4CAA-A3A0-74F6AB6DCA35}" dt="2023-04-21T16:12:12.044" v="43806" actId="1076"/>
          <ac:spMkLst>
            <pc:docMk/>
            <pc:sldMk cId="3700884392" sldId="798"/>
            <ac:spMk id="6" creationId="{97DCCE44-522D-E9DC-3E00-BCD698D53CAA}"/>
          </ac:spMkLst>
        </pc:spChg>
        <pc:spChg chg="add del">
          <ac:chgData name="Vera, Brittany A." userId="253c835f-ab0a-4ca9-b1b3-c94c2c480db9" providerId="ADAL" clId="{224992FD-E0A6-4CAA-A3A0-74F6AB6DCA35}" dt="2023-04-03T16:16:48.972" v="5172"/>
          <ac:spMkLst>
            <pc:docMk/>
            <pc:sldMk cId="3700884392" sldId="798"/>
            <ac:spMk id="7" creationId="{1C441FBF-A967-F19B-3187-5CC46D473C82}"/>
          </ac:spMkLst>
        </pc:spChg>
        <pc:spChg chg="add del mod">
          <ac:chgData name="Vera, Brittany A." userId="253c835f-ab0a-4ca9-b1b3-c94c2c480db9" providerId="ADAL" clId="{224992FD-E0A6-4CAA-A3A0-74F6AB6DCA35}" dt="2023-04-03T16:18:41.813" v="5184"/>
          <ac:spMkLst>
            <pc:docMk/>
            <pc:sldMk cId="3700884392" sldId="798"/>
            <ac:spMk id="10" creationId="{1B7895BB-C0B4-AD57-A4B6-899A45B52CCF}"/>
          </ac:spMkLst>
        </pc:spChg>
        <pc:spChg chg="mod">
          <ac:chgData name="Vera, Brittany A." userId="253c835f-ab0a-4ca9-b1b3-c94c2c480db9" providerId="ADAL" clId="{224992FD-E0A6-4CAA-A3A0-74F6AB6DCA35}" dt="2023-04-21T16:12:46.723" v="43816" actId="1035"/>
          <ac:spMkLst>
            <pc:docMk/>
            <pc:sldMk cId="3700884392" sldId="798"/>
            <ac:spMk id="14" creationId="{FFD70E1F-2FA2-1760-0EFF-AB10302F0F39}"/>
          </ac:spMkLst>
        </pc:spChg>
        <pc:spChg chg="mod">
          <ac:chgData name="Vera, Brittany A." userId="253c835f-ab0a-4ca9-b1b3-c94c2c480db9" providerId="ADAL" clId="{224992FD-E0A6-4CAA-A3A0-74F6AB6DCA35}" dt="2023-04-21T16:12:46.723" v="43816" actId="1035"/>
          <ac:spMkLst>
            <pc:docMk/>
            <pc:sldMk cId="3700884392" sldId="798"/>
            <ac:spMk id="15" creationId="{3F77BF60-47C1-61FB-BD65-7C1BE0F2136E}"/>
          </ac:spMkLst>
        </pc:spChg>
        <pc:spChg chg="mod">
          <ac:chgData name="Vera, Brittany A." userId="253c835f-ab0a-4ca9-b1b3-c94c2c480db9" providerId="ADAL" clId="{224992FD-E0A6-4CAA-A3A0-74F6AB6DCA35}" dt="2023-04-21T16:12:46.723" v="43816" actId="1035"/>
          <ac:spMkLst>
            <pc:docMk/>
            <pc:sldMk cId="3700884392" sldId="798"/>
            <ac:spMk id="16" creationId="{2F8838CB-C5A5-9962-74CF-735547A27B54}"/>
          </ac:spMkLst>
        </pc:spChg>
        <pc:spChg chg="mod">
          <ac:chgData name="Vera, Brittany A." userId="253c835f-ab0a-4ca9-b1b3-c94c2c480db9" providerId="ADAL" clId="{224992FD-E0A6-4CAA-A3A0-74F6AB6DCA35}" dt="2023-04-21T16:12:46.723" v="43816" actId="1035"/>
          <ac:spMkLst>
            <pc:docMk/>
            <pc:sldMk cId="3700884392" sldId="798"/>
            <ac:spMk id="17" creationId="{EE2A17F6-0A9B-6AD1-24DC-91C85A5CE1B8}"/>
          </ac:spMkLst>
        </pc:spChg>
        <pc:spChg chg="mod">
          <ac:chgData name="Vera, Brittany A." userId="253c835f-ab0a-4ca9-b1b3-c94c2c480db9" providerId="ADAL" clId="{224992FD-E0A6-4CAA-A3A0-74F6AB6DCA35}" dt="2023-04-21T16:12:46.723" v="43816" actId="1035"/>
          <ac:spMkLst>
            <pc:docMk/>
            <pc:sldMk cId="3700884392" sldId="798"/>
            <ac:spMk id="18" creationId="{44456761-5A11-8D37-0A43-643043081F42}"/>
          </ac:spMkLst>
        </pc:spChg>
        <pc:spChg chg="add del">
          <ac:chgData name="Vera, Brittany A." userId="253c835f-ab0a-4ca9-b1b3-c94c2c480db9" providerId="ADAL" clId="{224992FD-E0A6-4CAA-A3A0-74F6AB6DCA35}" dt="2023-04-03T16:20:52.984" v="5215" actId="22"/>
          <ac:spMkLst>
            <pc:docMk/>
            <pc:sldMk cId="3700884392" sldId="798"/>
            <ac:spMk id="22" creationId="{BC3761F9-9531-8495-8DDD-86C3D24B6B7C}"/>
          </ac:spMkLst>
        </pc:spChg>
        <pc:spChg chg="mod">
          <ac:chgData name="Vera, Brittany A." userId="253c835f-ab0a-4ca9-b1b3-c94c2c480db9" providerId="ADAL" clId="{224992FD-E0A6-4CAA-A3A0-74F6AB6DCA35}" dt="2023-04-21T16:13:10.017" v="43821" actId="1076"/>
          <ac:spMkLst>
            <pc:docMk/>
            <pc:sldMk cId="3700884392" sldId="798"/>
            <ac:spMk id="24" creationId="{724B6750-298E-4790-3B7A-88A31D149592}"/>
          </ac:spMkLst>
        </pc:spChg>
        <pc:spChg chg="mod">
          <ac:chgData name="Vera, Brittany A." userId="253c835f-ab0a-4ca9-b1b3-c94c2c480db9" providerId="ADAL" clId="{224992FD-E0A6-4CAA-A3A0-74F6AB6DCA35}" dt="2023-04-21T16:13:10.017" v="43821" actId="1076"/>
          <ac:spMkLst>
            <pc:docMk/>
            <pc:sldMk cId="3700884392" sldId="798"/>
            <ac:spMk id="25" creationId="{38003C1D-F385-BE6D-BA35-72DF90FE4E75}"/>
          </ac:spMkLst>
        </pc:spChg>
        <pc:spChg chg="mod">
          <ac:chgData name="Vera, Brittany A." userId="253c835f-ab0a-4ca9-b1b3-c94c2c480db9" providerId="ADAL" clId="{224992FD-E0A6-4CAA-A3A0-74F6AB6DCA35}" dt="2023-04-21T16:13:10.017" v="43821" actId="1076"/>
          <ac:spMkLst>
            <pc:docMk/>
            <pc:sldMk cId="3700884392" sldId="798"/>
            <ac:spMk id="26" creationId="{7774D556-F0EF-1572-D1EF-A42F594D102F}"/>
          </ac:spMkLst>
        </pc:spChg>
        <pc:spChg chg="mod">
          <ac:chgData name="Vera, Brittany A." userId="253c835f-ab0a-4ca9-b1b3-c94c2c480db9" providerId="ADAL" clId="{224992FD-E0A6-4CAA-A3A0-74F6AB6DCA35}" dt="2023-04-21T16:13:10.017" v="43821" actId="1076"/>
          <ac:spMkLst>
            <pc:docMk/>
            <pc:sldMk cId="3700884392" sldId="798"/>
            <ac:spMk id="27" creationId="{C898CB61-5223-54C8-EDAC-97024F47C861}"/>
          </ac:spMkLst>
        </pc:spChg>
        <pc:spChg chg="mod">
          <ac:chgData name="Vera, Brittany A." userId="253c835f-ab0a-4ca9-b1b3-c94c2c480db9" providerId="ADAL" clId="{224992FD-E0A6-4CAA-A3A0-74F6AB6DCA35}" dt="2023-04-21T16:13:10.017" v="43821" actId="1076"/>
          <ac:spMkLst>
            <pc:docMk/>
            <pc:sldMk cId="3700884392" sldId="798"/>
            <ac:spMk id="28" creationId="{47B12079-38D5-6E2A-D450-DA96793044FE}"/>
          </ac:spMkLst>
        </pc:spChg>
        <pc:spChg chg="mod">
          <ac:chgData name="Vera, Brittany A." userId="253c835f-ab0a-4ca9-b1b3-c94c2c480db9" providerId="ADAL" clId="{224992FD-E0A6-4CAA-A3A0-74F6AB6DCA35}" dt="2023-04-21T16:13:10.017" v="43821" actId="1076"/>
          <ac:spMkLst>
            <pc:docMk/>
            <pc:sldMk cId="3700884392" sldId="798"/>
            <ac:spMk id="29" creationId="{772615C7-D840-62A0-0487-58916679F313}"/>
          </ac:spMkLst>
        </pc:spChg>
        <pc:spChg chg="mod">
          <ac:chgData name="Vera, Brittany A." userId="253c835f-ab0a-4ca9-b1b3-c94c2c480db9" providerId="ADAL" clId="{224992FD-E0A6-4CAA-A3A0-74F6AB6DCA35}" dt="2023-04-21T16:13:10.017" v="43821" actId="1076"/>
          <ac:spMkLst>
            <pc:docMk/>
            <pc:sldMk cId="3700884392" sldId="798"/>
            <ac:spMk id="30" creationId="{BAB2D66A-6878-065F-08E2-356F46271674}"/>
          </ac:spMkLst>
        </pc:spChg>
        <pc:spChg chg="mod">
          <ac:chgData name="Vera, Brittany A." userId="253c835f-ab0a-4ca9-b1b3-c94c2c480db9" providerId="ADAL" clId="{224992FD-E0A6-4CAA-A3A0-74F6AB6DCA35}" dt="2023-04-21T16:12:37.061" v="43814" actId="1037"/>
          <ac:spMkLst>
            <pc:docMk/>
            <pc:sldMk cId="3700884392" sldId="798"/>
            <ac:spMk id="32" creationId="{D40CE37B-8039-6192-7C35-93760CC4E510}"/>
          </ac:spMkLst>
        </pc:spChg>
        <pc:spChg chg="mod">
          <ac:chgData name="Vera, Brittany A." userId="253c835f-ab0a-4ca9-b1b3-c94c2c480db9" providerId="ADAL" clId="{224992FD-E0A6-4CAA-A3A0-74F6AB6DCA35}" dt="2023-04-21T16:12:37.061" v="43814" actId="1037"/>
          <ac:spMkLst>
            <pc:docMk/>
            <pc:sldMk cId="3700884392" sldId="798"/>
            <ac:spMk id="33" creationId="{BB592106-F251-6B8F-ACF9-56D9CCE8C82E}"/>
          </ac:spMkLst>
        </pc:spChg>
        <pc:spChg chg="mod">
          <ac:chgData name="Vera, Brittany A." userId="253c835f-ab0a-4ca9-b1b3-c94c2c480db9" providerId="ADAL" clId="{224992FD-E0A6-4CAA-A3A0-74F6AB6DCA35}" dt="2023-04-21T16:12:37.061" v="43814" actId="1037"/>
          <ac:spMkLst>
            <pc:docMk/>
            <pc:sldMk cId="3700884392" sldId="798"/>
            <ac:spMk id="34" creationId="{BFEFFFC3-A834-EE6D-7206-65CC00470C0F}"/>
          </ac:spMkLst>
        </pc:spChg>
        <pc:spChg chg="mod">
          <ac:chgData name="Vera, Brittany A." userId="253c835f-ab0a-4ca9-b1b3-c94c2c480db9" providerId="ADAL" clId="{224992FD-E0A6-4CAA-A3A0-74F6AB6DCA35}" dt="2023-04-21T16:12:37.061" v="43814" actId="1037"/>
          <ac:spMkLst>
            <pc:docMk/>
            <pc:sldMk cId="3700884392" sldId="798"/>
            <ac:spMk id="35" creationId="{4AA645C7-8C12-331F-54F4-6781A3AC8E61}"/>
          </ac:spMkLst>
        </pc:spChg>
        <pc:spChg chg="mod">
          <ac:chgData name="Vera, Brittany A." userId="253c835f-ab0a-4ca9-b1b3-c94c2c480db9" providerId="ADAL" clId="{224992FD-E0A6-4CAA-A3A0-74F6AB6DCA35}" dt="2023-04-21T16:12:37.061" v="43814" actId="1037"/>
          <ac:spMkLst>
            <pc:docMk/>
            <pc:sldMk cId="3700884392" sldId="798"/>
            <ac:spMk id="36" creationId="{FA520A76-15C9-2103-1C96-FCC087D13CAE}"/>
          </ac:spMkLst>
        </pc:spChg>
        <pc:spChg chg="add mod">
          <ac:chgData name="Vera, Brittany A." userId="253c835f-ab0a-4ca9-b1b3-c94c2c480db9" providerId="ADAL" clId="{224992FD-E0A6-4CAA-A3A0-74F6AB6DCA35}" dt="2023-04-03T16:59:48.710" v="5809" actId="1076"/>
          <ac:spMkLst>
            <pc:docMk/>
            <pc:sldMk cId="3700884392" sldId="798"/>
            <ac:spMk id="37" creationId="{92F6D986-B9FF-E168-D388-3D1B8D0E2371}"/>
          </ac:spMkLst>
        </pc:spChg>
        <pc:spChg chg="add mod">
          <ac:chgData name="Vera, Brittany A." userId="253c835f-ab0a-4ca9-b1b3-c94c2c480db9" providerId="ADAL" clId="{224992FD-E0A6-4CAA-A3A0-74F6AB6DCA35}" dt="2023-04-03T16:30:49.554" v="5382" actId="1076"/>
          <ac:spMkLst>
            <pc:docMk/>
            <pc:sldMk cId="3700884392" sldId="798"/>
            <ac:spMk id="38" creationId="{65DF9648-B758-7E39-80E8-1A77E98E3200}"/>
          </ac:spMkLst>
        </pc:spChg>
        <pc:spChg chg="mod">
          <ac:chgData name="Vera, Brittany A." userId="253c835f-ab0a-4ca9-b1b3-c94c2c480db9" providerId="ADAL" clId="{224992FD-E0A6-4CAA-A3A0-74F6AB6DCA35}" dt="2023-04-03T16:57:53.150" v="5787" actId="1037"/>
          <ac:spMkLst>
            <pc:docMk/>
            <pc:sldMk cId="3700884392" sldId="798"/>
            <ac:spMk id="42" creationId="{B65B4669-50B8-6A1F-B30B-2C7D663DD79A}"/>
          </ac:spMkLst>
        </pc:spChg>
        <pc:spChg chg="mod">
          <ac:chgData name="Vera, Brittany A." userId="253c835f-ab0a-4ca9-b1b3-c94c2c480db9" providerId="ADAL" clId="{224992FD-E0A6-4CAA-A3A0-74F6AB6DCA35}" dt="2023-04-03T16:57:53.150" v="5787" actId="1037"/>
          <ac:spMkLst>
            <pc:docMk/>
            <pc:sldMk cId="3700884392" sldId="798"/>
            <ac:spMk id="43" creationId="{8C53A03A-E150-7282-CFB4-D372D8E062F9}"/>
          </ac:spMkLst>
        </pc:spChg>
        <pc:spChg chg="mod">
          <ac:chgData name="Vera, Brittany A." userId="253c835f-ab0a-4ca9-b1b3-c94c2c480db9" providerId="ADAL" clId="{224992FD-E0A6-4CAA-A3A0-74F6AB6DCA35}" dt="2023-04-03T16:57:53.150" v="5787" actId="1037"/>
          <ac:spMkLst>
            <pc:docMk/>
            <pc:sldMk cId="3700884392" sldId="798"/>
            <ac:spMk id="44" creationId="{FFA32D97-1A5A-FC8E-0BAA-C432971A0A91}"/>
          </ac:spMkLst>
        </pc:spChg>
        <pc:spChg chg="mod">
          <ac:chgData name="Vera, Brittany A." userId="253c835f-ab0a-4ca9-b1b3-c94c2c480db9" providerId="ADAL" clId="{224992FD-E0A6-4CAA-A3A0-74F6AB6DCA35}" dt="2023-04-03T16:57:53.150" v="5787" actId="1037"/>
          <ac:spMkLst>
            <pc:docMk/>
            <pc:sldMk cId="3700884392" sldId="798"/>
            <ac:spMk id="45" creationId="{E64FB6D4-DA54-63D0-E1F8-CC35D77394BB}"/>
          </ac:spMkLst>
        </pc:spChg>
        <pc:spChg chg="mod">
          <ac:chgData name="Vera, Brittany A." userId="253c835f-ab0a-4ca9-b1b3-c94c2c480db9" providerId="ADAL" clId="{224992FD-E0A6-4CAA-A3A0-74F6AB6DCA35}" dt="2023-04-03T16:57:53.150" v="5787" actId="1037"/>
          <ac:spMkLst>
            <pc:docMk/>
            <pc:sldMk cId="3700884392" sldId="798"/>
            <ac:spMk id="46" creationId="{4AB9084B-B9D7-0DB9-FAB6-2DBCB7B7E841}"/>
          </ac:spMkLst>
        </pc:spChg>
        <pc:spChg chg="mod">
          <ac:chgData name="Vera, Brittany A." userId="253c835f-ab0a-4ca9-b1b3-c94c2c480db9" providerId="ADAL" clId="{224992FD-E0A6-4CAA-A3A0-74F6AB6DCA35}" dt="2023-04-03T16:58:41.818" v="5797" actId="1036"/>
          <ac:spMkLst>
            <pc:docMk/>
            <pc:sldMk cId="3700884392" sldId="798"/>
            <ac:spMk id="48" creationId="{D9F74FDA-0421-4AA2-6667-B589AAC69F4B}"/>
          </ac:spMkLst>
        </pc:spChg>
        <pc:spChg chg="mod">
          <ac:chgData name="Vera, Brittany A." userId="253c835f-ab0a-4ca9-b1b3-c94c2c480db9" providerId="ADAL" clId="{224992FD-E0A6-4CAA-A3A0-74F6AB6DCA35}" dt="2023-04-03T16:58:41.818" v="5797" actId="1036"/>
          <ac:spMkLst>
            <pc:docMk/>
            <pc:sldMk cId="3700884392" sldId="798"/>
            <ac:spMk id="49" creationId="{8D4578EA-DE60-D7CF-1E83-3B01CAFE8831}"/>
          </ac:spMkLst>
        </pc:spChg>
        <pc:spChg chg="mod">
          <ac:chgData name="Vera, Brittany A." userId="253c835f-ab0a-4ca9-b1b3-c94c2c480db9" providerId="ADAL" clId="{224992FD-E0A6-4CAA-A3A0-74F6AB6DCA35}" dt="2023-04-03T16:58:41.818" v="5797" actId="1036"/>
          <ac:spMkLst>
            <pc:docMk/>
            <pc:sldMk cId="3700884392" sldId="798"/>
            <ac:spMk id="50" creationId="{9DEC328A-F615-CFD3-6727-35B69E104A94}"/>
          </ac:spMkLst>
        </pc:spChg>
        <pc:spChg chg="mod">
          <ac:chgData name="Vera, Brittany A." userId="253c835f-ab0a-4ca9-b1b3-c94c2c480db9" providerId="ADAL" clId="{224992FD-E0A6-4CAA-A3A0-74F6AB6DCA35}" dt="2023-04-03T16:58:41.818" v="5797" actId="1036"/>
          <ac:spMkLst>
            <pc:docMk/>
            <pc:sldMk cId="3700884392" sldId="798"/>
            <ac:spMk id="51" creationId="{859C41CF-A4B9-4DF9-A2FD-2634E8FC67F6}"/>
          </ac:spMkLst>
        </pc:spChg>
        <pc:spChg chg="mod">
          <ac:chgData name="Vera, Brittany A." userId="253c835f-ab0a-4ca9-b1b3-c94c2c480db9" providerId="ADAL" clId="{224992FD-E0A6-4CAA-A3A0-74F6AB6DCA35}" dt="2023-04-03T16:58:41.818" v="5797" actId="1036"/>
          <ac:spMkLst>
            <pc:docMk/>
            <pc:sldMk cId="3700884392" sldId="798"/>
            <ac:spMk id="52" creationId="{2DDE9C53-10B8-2258-98BE-40B29BF25E68}"/>
          </ac:spMkLst>
        </pc:spChg>
        <pc:spChg chg="add mod">
          <ac:chgData name="Vera, Brittany A." userId="253c835f-ab0a-4ca9-b1b3-c94c2c480db9" providerId="ADAL" clId="{224992FD-E0A6-4CAA-A3A0-74F6AB6DCA35}" dt="2023-04-21T16:12:20.213" v="43807" actId="1076"/>
          <ac:spMkLst>
            <pc:docMk/>
            <pc:sldMk cId="3700884392" sldId="798"/>
            <ac:spMk id="56" creationId="{0A220C58-142E-6BE6-31EB-9A3D7D1C6142}"/>
          </ac:spMkLst>
        </pc:spChg>
        <pc:spChg chg="add mod">
          <ac:chgData name="Vera, Brittany A." userId="253c835f-ab0a-4ca9-b1b3-c94c2c480db9" providerId="ADAL" clId="{224992FD-E0A6-4CAA-A3A0-74F6AB6DCA35}" dt="2023-04-03T16:32:44.961" v="5422" actId="1076"/>
          <ac:spMkLst>
            <pc:docMk/>
            <pc:sldMk cId="3700884392" sldId="798"/>
            <ac:spMk id="60" creationId="{00A5EA89-06CE-51D4-C60B-97B400FF3E72}"/>
          </ac:spMkLst>
        </pc:spChg>
        <pc:spChg chg="add mod">
          <ac:chgData name="Vera, Brittany A." userId="253c835f-ab0a-4ca9-b1b3-c94c2c480db9" providerId="ADAL" clId="{224992FD-E0A6-4CAA-A3A0-74F6AB6DCA35}" dt="2023-04-03T16:56:56.946" v="5772" actId="14100"/>
          <ac:spMkLst>
            <pc:docMk/>
            <pc:sldMk cId="3700884392" sldId="798"/>
            <ac:spMk id="63" creationId="{44B085BA-641A-5304-D653-ABCD61B0CC21}"/>
          </ac:spMkLst>
        </pc:spChg>
        <pc:spChg chg="add del">
          <ac:chgData name="Vera, Brittany A." userId="253c835f-ab0a-4ca9-b1b3-c94c2c480db9" providerId="ADAL" clId="{224992FD-E0A6-4CAA-A3A0-74F6AB6DCA35}" dt="2023-04-03T16:58:40.482" v="5795" actId="22"/>
          <ac:spMkLst>
            <pc:docMk/>
            <pc:sldMk cId="3700884392" sldId="798"/>
            <ac:spMk id="68" creationId="{191200FD-DA44-11A7-DC77-86B7BAD645B5}"/>
          </ac:spMkLst>
        </pc:spChg>
        <pc:spChg chg="add mod">
          <ac:chgData name="Vera, Brittany A." userId="253c835f-ab0a-4ca9-b1b3-c94c2c480db9" providerId="ADAL" clId="{224992FD-E0A6-4CAA-A3A0-74F6AB6DCA35}" dt="2023-04-03T17:03:36.478" v="5953" actId="20577"/>
          <ac:spMkLst>
            <pc:docMk/>
            <pc:sldMk cId="3700884392" sldId="798"/>
            <ac:spMk id="71" creationId="{625B6C24-9C3F-09CE-797F-2A290C30D76D}"/>
          </ac:spMkLst>
        </pc:spChg>
        <pc:grpChg chg="mod">
          <ac:chgData name="Vera, Brittany A." userId="253c835f-ab0a-4ca9-b1b3-c94c2c480db9" providerId="ADAL" clId="{224992FD-E0A6-4CAA-A3A0-74F6AB6DCA35}" dt="2023-04-03T16:28:07.883" v="5339"/>
          <ac:grpSpMkLst>
            <pc:docMk/>
            <pc:sldMk cId="3700884392" sldId="798"/>
            <ac:grpSpMk id="1" creationId="{00000000-0000-0000-0000-000000000000}"/>
          </ac:grpSpMkLst>
        </pc:grpChg>
        <pc:grpChg chg="add mod">
          <ac:chgData name="Vera, Brittany A." userId="253c835f-ab0a-4ca9-b1b3-c94c2c480db9" providerId="ADAL" clId="{224992FD-E0A6-4CAA-A3A0-74F6AB6DCA35}" dt="2023-04-21T16:12:46.723" v="43816" actId="1035"/>
          <ac:grpSpMkLst>
            <pc:docMk/>
            <pc:sldMk cId="3700884392" sldId="798"/>
            <ac:grpSpMk id="13" creationId="{A4F4B9E6-F039-6DD7-73AF-6FED0453E205}"/>
          </ac:grpSpMkLst>
        </pc:grpChg>
        <pc:grpChg chg="add del mod">
          <ac:chgData name="Vera, Brittany A." userId="253c835f-ab0a-4ca9-b1b3-c94c2c480db9" providerId="ADAL" clId="{224992FD-E0A6-4CAA-A3A0-74F6AB6DCA35}" dt="2023-04-21T16:13:30.025" v="43822" actId="478"/>
          <ac:grpSpMkLst>
            <pc:docMk/>
            <pc:sldMk cId="3700884392" sldId="798"/>
            <ac:grpSpMk id="23" creationId="{2EB39EB4-A6DD-6A0A-C1FD-5E04CE3DBB6F}"/>
          </ac:grpSpMkLst>
        </pc:grpChg>
        <pc:grpChg chg="add mod">
          <ac:chgData name="Vera, Brittany A." userId="253c835f-ab0a-4ca9-b1b3-c94c2c480db9" providerId="ADAL" clId="{224992FD-E0A6-4CAA-A3A0-74F6AB6DCA35}" dt="2023-04-21T16:12:37.061" v="43814" actId="1037"/>
          <ac:grpSpMkLst>
            <pc:docMk/>
            <pc:sldMk cId="3700884392" sldId="798"/>
            <ac:grpSpMk id="31" creationId="{B4AB8981-B689-CACE-A478-E661295DB3D8}"/>
          </ac:grpSpMkLst>
        </pc:grpChg>
        <pc:grpChg chg="add mod">
          <ac:chgData name="Vera, Brittany A." userId="253c835f-ab0a-4ca9-b1b3-c94c2c480db9" providerId="ADAL" clId="{224992FD-E0A6-4CAA-A3A0-74F6AB6DCA35}" dt="2023-04-03T16:57:53.150" v="5787" actId="1037"/>
          <ac:grpSpMkLst>
            <pc:docMk/>
            <pc:sldMk cId="3700884392" sldId="798"/>
            <ac:grpSpMk id="41" creationId="{6FB9F9C4-1236-5682-FE32-1421F1CC5AB9}"/>
          </ac:grpSpMkLst>
        </pc:grpChg>
        <pc:grpChg chg="add mod">
          <ac:chgData name="Vera, Brittany A." userId="253c835f-ab0a-4ca9-b1b3-c94c2c480db9" providerId="ADAL" clId="{224992FD-E0A6-4CAA-A3A0-74F6AB6DCA35}" dt="2023-04-03T16:58:41.818" v="5797" actId="1036"/>
          <ac:grpSpMkLst>
            <pc:docMk/>
            <pc:sldMk cId="3700884392" sldId="798"/>
            <ac:grpSpMk id="47" creationId="{B093EC72-2434-8E7D-B023-E79C0EF894F1}"/>
          </ac:grpSpMkLst>
        </pc:grpChg>
        <pc:graphicFrameChg chg="add del mod">
          <ac:chgData name="Vera, Brittany A." userId="253c835f-ab0a-4ca9-b1b3-c94c2c480db9" providerId="ADAL" clId="{224992FD-E0A6-4CAA-A3A0-74F6AB6DCA35}" dt="2023-04-03T16:16:48.972" v="5172"/>
          <ac:graphicFrameMkLst>
            <pc:docMk/>
            <pc:sldMk cId="3700884392" sldId="798"/>
            <ac:graphicFrameMk id="6" creationId="{4D91B1C0-BA0D-E7E1-F49D-E9353A1A6DE5}"/>
          </ac:graphicFrameMkLst>
        </pc:graphicFrameChg>
        <pc:graphicFrameChg chg="add del mod">
          <ac:chgData name="Vera, Brittany A." userId="253c835f-ab0a-4ca9-b1b3-c94c2c480db9" providerId="ADAL" clId="{224992FD-E0A6-4CAA-A3A0-74F6AB6DCA35}" dt="2023-04-03T16:18:32.665" v="5183" actId="478"/>
          <ac:graphicFrameMkLst>
            <pc:docMk/>
            <pc:sldMk cId="3700884392" sldId="798"/>
            <ac:graphicFrameMk id="8" creationId="{6F2EEB3E-3147-4E37-0C10-185A69CFE9D2}"/>
          </ac:graphicFrameMkLst>
        </pc:graphicFrameChg>
        <pc:picChg chg="add mod ord">
          <ac:chgData name="Vera, Brittany A." userId="253c835f-ab0a-4ca9-b1b3-c94c2c480db9" providerId="ADAL" clId="{224992FD-E0A6-4CAA-A3A0-74F6AB6DCA35}" dt="2023-04-03T16:28:30.141" v="5349"/>
          <ac:picMkLst>
            <pc:docMk/>
            <pc:sldMk cId="3700884392" sldId="798"/>
            <ac:picMk id="12" creationId="{A5E30145-82B2-1713-B1E6-C3E0D133CFBB}"/>
          </ac:picMkLst>
        </pc:picChg>
        <pc:picChg chg="add del mod ord">
          <ac:chgData name="Vera, Brittany A." userId="253c835f-ab0a-4ca9-b1b3-c94c2c480db9" providerId="ADAL" clId="{224992FD-E0A6-4CAA-A3A0-74F6AB6DCA35}" dt="2023-04-03T16:20:42.737" v="5213" actId="478"/>
          <ac:picMkLst>
            <pc:docMk/>
            <pc:sldMk cId="3700884392" sldId="798"/>
            <ac:picMk id="20" creationId="{36AB1476-6775-24DA-D4B1-AFCC3352D606}"/>
          </ac:picMkLst>
        </pc:picChg>
        <pc:picChg chg="add mod">
          <ac:chgData name="Vera, Brittany A." userId="253c835f-ab0a-4ca9-b1b3-c94c2c480db9" providerId="ADAL" clId="{224992FD-E0A6-4CAA-A3A0-74F6AB6DCA35}" dt="2023-04-03T16:29:11.406" v="5356" actId="1076"/>
          <ac:picMkLst>
            <pc:docMk/>
            <pc:sldMk cId="3700884392" sldId="798"/>
            <ac:picMk id="40" creationId="{0F46A5C7-C664-11BD-3F3B-644987A0DA6A}"/>
          </ac:picMkLst>
        </pc:picChg>
        <pc:picChg chg="add del mod">
          <ac:chgData name="Vera, Brittany A." userId="253c835f-ab0a-4ca9-b1b3-c94c2c480db9" providerId="ADAL" clId="{224992FD-E0A6-4CAA-A3A0-74F6AB6DCA35}" dt="2023-04-03T16:34:36.207" v="5443" actId="21"/>
          <ac:picMkLst>
            <pc:docMk/>
            <pc:sldMk cId="3700884392" sldId="798"/>
            <ac:picMk id="62" creationId="{0E4F50BA-AB0F-FD9C-793F-6271336D6D1B}"/>
          </ac:picMkLst>
        </pc:picChg>
        <pc:cxnChg chg="add mod">
          <ac:chgData name="Vera, Brittany A." userId="253c835f-ab0a-4ca9-b1b3-c94c2c480db9" providerId="ADAL" clId="{224992FD-E0A6-4CAA-A3A0-74F6AB6DCA35}" dt="2023-04-03T16:57:45.361" v="5783" actId="1036"/>
          <ac:cxnSpMkLst>
            <pc:docMk/>
            <pc:sldMk cId="3700884392" sldId="798"/>
            <ac:cxnSpMk id="54" creationId="{B635A11A-7952-40D3-E485-D097F8ABDC79}"/>
          </ac:cxnSpMkLst>
        </pc:cxnChg>
        <pc:cxnChg chg="add mod">
          <ac:chgData name="Vera, Brittany A." userId="253c835f-ab0a-4ca9-b1b3-c94c2c480db9" providerId="ADAL" clId="{224992FD-E0A6-4CAA-A3A0-74F6AB6DCA35}" dt="2023-04-03T16:58:41.818" v="5797" actId="1036"/>
          <ac:cxnSpMkLst>
            <pc:docMk/>
            <pc:sldMk cId="3700884392" sldId="798"/>
            <ac:cxnSpMk id="57" creationId="{1D72996A-70D6-0BD8-EB51-ABAB1EFD30C7}"/>
          </ac:cxnSpMkLst>
        </pc:cxnChg>
        <pc:cxnChg chg="add mod">
          <ac:chgData name="Vera, Brittany A." userId="253c835f-ab0a-4ca9-b1b3-c94c2c480db9" providerId="ADAL" clId="{224992FD-E0A6-4CAA-A3A0-74F6AB6DCA35}" dt="2023-04-21T16:12:24.357" v="43808" actId="1076"/>
          <ac:cxnSpMkLst>
            <pc:docMk/>
            <pc:sldMk cId="3700884392" sldId="798"/>
            <ac:cxnSpMk id="59" creationId="{6E2607D8-D8DF-9891-E503-FFC8C139C85E}"/>
          </ac:cxnSpMkLst>
        </pc:cxnChg>
        <pc:cxnChg chg="add mod">
          <ac:chgData name="Vera, Brittany A." userId="253c835f-ab0a-4ca9-b1b3-c94c2c480db9" providerId="ADAL" clId="{224992FD-E0A6-4CAA-A3A0-74F6AB6DCA35}" dt="2023-04-03T16:59:16.558" v="5803" actId="1036"/>
          <ac:cxnSpMkLst>
            <pc:docMk/>
            <pc:sldMk cId="3700884392" sldId="798"/>
            <ac:cxnSpMk id="70" creationId="{C73A9142-39FD-3016-2BFE-7AE6A1B75BE2}"/>
          </ac:cxnSpMkLst>
        </pc:cxnChg>
      </pc:sldChg>
      <pc:sldChg chg="addSp delSp modSp new del mod modNotesTx">
        <pc:chgData name="Vera, Brittany A." userId="253c835f-ab0a-4ca9-b1b3-c94c2c480db9" providerId="ADAL" clId="{224992FD-E0A6-4CAA-A3A0-74F6AB6DCA35}" dt="2023-04-21T16:20:25.370" v="44003" actId="2696"/>
        <pc:sldMkLst>
          <pc:docMk/>
          <pc:sldMk cId="2046190245" sldId="799"/>
        </pc:sldMkLst>
        <pc:spChg chg="mod">
          <ac:chgData name="Vera, Brittany A." userId="253c835f-ab0a-4ca9-b1b3-c94c2c480db9" providerId="ADAL" clId="{224992FD-E0A6-4CAA-A3A0-74F6AB6DCA35}" dt="2023-04-03T16:28:30.141" v="5349"/>
          <ac:spMkLst>
            <pc:docMk/>
            <pc:sldMk cId="2046190245" sldId="799"/>
            <ac:spMk id="2" creationId="{9E003FA7-6483-41CB-51A3-350D7CB3BFDB}"/>
          </ac:spMkLst>
        </pc:spChg>
        <pc:spChg chg="del">
          <ac:chgData name="Vera, Brittany A." userId="253c835f-ab0a-4ca9-b1b3-c94c2c480db9" providerId="ADAL" clId="{224992FD-E0A6-4CAA-A3A0-74F6AB6DCA35}" dt="2023-03-29T20:54:42.687" v="240" actId="1032"/>
          <ac:spMkLst>
            <pc:docMk/>
            <pc:sldMk cId="2046190245" sldId="799"/>
            <ac:spMk id="3" creationId="{27199CD6-8764-F0B3-0EBE-2A01662C53D5}"/>
          </ac:spMkLst>
        </pc:spChg>
        <pc:spChg chg="mod">
          <ac:chgData name="Vera, Brittany A." userId="253c835f-ab0a-4ca9-b1b3-c94c2c480db9" providerId="ADAL" clId="{224992FD-E0A6-4CAA-A3A0-74F6AB6DCA35}" dt="2023-04-03T16:28:30.141" v="5349"/>
          <ac:spMkLst>
            <pc:docMk/>
            <pc:sldMk cId="2046190245" sldId="799"/>
            <ac:spMk id="4" creationId="{03A6750F-96A0-F286-64E1-F3287CB7C91E}"/>
          </ac:spMkLst>
        </pc:spChg>
        <pc:spChg chg="mod">
          <ac:chgData name="Vera, Brittany A." userId="253c835f-ab0a-4ca9-b1b3-c94c2c480db9" providerId="ADAL" clId="{224992FD-E0A6-4CAA-A3A0-74F6AB6DCA35}" dt="2023-04-03T16:28:30.141" v="5349"/>
          <ac:spMkLst>
            <pc:docMk/>
            <pc:sldMk cId="2046190245" sldId="799"/>
            <ac:spMk id="5" creationId="{63128A89-82AA-9862-9875-17D39313685F}"/>
          </ac:spMkLst>
        </pc:spChg>
        <pc:graphicFrameChg chg="add mod modGraphic">
          <ac:chgData name="Vera, Brittany A." userId="253c835f-ab0a-4ca9-b1b3-c94c2c480db9" providerId="ADAL" clId="{224992FD-E0A6-4CAA-A3A0-74F6AB6DCA35}" dt="2023-04-21T16:14:56.952" v="43896"/>
          <ac:graphicFrameMkLst>
            <pc:docMk/>
            <pc:sldMk cId="2046190245" sldId="799"/>
            <ac:graphicFrameMk id="6" creationId="{770541FF-5500-2C8C-C5B1-86FA1733D589}"/>
          </ac:graphicFrameMkLst>
        </pc:graphicFrameChg>
      </pc:sldChg>
      <pc:sldChg chg="add">
        <pc:chgData name="Vera, Brittany A." userId="253c835f-ab0a-4ca9-b1b3-c94c2c480db9" providerId="ADAL" clId="{224992FD-E0A6-4CAA-A3A0-74F6AB6DCA35}" dt="2023-04-24T13:23:23.291" v="52285"/>
        <pc:sldMkLst>
          <pc:docMk/>
          <pc:sldMk cId="4199908884" sldId="799"/>
        </pc:sldMkLst>
      </pc:sldChg>
      <pc:sldChg chg="modSp add del mod">
        <pc:chgData name="Vera, Brittany A." userId="253c835f-ab0a-4ca9-b1b3-c94c2c480db9" providerId="ADAL" clId="{224992FD-E0A6-4CAA-A3A0-74F6AB6DCA35}" dt="2023-04-24T13:23:17.633" v="52284" actId="2696"/>
        <pc:sldMkLst>
          <pc:docMk/>
          <pc:sldMk cId="4291571959" sldId="799"/>
        </pc:sldMkLst>
        <pc:graphicFrameChg chg="mod modGraphic">
          <ac:chgData name="Vera, Brittany A." userId="253c835f-ab0a-4ca9-b1b3-c94c2c480db9" providerId="ADAL" clId="{224992FD-E0A6-4CAA-A3A0-74F6AB6DCA35}" dt="2023-04-24T13:22:31.371" v="52283" actId="1076"/>
          <ac:graphicFrameMkLst>
            <pc:docMk/>
            <pc:sldMk cId="4291571959" sldId="799"/>
            <ac:graphicFrameMk id="6" creationId="{770541FF-5500-2C8C-C5B1-86FA1733D589}"/>
          </ac:graphicFrameMkLst>
        </pc:graphicFrameChg>
      </pc:sldChg>
      <pc:sldChg chg="add">
        <pc:chgData name="Vera, Brittany A." userId="253c835f-ab0a-4ca9-b1b3-c94c2c480db9" providerId="ADAL" clId="{224992FD-E0A6-4CAA-A3A0-74F6AB6DCA35}" dt="2023-04-24T13:23:23.291" v="52285"/>
        <pc:sldMkLst>
          <pc:docMk/>
          <pc:sldMk cId="230612525" sldId="800"/>
        </pc:sldMkLst>
      </pc:sldChg>
      <pc:sldChg chg="modSp add del">
        <pc:chgData name="Vera, Brittany A." userId="253c835f-ab0a-4ca9-b1b3-c94c2c480db9" providerId="ADAL" clId="{224992FD-E0A6-4CAA-A3A0-74F6AB6DCA35}" dt="2023-04-24T13:23:17.633" v="52284" actId="2696"/>
        <pc:sldMkLst>
          <pc:docMk/>
          <pc:sldMk cId="1204259706" sldId="800"/>
        </pc:sldMkLst>
        <pc:graphicFrameChg chg="mod">
          <ac:chgData name="Vera, Brittany A." userId="253c835f-ab0a-4ca9-b1b3-c94c2c480db9" providerId="ADAL" clId="{224992FD-E0A6-4CAA-A3A0-74F6AB6DCA35}" dt="2023-04-24T13:22:04.782" v="52269"/>
          <ac:graphicFrameMkLst>
            <pc:docMk/>
            <pc:sldMk cId="1204259706" sldId="800"/>
            <ac:graphicFrameMk id="6" creationId="{AAE36395-F34E-22A1-2BC7-5D6CAE8F8480}"/>
          </ac:graphicFrameMkLst>
        </pc:graphicFrameChg>
      </pc:sldChg>
      <pc:sldChg chg="addSp delSp modSp new del mod modNotesTx">
        <pc:chgData name="Vera, Brittany A." userId="253c835f-ab0a-4ca9-b1b3-c94c2c480db9" providerId="ADAL" clId="{224992FD-E0A6-4CAA-A3A0-74F6AB6DCA35}" dt="2023-04-21T16:20:25.370" v="44003" actId="2696"/>
        <pc:sldMkLst>
          <pc:docMk/>
          <pc:sldMk cId="1672783128" sldId="800"/>
        </pc:sldMkLst>
        <pc:spChg chg="mod">
          <ac:chgData name="Vera, Brittany A." userId="253c835f-ab0a-4ca9-b1b3-c94c2c480db9" providerId="ADAL" clId="{224992FD-E0A6-4CAA-A3A0-74F6AB6DCA35}" dt="2023-04-03T16:28:30.141" v="5349"/>
          <ac:spMkLst>
            <pc:docMk/>
            <pc:sldMk cId="1672783128" sldId="800"/>
            <ac:spMk id="2" creationId="{23B756C8-038C-2BDB-58AD-FD927DE182FF}"/>
          </ac:spMkLst>
        </pc:spChg>
        <pc:spChg chg="del">
          <ac:chgData name="Vera, Brittany A." userId="253c835f-ab0a-4ca9-b1b3-c94c2c480db9" providerId="ADAL" clId="{224992FD-E0A6-4CAA-A3A0-74F6AB6DCA35}" dt="2023-03-29T21:23:48.729" v="828" actId="1032"/>
          <ac:spMkLst>
            <pc:docMk/>
            <pc:sldMk cId="1672783128" sldId="800"/>
            <ac:spMk id="3" creationId="{FF27CE73-0E51-9A39-D984-75BDDEE7917F}"/>
          </ac:spMkLst>
        </pc:spChg>
        <pc:spChg chg="mod">
          <ac:chgData name="Vera, Brittany A." userId="253c835f-ab0a-4ca9-b1b3-c94c2c480db9" providerId="ADAL" clId="{224992FD-E0A6-4CAA-A3A0-74F6AB6DCA35}" dt="2023-04-03T16:28:30.141" v="5349"/>
          <ac:spMkLst>
            <pc:docMk/>
            <pc:sldMk cId="1672783128" sldId="800"/>
            <ac:spMk id="4" creationId="{9E4BA79E-52EF-FDC0-F3A9-1ADBBE2C53B0}"/>
          </ac:spMkLst>
        </pc:spChg>
        <pc:spChg chg="mod">
          <ac:chgData name="Vera, Brittany A." userId="253c835f-ab0a-4ca9-b1b3-c94c2c480db9" providerId="ADAL" clId="{224992FD-E0A6-4CAA-A3A0-74F6AB6DCA35}" dt="2023-04-03T16:28:30.141" v="5349"/>
          <ac:spMkLst>
            <pc:docMk/>
            <pc:sldMk cId="1672783128" sldId="800"/>
            <ac:spMk id="5" creationId="{419FE26B-D5B9-1DA0-902D-CD9442908B4F}"/>
          </ac:spMkLst>
        </pc:spChg>
        <pc:graphicFrameChg chg="add mod modGraphic">
          <ac:chgData name="Vera, Brittany A." userId="253c835f-ab0a-4ca9-b1b3-c94c2c480db9" providerId="ADAL" clId="{224992FD-E0A6-4CAA-A3A0-74F6AB6DCA35}" dt="2023-04-21T16:15:03.132" v="43898"/>
          <ac:graphicFrameMkLst>
            <pc:docMk/>
            <pc:sldMk cId="1672783128" sldId="800"/>
            <ac:graphicFrameMk id="6" creationId="{AAE36395-F34E-22A1-2BC7-5D6CAE8F8480}"/>
          </ac:graphicFrameMkLst>
        </pc:graphicFrameChg>
      </pc:sldChg>
      <pc:sldChg chg="addSp delSp modSp new mod modNotesTx">
        <pc:chgData name="Vera, Brittany A." userId="253c835f-ab0a-4ca9-b1b3-c94c2c480db9" providerId="ADAL" clId="{224992FD-E0A6-4CAA-A3A0-74F6AB6DCA35}" dt="2023-04-14T15:52:47.050" v="28365"/>
        <pc:sldMkLst>
          <pc:docMk/>
          <pc:sldMk cId="4116845023" sldId="801"/>
        </pc:sldMkLst>
        <pc:spChg chg="mod">
          <ac:chgData name="Vera, Brittany A." userId="253c835f-ab0a-4ca9-b1b3-c94c2c480db9" providerId="ADAL" clId="{224992FD-E0A6-4CAA-A3A0-74F6AB6DCA35}" dt="2023-04-03T16:28:30.141" v="5349"/>
          <ac:spMkLst>
            <pc:docMk/>
            <pc:sldMk cId="4116845023" sldId="801"/>
            <ac:spMk id="2" creationId="{8A4886E8-E0AD-AE81-A4F4-E020BE63B6EC}"/>
          </ac:spMkLst>
        </pc:spChg>
        <pc:spChg chg="del">
          <ac:chgData name="Vera, Brittany A." userId="253c835f-ab0a-4ca9-b1b3-c94c2c480db9" providerId="ADAL" clId="{224992FD-E0A6-4CAA-A3A0-74F6AB6DCA35}" dt="2023-03-30T01:29:49.960" v="1193" actId="1032"/>
          <ac:spMkLst>
            <pc:docMk/>
            <pc:sldMk cId="4116845023" sldId="801"/>
            <ac:spMk id="3" creationId="{8BD0B45A-4856-542D-D7C5-28650D5314E6}"/>
          </ac:spMkLst>
        </pc:spChg>
        <pc:spChg chg="mod">
          <ac:chgData name="Vera, Brittany A." userId="253c835f-ab0a-4ca9-b1b3-c94c2c480db9" providerId="ADAL" clId="{224992FD-E0A6-4CAA-A3A0-74F6AB6DCA35}" dt="2023-04-03T16:28:30.141" v="5349"/>
          <ac:spMkLst>
            <pc:docMk/>
            <pc:sldMk cId="4116845023" sldId="801"/>
            <ac:spMk id="4" creationId="{531D8177-ACF6-4524-26BD-805C157312FD}"/>
          </ac:spMkLst>
        </pc:spChg>
        <pc:spChg chg="mod">
          <ac:chgData name="Vera, Brittany A." userId="253c835f-ab0a-4ca9-b1b3-c94c2c480db9" providerId="ADAL" clId="{224992FD-E0A6-4CAA-A3A0-74F6AB6DCA35}" dt="2023-04-03T16:28:30.141" v="5349"/>
          <ac:spMkLst>
            <pc:docMk/>
            <pc:sldMk cId="4116845023" sldId="801"/>
            <ac:spMk id="5" creationId="{2796B454-197C-82A8-1B4A-2972D667894B}"/>
          </ac:spMkLst>
        </pc:spChg>
        <pc:graphicFrameChg chg="add mod modGraphic">
          <ac:chgData name="Vera, Brittany A." userId="253c835f-ab0a-4ca9-b1b3-c94c2c480db9" providerId="ADAL" clId="{224992FD-E0A6-4CAA-A3A0-74F6AB6DCA35}" dt="2023-04-14T15:52:47.050" v="28365"/>
          <ac:graphicFrameMkLst>
            <pc:docMk/>
            <pc:sldMk cId="4116845023" sldId="801"/>
            <ac:graphicFrameMk id="6" creationId="{AA9D1299-2A0A-7368-9581-A81B5FD1545B}"/>
          </ac:graphicFrameMkLst>
        </pc:graphicFrameChg>
      </pc:sldChg>
      <pc:sldChg chg="modSp new del mod">
        <pc:chgData name="Vera, Brittany A." userId="253c835f-ab0a-4ca9-b1b3-c94c2c480db9" providerId="ADAL" clId="{224992FD-E0A6-4CAA-A3A0-74F6AB6DCA35}" dt="2023-04-14T15:36:09.355" v="27492" actId="2696"/>
        <pc:sldMkLst>
          <pc:docMk/>
          <pc:sldMk cId="3072025217" sldId="802"/>
        </pc:sldMkLst>
        <pc:spChg chg="mod">
          <ac:chgData name="Vera, Brittany A." userId="253c835f-ab0a-4ca9-b1b3-c94c2c480db9" providerId="ADAL" clId="{224992FD-E0A6-4CAA-A3A0-74F6AB6DCA35}" dt="2023-04-03T16:28:30.141" v="5349"/>
          <ac:spMkLst>
            <pc:docMk/>
            <pc:sldMk cId="3072025217" sldId="802"/>
            <ac:spMk id="2" creationId="{33EB0106-D566-5B70-6F3A-F5FEF213E6DD}"/>
          </ac:spMkLst>
        </pc:spChg>
        <pc:spChg chg="mod">
          <ac:chgData name="Vera, Brittany A." userId="253c835f-ab0a-4ca9-b1b3-c94c2c480db9" providerId="ADAL" clId="{224992FD-E0A6-4CAA-A3A0-74F6AB6DCA35}" dt="2023-04-03T16:28:30.141" v="5349"/>
          <ac:spMkLst>
            <pc:docMk/>
            <pc:sldMk cId="3072025217" sldId="802"/>
            <ac:spMk id="3" creationId="{0C3F7788-401E-EDCE-295A-77B342A29167}"/>
          </ac:spMkLst>
        </pc:spChg>
        <pc:spChg chg="mod">
          <ac:chgData name="Vera, Brittany A." userId="253c835f-ab0a-4ca9-b1b3-c94c2c480db9" providerId="ADAL" clId="{224992FD-E0A6-4CAA-A3A0-74F6AB6DCA35}" dt="2023-04-03T16:28:30.141" v="5349"/>
          <ac:spMkLst>
            <pc:docMk/>
            <pc:sldMk cId="3072025217" sldId="802"/>
            <ac:spMk id="4" creationId="{D4E5E8F2-AB40-708F-B697-BFAF7B7B1F6C}"/>
          </ac:spMkLst>
        </pc:spChg>
        <pc:spChg chg="mod">
          <ac:chgData name="Vera, Brittany A." userId="253c835f-ab0a-4ca9-b1b3-c94c2c480db9" providerId="ADAL" clId="{224992FD-E0A6-4CAA-A3A0-74F6AB6DCA35}" dt="2023-04-03T16:28:30.141" v="5349"/>
          <ac:spMkLst>
            <pc:docMk/>
            <pc:sldMk cId="3072025217" sldId="802"/>
            <ac:spMk id="5" creationId="{73F5CA3D-C9A4-0E00-341A-90A79B4C18BD}"/>
          </ac:spMkLst>
        </pc:spChg>
      </pc:sldChg>
      <pc:sldChg chg="modSp new del mod">
        <pc:chgData name="Vera, Brittany A." userId="253c835f-ab0a-4ca9-b1b3-c94c2c480db9" providerId="ADAL" clId="{224992FD-E0A6-4CAA-A3A0-74F6AB6DCA35}" dt="2023-03-30T19:41:50.592" v="1489" actId="2696"/>
        <pc:sldMkLst>
          <pc:docMk/>
          <pc:sldMk cId="942840850" sldId="803"/>
        </pc:sldMkLst>
        <pc:spChg chg="mod">
          <ac:chgData name="Vera, Brittany A." userId="253c835f-ab0a-4ca9-b1b3-c94c2c480db9" providerId="ADAL" clId="{224992FD-E0A6-4CAA-A3A0-74F6AB6DCA35}" dt="2023-03-30T01:36:11.615" v="1477" actId="20577"/>
          <ac:spMkLst>
            <pc:docMk/>
            <pc:sldMk cId="942840850" sldId="803"/>
            <ac:spMk id="2" creationId="{00857713-0D57-ACCF-4CCE-42C58DD5CAA5}"/>
          </ac:spMkLst>
        </pc:spChg>
      </pc:sldChg>
      <pc:sldChg chg="add modNotesTx">
        <pc:chgData name="Vera, Brittany A." userId="253c835f-ab0a-4ca9-b1b3-c94c2c480db9" providerId="ADAL" clId="{224992FD-E0A6-4CAA-A3A0-74F6AB6DCA35}" dt="2023-04-25T00:40:03.352" v="55651" actId="6549"/>
        <pc:sldMkLst>
          <pc:docMk/>
          <pc:sldMk cId="1449761175" sldId="803"/>
        </pc:sldMkLst>
      </pc:sldChg>
      <pc:sldChg chg="modSp add del modNotesTx">
        <pc:chgData name="Vera, Brittany A." userId="253c835f-ab0a-4ca9-b1b3-c94c2c480db9" providerId="ADAL" clId="{224992FD-E0A6-4CAA-A3A0-74F6AB6DCA35}" dt="2023-04-17T16:04:37.533" v="30182" actId="2696"/>
        <pc:sldMkLst>
          <pc:docMk/>
          <pc:sldMk cId="1940309004" sldId="803"/>
        </pc:sldMkLst>
        <pc:spChg chg="mod">
          <ac:chgData name="Vera, Brittany A." userId="253c835f-ab0a-4ca9-b1b3-c94c2c480db9" providerId="ADAL" clId="{224992FD-E0A6-4CAA-A3A0-74F6AB6DCA35}" dt="2023-04-03T16:28:30.141" v="5349"/>
          <ac:spMkLst>
            <pc:docMk/>
            <pc:sldMk cId="1940309004" sldId="803"/>
            <ac:spMk id="2" creationId="{00857713-0D57-ACCF-4CCE-42C58DD5CAA5}"/>
          </ac:spMkLst>
        </pc:spChg>
        <pc:spChg chg="mod">
          <ac:chgData name="Vera, Brittany A." userId="253c835f-ab0a-4ca9-b1b3-c94c2c480db9" providerId="ADAL" clId="{224992FD-E0A6-4CAA-A3A0-74F6AB6DCA35}" dt="2023-04-03T16:28:30.141" v="5349"/>
          <ac:spMkLst>
            <pc:docMk/>
            <pc:sldMk cId="1940309004" sldId="803"/>
            <ac:spMk id="3" creationId="{562D5A2E-E445-283D-9FD1-FA416444D087}"/>
          </ac:spMkLst>
        </pc:spChg>
        <pc:spChg chg="mod">
          <ac:chgData name="Vera, Brittany A." userId="253c835f-ab0a-4ca9-b1b3-c94c2c480db9" providerId="ADAL" clId="{224992FD-E0A6-4CAA-A3A0-74F6AB6DCA35}" dt="2023-04-03T16:28:30.141" v="5349"/>
          <ac:spMkLst>
            <pc:docMk/>
            <pc:sldMk cId="1940309004" sldId="803"/>
            <ac:spMk id="4" creationId="{9775E44D-D6E9-13E1-814B-D5C4F0B0C8EE}"/>
          </ac:spMkLst>
        </pc:spChg>
        <pc:spChg chg="mod">
          <ac:chgData name="Vera, Brittany A." userId="253c835f-ab0a-4ca9-b1b3-c94c2c480db9" providerId="ADAL" clId="{224992FD-E0A6-4CAA-A3A0-74F6AB6DCA35}" dt="2023-04-03T16:28:30.141" v="5349"/>
          <ac:spMkLst>
            <pc:docMk/>
            <pc:sldMk cId="1940309004" sldId="803"/>
            <ac:spMk id="5" creationId="{76425AD6-EDAA-6088-E457-34153F28C496}"/>
          </ac:spMkLst>
        </pc:spChg>
      </pc:sldChg>
      <pc:sldChg chg="add del ord">
        <pc:chgData name="Vera, Brittany A." userId="253c835f-ab0a-4ca9-b1b3-c94c2c480db9" providerId="ADAL" clId="{224992FD-E0A6-4CAA-A3A0-74F6AB6DCA35}" dt="2023-04-21T16:14:20.098" v="43894" actId="2696"/>
        <pc:sldMkLst>
          <pc:docMk/>
          <pc:sldMk cId="3694547050" sldId="803"/>
        </pc:sldMkLst>
      </pc:sldChg>
      <pc:sldChg chg="addSp delSp modSp new mod modNotesTx">
        <pc:chgData name="Vera, Brittany A." userId="253c835f-ab0a-4ca9-b1b3-c94c2c480db9" providerId="ADAL" clId="{224992FD-E0A6-4CAA-A3A0-74F6AB6DCA35}" dt="2023-04-21T16:01:53.792" v="43449" actId="20577"/>
        <pc:sldMkLst>
          <pc:docMk/>
          <pc:sldMk cId="1846610647" sldId="804"/>
        </pc:sldMkLst>
        <pc:spChg chg="mod">
          <ac:chgData name="Vera, Brittany A." userId="253c835f-ab0a-4ca9-b1b3-c94c2c480db9" providerId="ADAL" clId="{224992FD-E0A6-4CAA-A3A0-74F6AB6DCA35}" dt="2023-04-03T16:28:30.141" v="5349"/>
          <ac:spMkLst>
            <pc:docMk/>
            <pc:sldMk cId="1846610647" sldId="804"/>
            <ac:spMk id="2" creationId="{42A7688C-7C66-C323-594A-0C25BD1A6CF0}"/>
          </ac:spMkLst>
        </pc:spChg>
        <pc:spChg chg="del">
          <ac:chgData name="Vera, Brittany A." userId="253c835f-ab0a-4ca9-b1b3-c94c2c480db9" providerId="ADAL" clId="{224992FD-E0A6-4CAA-A3A0-74F6AB6DCA35}" dt="2023-04-03T15:55:53.099" v="3383" actId="1032"/>
          <ac:spMkLst>
            <pc:docMk/>
            <pc:sldMk cId="1846610647" sldId="804"/>
            <ac:spMk id="3" creationId="{B8A5516A-3783-7C8A-3373-B25AAD75C445}"/>
          </ac:spMkLst>
        </pc:spChg>
        <pc:spChg chg="mod">
          <ac:chgData name="Vera, Brittany A." userId="253c835f-ab0a-4ca9-b1b3-c94c2c480db9" providerId="ADAL" clId="{224992FD-E0A6-4CAA-A3A0-74F6AB6DCA35}" dt="2023-04-03T16:28:30.141" v="5349"/>
          <ac:spMkLst>
            <pc:docMk/>
            <pc:sldMk cId="1846610647" sldId="804"/>
            <ac:spMk id="4" creationId="{9BD86CFB-A8D1-58A3-12D5-F7E152C459EA}"/>
          </ac:spMkLst>
        </pc:spChg>
        <pc:spChg chg="mod">
          <ac:chgData name="Vera, Brittany A." userId="253c835f-ab0a-4ca9-b1b3-c94c2c480db9" providerId="ADAL" clId="{224992FD-E0A6-4CAA-A3A0-74F6AB6DCA35}" dt="2023-04-03T16:28:30.141" v="5349"/>
          <ac:spMkLst>
            <pc:docMk/>
            <pc:sldMk cId="1846610647" sldId="804"/>
            <ac:spMk id="5" creationId="{582A1739-0BB5-D663-D6AF-1A6C5A9ADA51}"/>
          </ac:spMkLst>
        </pc:spChg>
        <pc:graphicFrameChg chg="add mod modGraphic">
          <ac:chgData name="Vera, Brittany A." userId="253c835f-ab0a-4ca9-b1b3-c94c2c480db9" providerId="ADAL" clId="{224992FD-E0A6-4CAA-A3A0-74F6AB6DCA35}" dt="2023-04-21T16:01:53.792" v="43449" actId="20577"/>
          <ac:graphicFrameMkLst>
            <pc:docMk/>
            <pc:sldMk cId="1846610647" sldId="804"/>
            <ac:graphicFrameMk id="6" creationId="{E83CE135-D86B-D206-6D5D-94843C9DCE3F}"/>
          </ac:graphicFrameMkLst>
        </pc:graphicFrameChg>
      </pc:sldChg>
      <pc:sldChg chg="add del modNotesTx">
        <pc:chgData name="Vera, Brittany A." userId="253c835f-ab0a-4ca9-b1b3-c94c2c480db9" providerId="ADAL" clId="{224992FD-E0A6-4CAA-A3A0-74F6AB6DCA35}" dt="2023-04-24T13:43:00.720" v="52387" actId="2696"/>
        <pc:sldMkLst>
          <pc:docMk/>
          <pc:sldMk cId="498044277" sldId="805"/>
        </pc:sldMkLst>
      </pc:sldChg>
      <pc:sldChg chg="add">
        <pc:chgData name="Vera, Brittany A." userId="253c835f-ab0a-4ca9-b1b3-c94c2c480db9" providerId="ADAL" clId="{224992FD-E0A6-4CAA-A3A0-74F6AB6DCA35}" dt="2023-04-24T13:43:06.702" v="52388"/>
        <pc:sldMkLst>
          <pc:docMk/>
          <pc:sldMk cId="1632481311" sldId="805"/>
        </pc:sldMkLst>
      </pc:sldChg>
      <pc:sldChg chg="addSp delSp modSp new del mod modNotesTx">
        <pc:chgData name="Vera, Brittany A." userId="253c835f-ab0a-4ca9-b1b3-c94c2c480db9" providerId="ADAL" clId="{224992FD-E0A6-4CAA-A3A0-74F6AB6DCA35}" dt="2023-04-21T16:14:20.098" v="43894" actId="2696"/>
        <pc:sldMkLst>
          <pc:docMk/>
          <pc:sldMk cId="3855419853" sldId="805"/>
        </pc:sldMkLst>
        <pc:spChg chg="mod">
          <ac:chgData name="Vera, Brittany A." userId="253c835f-ab0a-4ca9-b1b3-c94c2c480db9" providerId="ADAL" clId="{224992FD-E0A6-4CAA-A3A0-74F6AB6DCA35}" dt="2023-04-03T16:28:30.141" v="5349"/>
          <ac:spMkLst>
            <pc:docMk/>
            <pc:sldMk cId="3855419853" sldId="805"/>
            <ac:spMk id="2" creationId="{4D5DF4CE-5D99-AC68-62F5-FFE9EB2B1F74}"/>
          </ac:spMkLst>
        </pc:spChg>
        <pc:spChg chg="del">
          <ac:chgData name="Vera, Brittany A." userId="253c835f-ab0a-4ca9-b1b3-c94c2c480db9" providerId="ADAL" clId="{224992FD-E0A6-4CAA-A3A0-74F6AB6DCA35}" dt="2023-04-03T16:09:34.434" v="4608" actId="1032"/>
          <ac:spMkLst>
            <pc:docMk/>
            <pc:sldMk cId="3855419853" sldId="805"/>
            <ac:spMk id="3" creationId="{783C4849-057D-5C4E-711B-8E902A764B5B}"/>
          </ac:spMkLst>
        </pc:spChg>
        <pc:spChg chg="mod">
          <ac:chgData name="Vera, Brittany A." userId="253c835f-ab0a-4ca9-b1b3-c94c2c480db9" providerId="ADAL" clId="{224992FD-E0A6-4CAA-A3A0-74F6AB6DCA35}" dt="2023-04-03T16:28:30.141" v="5349"/>
          <ac:spMkLst>
            <pc:docMk/>
            <pc:sldMk cId="3855419853" sldId="805"/>
            <ac:spMk id="4" creationId="{FF9346BE-20EE-A674-FA5D-960E32F32D84}"/>
          </ac:spMkLst>
        </pc:spChg>
        <pc:spChg chg="mod">
          <ac:chgData name="Vera, Brittany A." userId="253c835f-ab0a-4ca9-b1b3-c94c2c480db9" providerId="ADAL" clId="{224992FD-E0A6-4CAA-A3A0-74F6AB6DCA35}" dt="2023-04-03T16:28:30.141" v="5349"/>
          <ac:spMkLst>
            <pc:docMk/>
            <pc:sldMk cId="3855419853" sldId="805"/>
            <ac:spMk id="5" creationId="{FA91DF58-5D11-AFAF-DB70-3107C2E233AB}"/>
          </ac:spMkLst>
        </pc:spChg>
        <pc:graphicFrameChg chg="add mod modGraphic">
          <ac:chgData name="Vera, Brittany A." userId="253c835f-ab0a-4ca9-b1b3-c94c2c480db9" providerId="ADAL" clId="{224992FD-E0A6-4CAA-A3A0-74F6AB6DCA35}" dt="2023-04-03T16:14:16.997" v="5158" actId="20577"/>
          <ac:graphicFrameMkLst>
            <pc:docMk/>
            <pc:sldMk cId="3855419853" sldId="805"/>
            <ac:graphicFrameMk id="6" creationId="{F2FC5E5E-728D-4B0A-92AB-234FEDB6C5FE}"/>
          </ac:graphicFrameMkLst>
        </pc:graphicFrameChg>
      </pc:sldChg>
      <pc:sldChg chg="modSp new del mod ord">
        <pc:chgData name="Vera, Brittany A." userId="253c835f-ab0a-4ca9-b1b3-c94c2c480db9" providerId="ADAL" clId="{224992FD-E0A6-4CAA-A3A0-74F6AB6DCA35}" dt="2023-04-17T20:19:42.937" v="35092" actId="2696"/>
        <pc:sldMkLst>
          <pc:docMk/>
          <pc:sldMk cId="2361410059" sldId="806"/>
        </pc:sldMkLst>
        <pc:spChg chg="mod">
          <ac:chgData name="Vera, Brittany A." userId="253c835f-ab0a-4ca9-b1b3-c94c2c480db9" providerId="ADAL" clId="{224992FD-E0A6-4CAA-A3A0-74F6AB6DCA35}" dt="2023-04-03T16:28:30.141" v="5349"/>
          <ac:spMkLst>
            <pc:docMk/>
            <pc:sldMk cId="2361410059" sldId="806"/>
            <ac:spMk id="2" creationId="{A1B4E035-ECED-87D0-9A21-680ECC4E6FCA}"/>
          </ac:spMkLst>
        </pc:spChg>
        <pc:spChg chg="mod">
          <ac:chgData name="Vera, Brittany A." userId="253c835f-ab0a-4ca9-b1b3-c94c2c480db9" providerId="ADAL" clId="{224992FD-E0A6-4CAA-A3A0-74F6AB6DCA35}" dt="2023-04-03T16:28:30.141" v="5349"/>
          <ac:spMkLst>
            <pc:docMk/>
            <pc:sldMk cId="2361410059" sldId="806"/>
            <ac:spMk id="3" creationId="{E0D966BA-05E9-4ECC-6886-50741B5AF76A}"/>
          </ac:spMkLst>
        </pc:spChg>
        <pc:spChg chg="mod">
          <ac:chgData name="Vera, Brittany A." userId="253c835f-ab0a-4ca9-b1b3-c94c2c480db9" providerId="ADAL" clId="{224992FD-E0A6-4CAA-A3A0-74F6AB6DCA35}" dt="2023-04-03T16:28:30.141" v="5349"/>
          <ac:spMkLst>
            <pc:docMk/>
            <pc:sldMk cId="2361410059" sldId="806"/>
            <ac:spMk id="4" creationId="{48C23196-68E4-BC6A-242D-F81116F90D16}"/>
          </ac:spMkLst>
        </pc:spChg>
        <pc:spChg chg="mod">
          <ac:chgData name="Vera, Brittany A." userId="253c835f-ab0a-4ca9-b1b3-c94c2c480db9" providerId="ADAL" clId="{224992FD-E0A6-4CAA-A3A0-74F6AB6DCA35}" dt="2023-04-03T16:28:30.141" v="5349"/>
          <ac:spMkLst>
            <pc:docMk/>
            <pc:sldMk cId="2361410059" sldId="806"/>
            <ac:spMk id="5" creationId="{7101420A-7E2F-5334-14B3-B9DCAEDB9328}"/>
          </ac:spMkLst>
        </pc:spChg>
      </pc:sldChg>
      <pc:sldChg chg="modSp new mod">
        <pc:chgData name="Vera, Brittany A." userId="253c835f-ab0a-4ca9-b1b3-c94c2c480db9" providerId="ADAL" clId="{224992FD-E0A6-4CAA-A3A0-74F6AB6DCA35}" dt="2023-04-12T15:29:51.621" v="14974" actId="20577"/>
        <pc:sldMkLst>
          <pc:docMk/>
          <pc:sldMk cId="64412530" sldId="807"/>
        </pc:sldMkLst>
        <pc:spChg chg="mod">
          <ac:chgData name="Vera, Brittany A." userId="253c835f-ab0a-4ca9-b1b3-c94c2c480db9" providerId="ADAL" clId="{224992FD-E0A6-4CAA-A3A0-74F6AB6DCA35}" dt="2023-04-12T15:29:51.621" v="14974" actId="20577"/>
          <ac:spMkLst>
            <pc:docMk/>
            <pc:sldMk cId="64412530" sldId="807"/>
            <ac:spMk id="2" creationId="{E835C73A-FBBF-EF1B-1FB2-BD0E9E75B1B3}"/>
          </ac:spMkLst>
        </pc:spChg>
        <pc:spChg chg="mod">
          <ac:chgData name="Vera, Brittany A." userId="253c835f-ab0a-4ca9-b1b3-c94c2c480db9" providerId="ADAL" clId="{224992FD-E0A6-4CAA-A3A0-74F6AB6DCA35}" dt="2023-04-03T16:28:30.141" v="5349"/>
          <ac:spMkLst>
            <pc:docMk/>
            <pc:sldMk cId="64412530" sldId="807"/>
            <ac:spMk id="3" creationId="{1C13978C-B9E5-C482-709B-3308B6C5E9B0}"/>
          </ac:spMkLst>
        </pc:spChg>
        <pc:spChg chg="mod">
          <ac:chgData name="Vera, Brittany A." userId="253c835f-ab0a-4ca9-b1b3-c94c2c480db9" providerId="ADAL" clId="{224992FD-E0A6-4CAA-A3A0-74F6AB6DCA35}" dt="2023-04-03T16:28:30.141" v="5349"/>
          <ac:spMkLst>
            <pc:docMk/>
            <pc:sldMk cId="64412530" sldId="807"/>
            <ac:spMk id="4" creationId="{157203AD-29B0-0456-6F10-F86C5C5D7CF3}"/>
          </ac:spMkLst>
        </pc:spChg>
        <pc:spChg chg="mod">
          <ac:chgData name="Vera, Brittany A." userId="253c835f-ab0a-4ca9-b1b3-c94c2c480db9" providerId="ADAL" clId="{224992FD-E0A6-4CAA-A3A0-74F6AB6DCA35}" dt="2023-04-03T16:28:30.141" v="5349"/>
          <ac:spMkLst>
            <pc:docMk/>
            <pc:sldMk cId="64412530" sldId="807"/>
            <ac:spMk id="5" creationId="{7C3FA52B-5D25-E603-6E1E-BD506C2CB55E}"/>
          </ac:spMkLst>
        </pc:spChg>
      </pc:sldChg>
      <pc:sldChg chg="addSp delSp modSp new mod modNotesTx">
        <pc:chgData name="Vera, Brittany A." userId="253c835f-ab0a-4ca9-b1b3-c94c2c480db9" providerId="ADAL" clId="{224992FD-E0A6-4CAA-A3A0-74F6AB6DCA35}" dt="2023-04-21T15:48:38.690" v="42960" actId="20577"/>
        <pc:sldMkLst>
          <pc:docMk/>
          <pc:sldMk cId="1666180376" sldId="808"/>
        </pc:sldMkLst>
        <pc:spChg chg="mod">
          <ac:chgData name="Vera, Brittany A." userId="253c835f-ab0a-4ca9-b1b3-c94c2c480db9" providerId="ADAL" clId="{224992FD-E0A6-4CAA-A3A0-74F6AB6DCA35}" dt="2023-04-03T16:28:30.141" v="5349"/>
          <ac:spMkLst>
            <pc:docMk/>
            <pc:sldMk cId="1666180376" sldId="808"/>
            <ac:spMk id="2" creationId="{307CDEA4-839C-14C6-9BC7-9CF867DE9F42}"/>
          </ac:spMkLst>
        </pc:spChg>
        <pc:spChg chg="del">
          <ac:chgData name="Vera, Brittany A." userId="253c835f-ab0a-4ca9-b1b3-c94c2c480db9" providerId="ADAL" clId="{224992FD-E0A6-4CAA-A3A0-74F6AB6DCA35}" dt="2023-04-03T16:00:52.484" v="4156" actId="1032"/>
          <ac:spMkLst>
            <pc:docMk/>
            <pc:sldMk cId="1666180376" sldId="808"/>
            <ac:spMk id="3" creationId="{84CEA95E-01F1-5481-D6E1-50506510C742}"/>
          </ac:spMkLst>
        </pc:spChg>
        <pc:spChg chg="mod">
          <ac:chgData name="Vera, Brittany A." userId="253c835f-ab0a-4ca9-b1b3-c94c2c480db9" providerId="ADAL" clId="{224992FD-E0A6-4CAA-A3A0-74F6AB6DCA35}" dt="2023-04-03T16:28:30.141" v="5349"/>
          <ac:spMkLst>
            <pc:docMk/>
            <pc:sldMk cId="1666180376" sldId="808"/>
            <ac:spMk id="4" creationId="{1606AD07-FA8A-1159-05FE-396E5A13D815}"/>
          </ac:spMkLst>
        </pc:spChg>
        <pc:spChg chg="mod">
          <ac:chgData name="Vera, Brittany A." userId="253c835f-ab0a-4ca9-b1b3-c94c2c480db9" providerId="ADAL" clId="{224992FD-E0A6-4CAA-A3A0-74F6AB6DCA35}" dt="2023-04-03T16:28:30.141" v="5349"/>
          <ac:spMkLst>
            <pc:docMk/>
            <pc:sldMk cId="1666180376" sldId="808"/>
            <ac:spMk id="5" creationId="{684D2B1B-08E2-BC89-8294-690281611432}"/>
          </ac:spMkLst>
        </pc:spChg>
        <pc:graphicFrameChg chg="add mod modGraphic">
          <ac:chgData name="Vera, Brittany A." userId="253c835f-ab0a-4ca9-b1b3-c94c2c480db9" providerId="ADAL" clId="{224992FD-E0A6-4CAA-A3A0-74F6AB6DCA35}" dt="2023-04-21T15:48:38.690" v="42960" actId="20577"/>
          <ac:graphicFrameMkLst>
            <pc:docMk/>
            <pc:sldMk cId="1666180376" sldId="808"/>
            <ac:graphicFrameMk id="6" creationId="{5B7CADE7-D12E-D269-61E1-77A9D012D650}"/>
          </ac:graphicFrameMkLst>
        </pc:graphicFrameChg>
      </pc:sldChg>
      <pc:sldChg chg="addSp delSp modSp new del mod">
        <pc:chgData name="Vera, Brittany A." userId="253c835f-ab0a-4ca9-b1b3-c94c2c480db9" providerId="ADAL" clId="{224992FD-E0A6-4CAA-A3A0-74F6AB6DCA35}" dt="2023-04-03T16:23:56.039" v="5290" actId="2696"/>
        <pc:sldMkLst>
          <pc:docMk/>
          <pc:sldMk cId="2291511846" sldId="809"/>
        </pc:sldMkLst>
        <pc:spChg chg="del">
          <ac:chgData name="Vera, Brittany A." userId="253c835f-ab0a-4ca9-b1b3-c94c2c480db9" providerId="ADAL" clId="{224992FD-E0A6-4CAA-A3A0-74F6AB6DCA35}" dt="2023-04-03T16:23:08.234" v="5236" actId="1032"/>
          <ac:spMkLst>
            <pc:docMk/>
            <pc:sldMk cId="2291511846" sldId="809"/>
            <ac:spMk id="3" creationId="{D724F559-1A8B-CC66-2101-011A37B77B65}"/>
          </ac:spMkLst>
        </pc:spChg>
        <pc:graphicFrameChg chg="add mod modGraphic">
          <ac:chgData name="Vera, Brittany A." userId="253c835f-ab0a-4ca9-b1b3-c94c2c480db9" providerId="ADAL" clId="{224992FD-E0A6-4CAA-A3A0-74F6AB6DCA35}" dt="2023-04-03T16:23:48.236" v="5289" actId="20577"/>
          <ac:graphicFrameMkLst>
            <pc:docMk/>
            <pc:sldMk cId="2291511846" sldId="809"/>
            <ac:graphicFrameMk id="6" creationId="{9FF00512-3341-1A16-EF8E-A8EC787CAFE2}"/>
          </ac:graphicFrameMkLst>
        </pc:graphicFrameChg>
      </pc:sldChg>
      <pc:sldChg chg="addSp delSp modSp new mod modNotesTx">
        <pc:chgData name="Vera, Brittany A." userId="253c835f-ab0a-4ca9-b1b3-c94c2c480db9" providerId="ADAL" clId="{224992FD-E0A6-4CAA-A3A0-74F6AB6DCA35}" dt="2023-04-07T14:33:55.223" v="8405" actId="20577"/>
        <pc:sldMkLst>
          <pc:docMk/>
          <pc:sldMk cId="3977929575" sldId="809"/>
        </pc:sldMkLst>
        <pc:spChg chg="mod">
          <ac:chgData name="Vera, Brittany A." userId="253c835f-ab0a-4ca9-b1b3-c94c2c480db9" providerId="ADAL" clId="{224992FD-E0A6-4CAA-A3A0-74F6AB6DCA35}" dt="2023-04-07T13:37:27.500" v="6194" actId="20577"/>
          <ac:spMkLst>
            <pc:docMk/>
            <pc:sldMk cId="3977929575" sldId="809"/>
            <ac:spMk id="2" creationId="{89EDBECC-3B62-AB68-ED82-6D6F2FCD3106}"/>
          </ac:spMkLst>
        </pc:spChg>
        <pc:spChg chg="del">
          <ac:chgData name="Vera, Brittany A." userId="253c835f-ab0a-4ca9-b1b3-c94c2c480db9" providerId="ADAL" clId="{224992FD-E0A6-4CAA-A3A0-74F6AB6DCA35}" dt="2023-04-07T13:38:53.004" v="6195" actId="12084"/>
          <ac:spMkLst>
            <pc:docMk/>
            <pc:sldMk cId="3977929575" sldId="809"/>
            <ac:spMk id="3" creationId="{3BEB09FE-3F70-5E2F-4117-8D387572BDD6}"/>
          </ac:spMkLst>
        </pc:spChg>
        <pc:graphicFrameChg chg="add mod">
          <ac:chgData name="Vera, Brittany A." userId="253c835f-ab0a-4ca9-b1b3-c94c2c480db9" providerId="ADAL" clId="{224992FD-E0A6-4CAA-A3A0-74F6AB6DCA35}" dt="2023-04-07T13:50:16.574" v="6986" actId="12269"/>
          <ac:graphicFrameMkLst>
            <pc:docMk/>
            <pc:sldMk cId="3977929575" sldId="809"/>
            <ac:graphicFrameMk id="6" creationId="{7EB00741-E31E-C8E1-75DE-4A1E8278576B}"/>
          </ac:graphicFrameMkLst>
        </pc:graphicFrameChg>
      </pc:sldChg>
      <pc:sldChg chg="modSp new mod">
        <pc:chgData name="Vera, Brittany A." userId="253c835f-ab0a-4ca9-b1b3-c94c2c480db9" providerId="ADAL" clId="{224992FD-E0A6-4CAA-A3A0-74F6AB6DCA35}" dt="2023-04-25T02:47:48.972" v="58170" actId="21"/>
        <pc:sldMkLst>
          <pc:docMk/>
          <pc:sldMk cId="2946411908" sldId="810"/>
        </pc:sldMkLst>
        <pc:spChg chg="mod">
          <ac:chgData name="Vera, Brittany A." userId="253c835f-ab0a-4ca9-b1b3-c94c2c480db9" providerId="ADAL" clId="{224992FD-E0A6-4CAA-A3A0-74F6AB6DCA35}" dt="2023-04-07T13:35:29.835" v="6111" actId="20577"/>
          <ac:spMkLst>
            <pc:docMk/>
            <pc:sldMk cId="2946411908" sldId="810"/>
            <ac:spMk id="2" creationId="{2EA60434-D264-D6A0-0B3D-232903DFD5ED}"/>
          </ac:spMkLst>
        </pc:spChg>
        <pc:spChg chg="mod">
          <ac:chgData name="Vera, Brittany A." userId="253c835f-ab0a-4ca9-b1b3-c94c2c480db9" providerId="ADAL" clId="{224992FD-E0A6-4CAA-A3A0-74F6AB6DCA35}" dt="2023-04-25T02:47:48.972" v="58170" actId="21"/>
          <ac:spMkLst>
            <pc:docMk/>
            <pc:sldMk cId="2946411908" sldId="810"/>
            <ac:spMk id="3" creationId="{5DF47EA7-20C9-2C0D-CBCE-DE9E8F3ECB4D}"/>
          </ac:spMkLst>
        </pc:spChg>
      </pc:sldChg>
      <pc:sldChg chg="addSp delSp modSp new mod modNotesTx">
        <pc:chgData name="Vera, Brittany A." userId="253c835f-ab0a-4ca9-b1b3-c94c2c480db9" providerId="ADAL" clId="{224992FD-E0A6-4CAA-A3A0-74F6AB6DCA35}" dt="2023-04-24T13:41:51.525" v="52370" actId="20577"/>
        <pc:sldMkLst>
          <pc:docMk/>
          <pc:sldMk cId="2289245885" sldId="811"/>
        </pc:sldMkLst>
        <pc:spChg chg="mod">
          <ac:chgData name="Vera, Brittany A." userId="253c835f-ab0a-4ca9-b1b3-c94c2c480db9" providerId="ADAL" clId="{224992FD-E0A6-4CAA-A3A0-74F6AB6DCA35}" dt="2023-04-21T15:56:23.577" v="43080" actId="20577"/>
          <ac:spMkLst>
            <pc:docMk/>
            <pc:sldMk cId="2289245885" sldId="811"/>
            <ac:spMk id="2" creationId="{F46D288B-74FB-A699-F50C-CDE6BC842A49}"/>
          </ac:spMkLst>
        </pc:spChg>
        <pc:spChg chg="del">
          <ac:chgData name="Vera, Brittany A." userId="253c835f-ab0a-4ca9-b1b3-c94c2c480db9" providerId="ADAL" clId="{224992FD-E0A6-4CAA-A3A0-74F6AB6DCA35}" dt="2023-04-07T13:44:06.749" v="6790" actId="12084"/>
          <ac:spMkLst>
            <pc:docMk/>
            <pc:sldMk cId="2289245885" sldId="811"/>
            <ac:spMk id="3" creationId="{5520C74A-B4E8-822F-AF55-9617303E1DD0}"/>
          </ac:spMkLst>
        </pc:spChg>
        <pc:graphicFrameChg chg="add mod">
          <ac:chgData name="Vera, Brittany A." userId="253c835f-ab0a-4ca9-b1b3-c94c2c480db9" providerId="ADAL" clId="{224992FD-E0A6-4CAA-A3A0-74F6AB6DCA35}" dt="2023-04-24T13:41:51.525" v="52370" actId="20577"/>
          <ac:graphicFrameMkLst>
            <pc:docMk/>
            <pc:sldMk cId="2289245885" sldId="811"/>
            <ac:graphicFrameMk id="6" creationId="{B13C693C-B861-28FA-6C9D-93C0C0E8E48F}"/>
          </ac:graphicFrameMkLst>
        </pc:graphicFrameChg>
      </pc:sldChg>
      <pc:sldChg chg="addSp delSp modSp new mod modClrScheme chgLayout modNotesTx">
        <pc:chgData name="Vera, Brittany A." userId="253c835f-ab0a-4ca9-b1b3-c94c2c480db9" providerId="ADAL" clId="{224992FD-E0A6-4CAA-A3A0-74F6AB6DCA35}" dt="2023-04-14T15:54:53.842" v="28636" actId="20577"/>
        <pc:sldMkLst>
          <pc:docMk/>
          <pc:sldMk cId="3686896006" sldId="812"/>
        </pc:sldMkLst>
        <pc:spChg chg="del mod ord">
          <ac:chgData name="Vera, Brittany A." userId="253c835f-ab0a-4ca9-b1b3-c94c2c480db9" providerId="ADAL" clId="{224992FD-E0A6-4CAA-A3A0-74F6AB6DCA35}" dt="2023-04-07T14:32:18.655" v="8350" actId="700"/>
          <ac:spMkLst>
            <pc:docMk/>
            <pc:sldMk cId="3686896006" sldId="812"/>
            <ac:spMk id="2" creationId="{3FD6D0F6-8AA4-044C-F2D7-2AED56CF965B}"/>
          </ac:spMkLst>
        </pc:spChg>
        <pc:spChg chg="mod ord">
          <ac:chgData name="Vera, Brittany A." userId="253c835f-ab0a-4ca9-b1b3-c94c2c480db9" providerId="ADAL" clId="{224992FD-E0A6-4CAA-A3A0-74F6AB6DCA35}" dt="2023-04-07T14:32:18.655" v="8350" actId="700"/>
          <ac:spMkLst>
            <pc:docMk/>
            <pc:sldMk cId="3686896006" sldId="812"/>
            <ac:spMk id="3" creationId="{A2A6A539-A9E3-2FE1-EF7F-7EB1B0F430C8}"/>
          </ac:spMkLst>
        </pc:spChg>
        <pc:spChg chg="mod ord">
          <ac:chgData name="Vera, Brittany A." userId="253c835f-ab0a-4ca9-b1b3-c94c2c480db9" providerId="ADAL" clId="{224992FD-E0A6-4CAA-A3A0-74F6AB6DCA35}" dt="2023-04-07T14:32:18.655" v="8350" actId="700"/>
          <ac:spMkLst>
            <pc:docMk/>
            <pc:sldMk cId="3686896006" sldId="812"/>
            <ac:spMk id="4" creationId="{894ADA57-FE06-BB20-3196-A633F67058F9}"/>
          </ac:spMkLst>
        </pc:spChg>
        <pc:spChg chg="add mod ord">
          <ac:chgData name="Vera, Brittany A." userId="253c835f-ab0a-4ca9-b1b3-c94c2c480db9" providerId="ADAL" clId="{224992FD-E0A6-4CAA-A3A0-74F6AB6DCA35}" dt="2023-04-14T15:45:27.270" v="27975" actId="1076"/>
          <ac:spMkLst>
            <pc:docMk/>
            <pc:sldMk cId="3686896006" sldId="812"/>
            <ac:spMk id="5" creationId="{E792EEB2-793D-AB4F-CC2A-0D8EDA7E368E}"/>
          </ac:spMkLst>
        </pc:spChg>
        <pc:spChg chg="add del mod ord">
          <ac:chgData name="Vera, Brittany A." userId="253c835f-ab0a-4ca9-b1b3-c94c2c480db9" providerId="ADAL" clId="{224992FD-E0A6-4CAA-A3A0-74F6AB6DCA35}" dt="2023-04-14T15:39:21.348" v="27496" actId="12084"/>
          <ac:spMkLst>
            <pc:docMk/>
            <pc:sldMk cId="3686896006" sldId="812"/>
            <ac:spMk id="6" creationId="{EB140DB6-FA54-9B78-B9A1-381D1CB9FE4F}"/>
          </ac:spMkLst>
        </pc:spChg>
        <pc:graphicFrameChg chg="add mod modGraphic">
          <ac:chgData name="Vera, Brittany A." userId="253c835f-ab0a-4ca9-b1b3-c94c2c480db9" providerId="ADAL" clId="{224992FD-E0A6-4CAA-A3A0-74F6AB6DCA35}" dt="2023-04-14T15:53:04.245" v="28406" actId="20577"/>
          <ac:graphicFrameMkLst>
            <pc:docMk/>
            <pc:sldMk cId="3686896006" sldId="812"/>
            <ac:graphicFrameMk id="2" creationId="{8B7E04CD-92FE-0BD7-4931-4CE997DF23B4}"/>
          </ac:graphicFrameMkLst>
        </pc:graphicFrameChg>
      </pc:sldChg>
      <pc:sldChg chg="addSp delSp modSp new mod ord modNotesTx">
        <pc:chgData name="Vera, Brittany A." userId="253c835f-ab0a-4ca9-b1b3-c94c2c480db9" providerId="ADAL" clId="{224992FD-E0A6-4CAA-A3A0-74F6AB6DCA35}" dt="2023-04-21T15:33:59.364" v="42029"/>
        <pc:sldMkLst>
          <pc:docMk/>
          <pc:sldMk cId="28920482" sldId="813"/>
        </pc:sldMkLst>
        <pc:spChg chg="mod">
          <ac:chgData name="Vera, Brittany A." userId="253c835f-ab0a-4ca9-b1b3-c94c2c480db9" providerId="ADAL" clId="{224992FD-E0A6-4CAA-A3A0-74F6AB6DCA35}" dt="2023-04-11T19:10:13.269" v="12663" actId="5793"/>
          <ac:spMkLst>
            <pc:docMk/>
            <pc:sldMk cId="28920482" sldId="813"/>
            <ac:spMk id="2" creationId="{7DEFAB20-B89D-6393-B0D3-573A5726D3BF}"/>
          </ac:spMkLst>
        </pc:spChg>
        <pc:spChg chg="del mod">
          <ac:chgData name="Vera, Brittany A." userId="253c835f-ab0a-4ca9-b1b3-c94c2c480db9" providerId="ADAL" clId="{224992FD-E0A6-4CAA-A3A0-74F6AB6DCA35}" dt="2023-04-11T19:10:37.169" v="12665" actId="12084"/>
          <ac:spMkLst>
            <pc:docMk/>
            <pc:sldMk cId="28920482" sldId="813"/>
            <ac:spMk id="3" creationId="{A84F0864-3A24-242D-2275-43664788F5A4}"/>
          </ac:spMkLst>
        </pc:spChg>
        <pc:graphicFrameChg chg="add mod modGraphic">
          <ac:chgData name="Vera, Brittany A." userId="253c835f-ab0a-4ca9-b1b3-c94c2c480db9" providerId="ADAL" clId="{224992FD-E0A6-4CAA-A3A0-74F6AB6DCA35}" dt="2023-04-11T19:10:56.384" v="12671" actId="403"/>
          <ac:graphicFrameMkLst>
            <pc:docMk/>
            <pc:sldMk cId="28920482" sldId="813"/>
            <ac:graphicFrameMk id="6" creationId="{41F7876D-83BD-9F96-DDA2-C83D0AA11715}"/>
          </ac:graphicFrameMkLst>
        </pc:graphicFrameChg>
      </pc:sldChg>
      <pc:sldChg chg="modSp new del mod">
        <pc:chgData name="Vera, Brittany A." userId="253c835f-ab0a-4ca9-b1b3-c94c2c480db9" providerId="ADAL" clId="{224992FD-E0A6-4CAA-A3A0-74F6AB6DCA35}" dt="2023-04-20T16:51:31.853" v="41043" actId="2696"/>
        <pc:sldMkLst>
          <pc:docMk/>
          <pc:sldMk cId="1004946351" sldId="814"/>
        </pc:sldMkLst>
        <pc:spChg chg="mod">
          <ac:chgData name="Vera, Brittany A." userId="253c835f-ab0a-4ca9-b1b3-c94c2c480db9" providerId="ADAL" clId="{224992FD-E0A6-4CAA-A3A0-74F6AB6DCA35}" dt="2023-04-14T15:34:42.909" v="27462" actId="20577"/>
          <ac:spMkLst>
            <pc:docMk/>
            <pc:sldMk cId="1004946351" sldId="814"/>
            <ac:spMk id="2" creationId="{B530397C-2F4B-99B4-C419-E7CB46FB94BF}"/>
          </ac:spMkLst>
        </pc:spChg>
        <pc:spChg chg="mod">
          <ac:chgData name="Vera, Brittany A." userId="253c835f-ab0a-4ca9-b1b3-c94c2c480db9" providerId="ADAL" clId="{224992FD-E0A6-4CAA-A3A0-74F6AB6DCA35}" dt="2023-04-14T15:34:51.629" v="27491" actId="20577"/>
          <ac:spMkLst>
            <pc:docMk/>
            <pc:sldMk cId="1004946351" sldId="814"/>
            <ac:spMk id="3" creationId="{A0D10550-E32A-59B0-C675-DFAB11DDF36E}"/>
          </ac:spMkLst>
        </pc:spChg>
        <pc:picChg chg="mod">
          <ac:chgData name="Vera, Brittany A." userId="253c835f-ab0a-4ca9-b1b3-c94c2c480db9" providerId="ADAL" clId="{224992FD-E0A6-4CAA-A3A0-74F6AB6DCA35}" dt="2023-04-17T20:19:19.227" v="35088" actId="14100"/>
          <ac:picMkLst>
            <pc:docMk/>
            <pc:sldMk cId="1004946351" sldId="814"/>
            <ac:picMk id="6" creationId="{6273AB1B-6F41-7887-D67A-522A2B2993DD}"/>
          </ac:picMkLst>
        </pc:picChg>
      </pc:sldChg>
      <pc:sldChg chg="new del">
        <pc:chgData name="Vera, Brittany A." userId="253c835f-ab0a-4ca9-b1b3-c94c2c480db9" providerId="ADAL" clId="{224992FD-E0A6-4CAA-A3A0-74F6AB6DCA35}" dt="2023-04-11T19:09:55.988" v="12593" actId="2696"/>
        <pc:sldMkLst>
          <pc:docMk/>
          <pc:sldMk cId="2015900684" sldId="814"/>
        </pc:sldMkLst>
      </pc:sldChg>
      <pc:sldChg chg="new del">
        <pc:chgData name="Vera, Brittany A." userId="253c835f-ab0a-4ca9-b1b3-c94c2c480db9" providerId="ADAL" clId="{224992FD-E0A6-4CAA-A3A0-74F6AB6DCA35}" dt="2023-04-14T15:55:00.444" v="28637" actId="2696"/>
        <pc:sldMkLst>
          <pc:docMk/>
          <pc:sldMk cId="467986453" sldId="815"/>
        </pc:sldMkLst>
      </pc:sldChg>
      <pc:sldChg chg="addSp delSp modSp new mod">
        <pc:chgData name="Vera, Brittany A." userId="253c835f-ab0a-4ca9-b1b3-c94c2c480db9" providerId="ADAL" clId="{224992FD-E0A6-4CAA-A3A0-74F6AB6DCA35}" dt="2023-04-24T13:46:35.421" v="52427" actId="20577"/>
        <pc:sldMkLst>
          <pc:docMk/>
          <pc:sldMk cId="1903124583" sldId="816"/>
        </pc:sldMkLst>
        <pc:spChg chg="mod">
          <ac:chgData name="Vera, Brittany A." userId="253c835f-ab0a-4ca9-b1b3-c94c2c480db9" providerId="ADAL" clId="{224992FD-E0A6-4CAA-A3A0-74F6AB6DCA35}" dt="2023-04-14T15:48:29.690" v="28078"/>
          <ac:spMkLst>
            <pc:docMk/>
            <pc:sldMk cId="1903124583" sldId="816"/>
            <ac:spMk id="2" creationId="{9B3183CC-8242-52A3-82EF-C17602B570AB}"/>
          </ac:spMkLst>
        </pc:spChg>
        <pc:spChg chg="del">
          <ac:chgData name="Vera, Brittany A." userId="253c835f-ab0a-4ca9-b1b3-c94c2c480db9" providerId="ADAL" clId="{224992FD-E0A6-4CAA-A3A0-74F6AB6DCA35}" dt="2023-04-14T15:47:45.770" v="28071" actId="1032"/>
          <ac:spMkLst>
            <pc:docMk/>
            <pc:sldMk cId="1903124583" sldId="816"/>
            <ac:spMk id="3" creationId="{64FB2CF7-8175-676D-7F3C-2BEE5B2D7361}"/>
          </ac:spMkLst>
        </pc:spChg>
        <pc:graphicFrameChg chg="add mod modGraphic">
          <ac:chgData name="Vera, Brittany A." userId="253c835f-ab0a-4ca9-b1b3-c94c2c480db9" providerId="ADAL" clId="{224992FD-E0A6-4CAA-A3A0-74F6AB6DCA35}" dt="2023-04-24T13:46:35.421" v="52427" actId="20577"/>
          <ac:graphicFrameMkLst>
            <pc:docMk/>
            <pc:sldMk cId="1903124583" sldId="816"/>
            <ac:graphicFrameMk id="6" creationId="{95E4424B-3897-AA3E-A7E0-5DCC4B13CE5C}"/>
          </ac:graphicFrameMkLst>
        </pc:graphicFrameChg>
      </pc:sldChg>
      <pc:sldChg chg="addSp delSp modSp new mod ord modNotesTx">
        <pc:chgData name="Vera, Brittany A." userId="253c835f-ab0a-4ca9-b1b3-c94c2c480db9" providerId="ADAL" clId="{224992FD-E0A6-4CAA-A3A0-74F6AB6DCA35}" dt="2023-04-24T13:30:26.515" v="52291" actId="6549"/>
        <pc:sldMkLst>
          <pc:docMk/>
          <pc:sldMk cId="1226374377" sldId="817"/>
        </pc:sldMkLst>
        <pc:spChg chg="mod">
          <ac:chgData name="Vera, Brittany A." userId="253c835f-ab0a-4ca9-b1b3-c94c2c480db9" providerId="ADAL" clId="{224992FD-E0A6-4CAA-A3A0-74F6AB6DCA35}" dt="2023-04-14T16:02:53.762" v="28689" actId="20577"/>
          <ac:spMkLst>
            <pc:docMk/>
            <pc:sldMk cId="1226374377" sldId="817"/>
            <ac:spMk id="2" creationId="{7E3895E9-88E2-178F-DC71-EFD0149CB62F}"/>
          </ac:spMkLst>
        </pc:spChg>
        <pc:spChg chg="del">
          <ac:chgData name="Vera, Brittany A." userId="253c835f-ab0a-4ca9-b1b3-c94c2c480db9" providerId="ADAL" clId="{224992FD-E0A6-4CAA-A3A0-74F6AB6DCA35}" dt="2023-04-14T16:03:05.339" v="28690" actId="12084"/>
          <ac:spMkLst>
            <pc:docMk/>
            <pc:sldMk cId="1226374377" sldId="817"/>
            <ac:spMk id="3" creationId="{DAD72847-7FDD-D484-8A8E-5DFFFE1397EF}"/>
          </ac:spMkLst>
        </pc:spChg>
        <pc:graphicFrameChg chg="add mod">
          <ac:chgData name="Vera, Brittany A." userId="253c835f-ab0a-4ca9-b1b3-c94c2c480db9" providerId="ADAL" clId="{224992FD-E0A6-4CAA-A3A0-74F6AB6DCA35}" dt="2023-04-17T19:49:05.988" v="33314" actId="20577"/>
          <ac:graphicFrameMkLst>
            <pc:docMk/>
            <pc:sldMk cId="1226374377" sldId="817"/>
            <ac:graphicFrameMk id="6" creationId="{728618EE-6BD7-A98E-7D00-C4AAE43795A7}"/>
          </ac:graphicFrameMkLst>
        </pc:graphicFrameChg>
      </pc:sldChg>
      <pc:sldChg chg="addSp delSp modSp new del mod modNotesTx">
        <pc:chgData name="Vera, Brittany A." userId="253c835f-ab0a-4ca9-b1b3-c94c2c480db9" providerId="ADAL" clId="{224992FD-E0A6-4CAA-A3A0-74F6AB6DCA35}" dt="2023-04-21T15:46:33.286" v="42806" actId="2696"/>
        <pc:sldMkLst>
          <pc:docMk/>
          <pc:sldMk cId="339864429" sldId="818"/>
        </pc:sldMkLst>
        <pc:spChg chg="mod">
          <ac:chgData name="Vera, Brittany A." userId="253c835f-ab0a-4ca9-b1b3-c94c2c480db9" providerId="ADAL" clId="{224992FD-E0A6-4CAA-A3A0-74F6AB6DCA35}" dt="2023-04-14T16:29:56.906" v="30014" actId="20577"/>
          <ac:spMkLst>
            <pc:docMk/>
            <pc:sldMk cId="339864429" sldId="818"/>
            <ac:spMk id="2" creationId="{793C6A24-594A-7E46-A361-4BC5308AC902}"/>
          </ac:spMkLst>
        </pc:spChg>
        <pc:spChg chg="del">
          <ac:chgData name="Vera, Brittany A." userId="253c835f-ab0a-4ca9-b1b3-c94c2c480db9" providerId="ADAL" clId="{224992FD-E0A6-4CAA-A3A0-74F6AB6DCA35}" dt="2023-04-14T16:29:21.059" v="29915" actId="1032"/>
          <ac:spMkLst>
            <pc:docMk/>
            <pc:sldMk cId="339864429" sldId="818"/>
            <ac:spMk id="3" creationId="{121A794F-3C7B-7F4D-F7E9-17BFAABC462E}"/>
          </ac:spMkLst>
        </pc:spChg>
        <pc:graphicFrameChg chg="add mod modGraphic">
          <ac:chgData name="Vera, Brittany A." userId="253c835f-ab0a-4ca9-b1b3-c94c2c480db9" providerId="ADAL" clId="{224992FD-E0A6-4CAA-A3A0-74F6AB6DCA35}" dt="2023-04-14T16:30:06.348" v="30015" actId="12269"/>
          <ac:graphicFrameMkLst>
            <pc:docMk/>
            <pc:sldMk cId="339864429" sldId="818"/>
            <ac:graphicFrameMk id="6" creationId="{21BEBDC1-F69E-2F74-C675-66CC2B691A39}"/>
          </ac:graphicFrameMkLst>
        </pc:graphicFrameChg>
      </pc:sldChg>
      <pc:sldChg chg="modSp add mod modNotesTx">
        <pc:chgData name="Vera, Brittany A." userId="253c835f-ab0a-4ca9-b1b3-c94c2c480db9" providerId="ADAL" clId="{224992FD-E0A6-4CAA-A3A0-74F6AB6DCA35}" dt="2023-04-24T15:45:55.102" v="52755" actId="20577"/>
        <pc:sldMkLst>
          <pc:docMk/>
          <pc:sldMk cId="2638182504" sldId="818"/>
        </pc:sldMkLst>
        <pc:spChg chg="mod">
          <ac:chgData name="Vera, Brittany A." userId="253c835f-ab0a-4ca9-b1b3-c94c2c480db9" providerId="ADAL" clId="{224992FD-E0A6-4CAA-A3A0-74F6AB6DCA35}" dt="2023-04-21T16:10:35.903" v="43804" actId="1076"/>
          <ac:spMkLst>
            <pc:docMk/>
            <pc:sldMk cId="2638182504" sldId="818"/>
            <ac:spMk id="2" creationId="{793C6A24-594A-7E46-A361-4BC5308AC902}"/>
          </ac:spMkLst>
        </pc:spChg>
        <pc:graphicFrameChg chg="mod">
          <ac:chgData name="Vera, Brittany A." userId="253c835f-ab0a-4ca9-b1b3-c94c2c480db9" providerId="ADAL" clId="{224992FD-E0A6-4CAA-A3A0-74F6AB6DCA35}" dt="2023-04-21T16:10:41.752" v="43805" actId="1076"/>
          <ac:graphicFrameMkLst>
            <pc:docMk/>
            <pc:sldMk cId="2638182504" sldId="818"/>
            <ac:graphicFrameMk id="6" creationId="{21BEBDC1-F69E-2F74-C675-66CC2B691A39}"/>
          </ac:graphicFrameMkLst>
        </pc:graphicFrameChg>
      </pc:sldChg>
      <pc:sldChg chg="modSp new del mod ord">
        <pc:chgData name="Vera, Brittany A." userId="253c835f-ab0a-4ca9-b1b3-c94c2c480db9" providerId="ADAL" clId="{224992FD-E0A6-4CAA-A3A0-74F6AB6DCA35}" dt="2023-04-17T16:05:05.948" v="30184" actId="2696"/>
        <pc:sldMkLst>
          <pc:docMk/>
          <pc:sldMk cId="4121184729" sldId="819"/>
        </pc:sldMkLst>
        <pc:spChg chg="mod">
          <ac:chgData name="Vera, Brittany A." userId="253c835f-ab0a-4ca9-b1b3-c94c2c480db9" providerId="ADAL" clId="{224992FD-E0A6-4CAA-A3A0-74F6AB6DCA35}" dt="2023-04-14T16:30:52.950" v="30077" actId="20577"/>
          <ac:spMkLst>
            <pc:docMk/>
            <pc:sldMk cId="4121184729" sldId="819"/>
            <ac:spMk id="2" creationId="{5AFB5A94-7CA9-7679-F196-10F6D5615D01}"/>
          </ac:spMkLst>
        </pc:spChg>
        <pc:spChg chg="mod">
          <ac:chgData name="Vera, Brittany A." userId="253c835f-ab0a-4ca9-b1b3-c94c2c480db9" providerId="ADAL" clId="{224992FD-E0A6-4CAA-A3A0-74F6AB6DCA35}" dt="2023-04-14T16:31:06.117" v="30133" actId="20577"/>
          <ac:spMkLst>
            <pc:docMk/>
            <pc:sldMk cId="4121184729" sldId="819"/>
            <ac:spMk id="3" creationId="{09501049-7D33-EC7A-51B1-D9359195EE10}"/>
          </ac:spMkLst>
        </pc:spChg>
      </pc:sldChg>
      <pc:sldChg chg="delSp modSp add mod ord">
        <pc:chgData name="Vera, Brittany A." userId="253c835f-ab0a-4ca9-b1b3-c94c2c480db9" providerId="ADAL" clId="{224992FD-E0A6-4CAA-A3A0-74F6AB6DCA35}" dt="2023-04-17T20:19:03.493" v="35087" actId="12269"/>
        <pc:sldMkLst>
          <pc:docMk/>
          <pc:sldMk cId="4148921903" sldId="819"/>
        </pc:sldMkLst>
        <pc:spChg chg="mod">
          <ac:chgData name="Vera, Brittany A." userId="253c835f-ab0a-4ca9-b1b3-c94c2c480db9" providerId="ADAL" clId="{224992FD-E0A6-4CAA-A3A0-74F6AB6DCA35}" dt="2023-04-17T20:18:54.685" v="35084" actId="20577"/>
          <ac:spMkLst>
            <pc:docMk/>
            <pc:sldMk cId="4148921903" sldId="819"/>
            <ac:spMk id="2" creationId="{5AFB5A94-7CA9-7679-F196-10F6D5615D01}"/>
          </ac:spMkLst>
        </pc:spChg>
        <pc:spChg chg="del mod">
          <ac:chgData name="Vera, Brittany A." userId="253c835f-ab0a-4ca9-b1b3-c94c2c480db9" providerId="ADAL" clId="{224992FD-E0A6-4CAA-A3A0-74F6AB6DCA35}" dt="2023-04-17T20:19:00.219" v="35086" actId="478"/>
          <ac:spMkLst>
            <pc:docMk/>
            <pc:sldMk cId="4148921903" sldId="819"/>
            <ac:spMk id="590" creationId="{570974D6-8510-CB2E-54C3-27376B610DD8}"/>
          </ac:spMkLst>
        </pc:spChg>
        <pc:graphicFrameChg chg="mod">
          <ac:chgData name="Vera, Brittany A." userId="253c835f-ab0a-4ca9-b1b3-c94c2c480db9" providerId="ADAL" clId="{224992FD-E0A6-4CAA-A3A0-74F6AB6DCA35}" dt="2023-04-17T20:19:03.493" v="35087" actId="12269"/>
          <ac:graphicFrameMkLst>
            <pc:docMk/>
            <pc:sldMk cId="4148921903" sldId="819"/>
            <ac:graphicFrameMk id="6" creationId="{23E327DC-2E22-EA20-DE88-BB9F1412639E}"/>
          </ac:graphicFrameMkLst>
        </pc:graphicFrameChg>
      </pc:sldChg>
      <pc:sldChg chg="addSp delSp modSp new mod ord">
        <pc:chgData name="Vera, Brittany A." userId="253c835f-ab0a-4ca9-b1b3-c94c2c480db9" providerId="ADAL" clId="{224992FD-E0A6-4CAA-A3A0-74F6AB6DCA35}" dt="2023-04-20T20:32:54.889" v="41380" actId="12100"/>
        <pc:sldMkLst>
          <pc:docMk/>
          <pc:sldMk cId="1573050689" sldId="820"/>
        </pc:sldMkLst>
        <pc:spChg chg="mod">
          <ac:chgData name="Vera, Brittany A." userId="253c835f-ab0a-4ca9-b1b3-c94c2c480db9" providerId="ADAL" clId="{224992FD-E0A6-4CAA-A3A0-74F6AB6DCA35}" dt="2023-04-17T19:28:05.960" v="31528" actId="20577"/>
          <ac:spMkLst>
            <pc:docMk/>
            <pc:sldMk cId="1573050689" sldId="820"/>
            <ac:spMk id="2" creationId="{17DB7C93-D2C0-E57B-A244-6919B8357C5E}"/>
          </ac:spMkLst>
        </pc:spChg>
        <pc:spChg chg="del mod">
          <ac:chgData name="Vera, Brittany A." userId="253c835f-ab0a-4ca9-b1b3-c94c2c480db9" providerId="ADAL" clId="{224992FD-E0A6-4CAA-A3A0-74F6AB6DCA35}" dt="2023-04-17T19:28:31.910" v="31530" actId="12084"/>
          <ac:spMkLst>
            <pc:docMk/>
            <pc:sldMk cId="1573050689" sldId="820"/>
            <ac:spMk id="3" creationId="{647D57A3-C9CE-BDB7-ED78-98DE3A6CF72A}"/>
          </ac:spMkLst>
        </pc:spChg>
        <pc:graphicFrameChg chg="add mod">
          <ac:chgData name="Vera, Brittany A." userId="253c835f-ab0a-4ca9-b1b3-c94c2c480db9" providerId="ADAL" clId="{224992FD-E0A6-4CAA-A3A0-74F6AB6DCA35}" dt="2023-04-20T20:32:54.889" v="41380" actId="12100"/>
          <ac:graphicFrameMkLst>
            <pc:docMk/>
            <pc:sldMk cId="1573050689" sldId="820"/>
            <ac:graphicFrameMk id="6" creationId="{23ABA880-F246-11C6-064E-669B0316BDEB}"/>
          </ac:graphicFrameMkLst>
        </pc:graphicFrameChg>
      </pc:sldChg>
      <pc:sldChg chg="addSp delSp modSp new mod ord modNotesTx">
        <pc:chgData name="Vera, Brittany A." userId="253c835f-ab0a-4ca9-b1b3-c94c2c480db9" providerId="ADAL" clId="{224992FD-E0A6-4CAA-A3A0-74F6AB6DCA35}" dt="2023-04-21T16:03:28.780" v="43472"/>
        <pc:sldMkLst>
          <pc:docMk/>
          <pc:sldMk cId="1545503486" sldId="821"/>
        </pc:sldMkLst>
        <pc:spChg chg="mod">
          <ac:chgData name="Vera, Brittany A." userId="253c835f-ab0a-4ca9-b1b3-c94c2c480db9" providerId="ADAL" clId="{224992FD-E0A6-4CAA-A3A0-74F6AB6DCA35}" dt="2023-04-17T19:39:05.958" v="32199" actId="20577"/>
          <ac:spMkLst>
            <pc:docMk/>
            <pc:sldMk cId="1545503486" sldId="821"/>
            <ac:spMk id="2" creationId="{966E0329-855B-C794-88CB-4B10B1EE6A40}"/>
          </ac:spMkLst>
        </pc:spChg>
        <pc:spChg chg="del">
          <ac:chgData name="Vera, Brittany A." userId="253c835f-ab0a-4ca9-b1b3-c94c2c480db9" providerId="ADAL" clId="{224992FD-E0A6-4CAA-A3A0-74F6AB6DCA35}" dt="2023-04-17T19:38:43.888" v="32182" actId="1032"/>
          <ac:spMkLst>
            <pc:docMk/>
            <pc:sldMk cId="1545503486" sldId="821"/>
            <ac:spMk id="3" creationId="{2F0069E9-D08B-A2A8-280A-9D0178D70723}"/>
          </ac:spMkLst>
        </pc:spChg>
        <pc:graphicFrameChg chg="add mod modGraphic">
          <ac:chgData name="Vera, Brittany A." userId="253c835f-ab0a-4ca9-b1b3-c94c2c480db9" providerId="ADAL" clId="{224992FD-E0A6-4CAA-A3A0-74F6AB6DCA35}" dt="2023-04-17T19:44:58.043" v="33000"/>
          <ac:graphicFrameMkLst>
            <pc:docMk/>
            <pc:sldMk cId="1545503486" sldId="821"/>
            <ac:graphicFrameMk id="6" creationId="{0561D0E3-AB72-CA2E-1881-2513E5A7FA3B}"/>
          </ac:graphicFrameMkLst>
        </pc:graphicFrameChg>
      </pc:sldChg>
      <pc:sldChg chg="addSp delSp modSp new del mod">
        <pc:chgData name="Vera, Brittany A." userId="253c835f-ab0a-4ca9-b1b3-c94c2c480db9" providerId="ADAL" clId="{224992FD-E0A6-4CAA-A3A0-74F6AB6DCA35}" dt="2023-04-21T15:55:13.384" v="43055" actId="2696"/>
        <pc:sldMkLst>
          <pc:docMk/>
          <pc:sldMk cId="4118070527" sldId="822"/>
        </pc:sldMkLst>
        <pc:spChg chg="mod">
          <ac:chgData name="Vera, Brittany A." userId="253c835f-ab0a-4ca9-b1b3-c94c2c480db9" providerId="ADAL" clId="{224992FD-E0A6-4CAA-A3A0-74F6AB6DCA35}" dt="2023-04-18T03:09:32.694" v="36202" actId="20577"/>
          <ac:spMkLst>
            <pc:docMk/>
            <pc:sldMk cId="4118070527" sldId="822"/>
            <ac:spMk id="2" creationId="{5E74BCD4-DE6F-B96B-D703-28F5DD72B4AE}"/>
          </ac:spMkLst>
        </pc:spChg>
        <pc:spChg chg="del mod">
          <ac:chgData name="Vera, Brittany A." userId="253c835f-ab0a-4ca9-b1b3-c94c2c480db9" providerId="ADAL" clId="{224992FD-E0A6-4CAA-A3A0-74F6AB6DCA35}" dt="2023-04-18T03:09:11.972" v="36176" actId="12084"/>
          <ac:spMkLst>
            <pc:docMk/>
            <pc:sldMk cId="4118070527" sldId="822"/>
            <ac:spMk id="3" creationId="{7FB84B35-4062-FF93-C1F3-3D4E0F5C52A7}"/>
          </ac:spMkLst>
        </pc:spChg>
        <pc:graphicFrameChg chg="add mod">
          <ac:chgData name="Vera, Brittany A." userId="253c835f-ab0a-4ca9-b1b3-c94c2c480db9" providerId="ADAL" clId="{224992FD-E0A6-4CAA-A3A0-74F6AB6DCA35}" dt="2023-04-18T03:09:25.920" v="36182" actId="14100"/>
          <ac:graphicFrameMkLst>
            <pc:docMk/>
            <pc:sldMk cId="4118070527" sldId="822"/>
            <ac:graphicFrameMk id="6" creationId="{69AD37C1-0D90-0DC2-36A6-699C13E0BAC9}"/>
          </ac:graphicFrameMkLst>
        </pc:graphicFrameChg>
      </pc:sldChg>
      <pc:sldChg chg="addSp delSp modSp new mod ord modNotesTx">
        <pc:chgData name="Vera, Brittany A." userId="253c835f-ab0a-4ca9-b1b3-c94c2c480db9" providerId="ADAL" clId="{224992FD-E0A6-4CAA-A3A0-74F6AB6DCA35}" dt="2023-04-25T01:40:17.802" v="56969" actId="20577"/>
        <pc:sldMkLst>
          <pc:docMk/>
          <pc:sldMk cId="3809024071" sldId="823"/>
        </pc:sldMkLst>
        <pc:spChg chg="mod">
          <ac:chgData name="Vera, Brittany A." userId="253c835f-ab0a-4ca9-b1b3-c94c2c480db9" providerId="ADAL" clId="{224992FD-E0A6-4CAA-A3A0-74F6AB6DCA35}" dt="2023-04-24T13:32:38.722" v="52301" actId="1076"/>
          <ac:spMkLst>
            <pc:docMk/>
            <pc:sldMk cId="3809024071" sldId="823"/>
            <ac:spMk id="2" creationId="{4B33401F-80C9-ED5C-6A50-C89FF6D5531E}"/>
          </ac:spMkLst>
        </pc:spChg>
        <pc:spChg chg="del mod">
          <ac:chgData name="Vera, Brittany A." userId="253c835f-ab0a-4ca9-b1b3-c94c2c480db9" providerId="ADAL" clId="{224992FD-E0A6-4CAA-A3A0-74F6AB6DCA35}" dt="2023-04-18T18:19:02.995" v="36770" actId="12084"/>
          <ac:spMkLst>
            <pc:docMk/>
            <pc:sldMk cId="3809024071" sldId="823"/>
            <ac:spMk id="3" creationId="{B91D6ADC-9B96-464D-B056-6B95ED070471}"/>
          </ac:spMkLst>
        </pc:spChg>
        <pc:spChg chg="add mod">
          <ac:chgData name="Vera, Brittany A." userId="253c835f-ab0a-4ca9-b1b3-c94c2c480db9" providerId="ADAL" clId="{224992FD-E0A6-4CAA-A3A0-74F6AB6DCA35}" dt="2023-04-25T01:40:17.802" v="56969" actId="20577"/>
          <ac:spMkLst>
            <pc:docMk/>
            <pc:sldMk cId="3809024071" sldId="823"/>
            <ac:spMk id="8" creationId="{045E1D0C-B123-F01E-DAA2-2AB764772833}"/>
          </ac:spMkLst>
        </pc:spChg>
        <pc:graphicFrameChg chg="add del mod">
          <ac:chgData name="Vera, Brittany A." userId="253c835f-ab0a-4ca9-b1b3-c94c2c480db9" providerId="ADAL" clId="{224992FD-E0A6-4CAA-A3A0-74F6AB6DCA35}" dt="2023-04-18T20:28:48.185" v="37083" actId="478"/>
          <ac:graphicFrameMkLst>
            <pc:docMk/>
            <pc:sldMk cId="3809024071" sldId="823"/>
            <ac:graphicFrameMk id="6" creationId="{C926598F-94DA-EC99-5EF9-2FA345237E70}"/>
          </ac:graphicFrameMkLst>
        </pc:graphicFrameChg>
      </pc:sldChg>
      <pc:sldChg chg="modSp new mod">
        <pc:chgData name="Vera, Brittany A." userId="253c835f-ab0a-4ca9-b1b3-c94c2c480db9" providerId="ADAL" clId="{224992FD-E0A6-4CAA-A3A0-74F6AB6DCA35}" dt="2023-04-25T01:40:01.367" v="56965" actId="20577"/>
        <pc:sldMkLst>
          <pc:docMk/>
          <pc:sldMk cId="1588605086" sldId="824"/>
        </pc:sldMkLst>
        <pc:spChg chg="mod">
          <ac:chgData name="Vera, Brittany A." userId="253c835f-ab0a-4ca9-b1b3-c94c2c480db9" providerId="ADAL" clId="{224992FD-E0A6-4CAA-A3A0-74F6AB6DCA35}" dt="2023-04-25T01:40:01.367" v="56965" actId="20577"/>
          <ac:spMkLst>
            <pc:docMk/>
            <pc:sldMk cId="1588605086" sldId="824"/>
            <ac:spMk id="2" creationId="{AB75BD2D-E2E8-80A9-0AB6-F5D3A134502F}"/>
          </ac:spMkLst>
        </pc:spChg>
        <pc:spChg chg="mod">
          <ac:chgData name="Vera, Brittany A." userId="253c835f-ab0a-4ca9-b1b3-c94c2c480db9" providerId="ADAL" clId="{224992FD-E0A6-4CAA-A3A0-74F6AB6DCA35}" dt="2023-04-24T15:41:11.162" v="52609" actId="14100"/>
          <ac:spMkLst>
            <pc:docMk/>
            <pc:sldMk cId="1588605086" sldId="824"/>
            <ac:spMk id="3" creationId="{FCACF592-7CCE-1F3F-3A71-CF805985DC37}"/>
          </ac:spMkLst>
        </pc:spChg>
      </pc:sldChg>
      <pc:sldChg chg="addSp delSp modSp new del mod">
        <pc:chgData name="Vera, Brittany A." userId="253c835f-ab0a-4ca9-b1b3-c94c2c480db9" providerId="ADAL" clId="{224992FD-E0A6-4CAA-A3A0-74F6AB6DCA35}" dt="2023-04-21T15:59:15.834" v="43369" actId="2696"/>
        <pc:sldMkLst>
          <pc:docMk/>
          <pc:sldMk cId="656131668" sldId="825"/>
        </pc:sldMkLst>
        <pc:spChg chg="mod">
          <ac:chgData name="Vera, Brittany A." userId="253c835f-ab0a-4ca9-b1b3-c94c2c480db9" providerId="ADAL" clId="{224992FD-E0A6-4CAA-A3A0-74F6AB6DCA35}" dt="2023-04-20T20:30:24.045" v="41065" actId="20577"/>
          <ac:spMkLst>
            <pc:docMk/>
            <pc:sldMk cId="656131668" sldId="825"/>
            <ac:spMk id="2" creationId="{820071C0-D8A2-3D3B-AEEE-41996363C169}"/>
          </ac:spMkLst>
        </pc:spChg>
        <pc:spChg chg="del">
          <ac:chgData name="Vera, Brittany A." userId="253c835f-ab0a-4ca9-b1b3-c94c2c480db9" providerId="ADAL" clId="{224992FD-E0A6-4CAA-A3A0-74F6AB6DCA35}" dt="2023-04-20T20:30:27.715" v="41066" actId="12084"/>
          <ac:spMkLst>
            <pc:docMk/>
            <pc:sldMk cId="656131668" sldId="825"/>
            <ac:spMk id="3" creationId="{BA28F5F7-5F6F-9608-D033-13B42557CD98}"/>
          </ac:spMkLst>
        </pc:spChg>
        <pc:graphicFrameChg chg="add mod">
          <ac:chgData name="Vera, Brittany A." userId="253c835f-ab0a-4ca9-b1b3-c94c2c480db9" providerId="ADAL" clId="{224992FD-E0A6-4CAA-A3A0-74F6AB6DCA35}" dt="2023-04-20T20:31:36.967" v="41379" actId="20577"/>
          <ac:graphicFrameMkLst>
            <pc:docMk/>
            <pc:sldMk cId="656131668" sldId="825"/>
            <ac:graphicFrameMk id="6" creationId="{FC033C26-31EE-F249-AA9A-E1F7EEE9D878}"/>
          </ac:graphicFrameMkLst>
        </pc:graphicFrameChg>
      </pc:sldChg>
      <pc:sldChg chg="addSp delSp modSp new mod modNotesTx">
        <pc:chgData name="Vera, Brittany A." userId="253c835f-ab0a-4ca9-b1b3-c94c2c480db9" providerId="ADAL" clId="{224992FD-E0A6-4CAA-A3A0-74F6AB6DCA35}" dt="2023-04-24T15:55:14.557" v="52784" actId="20577"/>
        <pc:sldMkLst>
          <pc:docMk/>
          <pc:sldMk cId="1087369933" sldId="826"/>
        </pc:sldMkLst>
        <pc:spChg chg="mod">
          <ac:chgData name="Vera, Brittany A." userId="253c835f-ab0a-4ca9-b1b3-c94c2c480db9" providerId="ADAL" clId="{224992FD-E0A6-4CAA-A3A0-74F6AB6DCA35}" dt="2023-04-24T15:37:28.651" v="52460" actId="1076"/>
          <ac:spMkLst>
            <pc:docMk/>
            <pc:sldMk cId="1087369933" sldId="826"/>
            <ac:spMk id="2" creationId="{E770DF52-D06A-99ED-A7F8-76DF4AE8EA55}"/>
          </ac:spMkLst>
        </pc:spChg>
        <pc:spChg chg="del">
          <ac:chgData name="Vera, Brittany A." userId="253c835f-ab0a-4ca9-b1b3-c94c2c480db9" providerId="ADAL" clId="{224992FD-E0A6-4CAA-A3A0-74F6AB6DCA35}" dt="2023-04-21T15:38:39.966" v="42117" actId="12084"/>
          <ac:spMkLst>
            <pc:docMk/>
            <pc:sldMk cId="1087369933" sldId="826"/>
            <ac:spMk id="3" creationId="{096CF18F-4F47-A634-F01F-08CCEA0F5E94}"/>
          </ac:spMkLst>
        </pc:spChg>
        <pc:graphicFrameChg chg="add mod modGraphic">
          <ac:chgData name="Vera, Brittany A." userId="253c835f-ab0a-4ca9-b1b3-c94c2c480db9" providerId="ADAL" clId="{224992FD-E0A6-4CAA-A3A0-74F6AB6DCA35}" dt="2023-04-24T15:37:42.799" v="52480" actId="1076"/>
          <ac:graphicFrameMkLst>
            <pc:docMk/>
            <pc:sldMk cId="1087369933" sldId="826"/>
            <ac:graphicFrameMk id="6" creationId="{F051C453-D744-A3F6-80F0-776ADB489B55}"/>
          </ac:graphicFrameMkLst>
        </pc:graphicFrameChg>
      </pc:sldChg>
      <pc:sldChg chg="modSp new mod modNotesTx">
        <pc:chgData name="Vera, Brittany A." userId="253c835f-ab0a-4ca9-b1b3-c94c2c480db9" providerId="ADAL" clId="{224992FD-E0A6-4CAA-A3A0-74F6AB6DCA35}" dt="2023-04-25T01:21:39.776" v="56111" actId="1076"/>
        <pc:sldMkLst>
          <pc:docMk/>
          <pc:sldMk cId="3691763260" sldId="827"/>
        </pc:sldMkLst>
        <pc:spChg chg="mod">
          <ac:chgData name="Vera, Brittany A." userId="253c835f-ab0a-4ca9-b1b3-c94c2c480db9" providerId="ADAL" clId="{224992FD-E0A6-4CAA-A3A0-74F6AB6DCA35}" dt="2023-04-21T15:58:38.875" v="43308" actId="20577"/>
          <ac:spMkLst>
            <pc:docMk/>
            <pc:sldMk cId="3691763260" sldId="827"/>
            <ac:spMk id="2" creationId="{29D43C4F-DB38-DA9C-B987-F6E512C0B27E}"/>
          </ac:spMkLst>
        </pc:spChg>
        <pc:spChg chg="mod">
          <ac:chgData name="Vera, Brittany A." userId="253c835f-ab0a-4ca9-b1b3-c94c2c480db9" providerId="ADAL" clId="{224992FD-E0A6-4CAA-A3A0-74F6AB6DCA35}" dt="2023-04-21T16:19:41.697" v="44002" actId="20577"/>
          <ac:spMkLst>
            <pc:docMk/>
            <pc:sldMk cId="3691763260" sldId="827"/>
            <ac:spMk id="3" creationId="{0D715BA3-41AB-6765-79BF-F3511047FFF7}"/>
          </ac:spMkLst>
        </pc:spChg>
        <pc:graphicFrameChg chg="mod">
          <ac:chgData name="Vera, Brittany A." userId="253c835f-ab0a-4ca9-b1b3-c94c2c480db9" providerId="ADAL" clId="{224992FD-E0A6-4CAA-A3A0-74F6AB6DCA35}" dt="2023-04-25T01:21:39.776" v="56111" actId="1076"/>
          <ac:graphicFrameMkLst>
            <pc:docMk/>
            <pc:sldMk cId="3691763260" sldId="827"/>
            <ac:graphicFrameMk id="6" creationId="{75017994-B137-80E2-271C-C28824648415}"/>
          </ac:graphicFrameMkLst>
        </pc:graphicFrameChg>
      </pc:sldChg>
      <pc:sldChg chg="addSp delSp modSp new del mod ord">
        <pc:chgData name="Vera, Brittany A." userId="253c835f-ab0a-4ca9-b1b3-c94c2c480db9" providerId="ADAL" clId="{224992FD-E0A6-4CAA-A3A0-74F6AB6DCA35}" dt="2023-04-21T17:52:47.265" v="46855" actId="2696"/>
        <pc:sldMkLst>
          <pc:docMk/>
          <pc:sldMk cId="3059242622" sldId="828"/>
        </pc:sldMkLst>
        <pc:spChg chg="mod">
          <ac:chgData name="Vera, Brittany A." userId="253c835f-ab0a-4ca9-b1b3-c94c2c480db9" providerId="ADAL" clId="{224992FD-E0A6-4CAA-A3A0-74F6AB6DCA35}" dt="2023-04-21T16:27:53.464" v="44050" actId="20577"/>
          <ac:spMkLst>
            <pc:docMk/>
            <pc:sldMk cId="3059242622" sldId="828"/>
            <ac:spMk id="2" creationId="{F8B83BA7-89BA-3C8A-418A-B031AA7B8785}"/>
          </ac:spMkLst>
        </pc:spChg>
        <pc:spChg chg="del mod">
          <ac:chgData name="Vera, Brittany A." userId="253c835f-ab0a-4ca9-b1b3-c94c2c480db9" providerId="ADAL" clId="{224992FD-E0A6-4CAA-A3A0-74F6AB6DCA35}" dt="2023-04-21T16:46:18.215" v="44240" actId="12084"/>
          <ac:spMkLst>
            <pc:docMk/>
            <pc:sldMk cId="3059242622" sldId="828"/>
            <ac:spMk id="3" creationId="{AA90FF5F-F537-33A3-F5B8-18C150502EF9}"/>
          </ac:spMkLst>
        </pc:spChg>
        <pc:graphicFrameChg chg="add mod">
          <ac:chgData name="Vera, Brittany A." userId="253c835f-ab0a-4ca9-b1b3-c94c2c480db9" providerId="ADAL" clId="{224992FD-E0A6-4CAA-A3A0-74F6AB6DCA35}" dt="2023-04-21T17:52:20.275" v="46761"/>
          <ac:graphicFrameMkLst>
            <pc:docMk/>
            <pc:sldMk cId="3059242622" sldId="828"/>
            <ac:graphicFrameMk id="6" creationId="{C49E0DC2-DB6F-7966-C02A-506EDE58FF84}"/>
          </ac:graphicFrameMkLst>
        </pc:graphicFrameChg>
      </pc:sldChg>
      <pc:sldChg chg="addSp delSp modSp new mod modNotesTx">
        <pc:chgData name="Vera, Brittany A." userId="253c835f-ab0a-4ca9-b1b3-c94c2c480db9" providerId="ADAL" clId="{224992FD-E0A6-4CAA-A3A0-74F6AB6DCA35}" dt="2023-04-24T19:46:42.232" v="55650" actId="20577"/>
        <pc:sldMkLst>
          <pc:docMk/>
          <pc:sldMk cId="3340345893" sldId="829"/>
        </pc:sldMkLst>
        <pc:spChg chg="mod">
          <ac:chgData name="Vera, Brittany A." userId="253c835f-ab0a-4ca9-b1b3-c94c2c480db9" providerId="ADAL" clId="{224992FD-E0A6-4CAA-A3A0-74F6AB6DCA35}" dt="2023-04-21T16:54:50.865" v="44496" actId="20577"/>
          <ac:spMkLst>
            <pc:docMk/>
            <pc:sldMk cId="3340345893" sldId="829"/>
            <ac:spMk id="2" creationId="{1E49C7D2-4D26-4AEA-EEDB-1199B9E189BF}"/>
          </ac:spMkLst>
        </pc:spChg>
        <pc:spChg chg="del">
          <ac:chgData name="Vera, Brittany A." userId="253c835f-ab0a-4ca9-b1b3-c94c2c480db9" providerId="ADAL" clId="{224992FD-E0A6-4CAA-A3A0-74F6AB6DCA35}" dt="2023-04-21T16:54:54.349" v="44497" actId="12084"/>
          <ac:spMkLst>
            <pc:docMk/>
            <pc:sldMk cId="3340345893" sldId="829"/>
            <ac:spMk id="3" creationId="{05B62388-7BB0-45A6-9172-84651CECFF3E}"/>
          </ac:spMkLst>
        </pc:spChg>
        <pc:graphicFrameChg chg="add mod modGraphic">
          <ac:chgData name="Vera, Brittany A." userId="253c835f-ab0a-4ca9-b1b3-c94c2c480db9" providerId="ADAL" clId="{224992FD-E0A6-4CAA-A3A0-74F6AB6DCA35}" dt="2023-04-24T01:40:31.808" v="49570" actId="20577"/>
          <ac:graphicFrameMkLst>
            <pc:docMk/>
            <pc:sldMk cId="3340345893" sldId="829"/>
            <ac:graphicFrameMk id="6" creationId="{09D9E7CD-D9D2-8577-549A-F5A2C52B0B81}"/>
          </ac:graphicFrameMkLst>
        </pc:graphicFrameChg>
      </pc:sldChg>
      <pc:sldChg chg="addSp delSp modSp new mod ord modNotesTx">
        <pc:chgData name="Vera, Brittany A." userId="253c835f-ab0a-4ca9-b1b3-c94c2c480db9" providerId="ADAL" clId="{224992FD-E0A6-4CAA-A3A0-74F6AB6DCA35}" dt="2023-04-24T01:29:43.452" v="49040" actId="20577"/>
        <pc:sldMkLst>
          <pc:docMk/>
          <pc:sldMk cId="1774240579" sldId="830"/>
        </pc:sldMkLst>
        <pc:spChg chg="mod">
          <ac:chgData name="Vera, Brittany A." userId="253c835f-ab0a-4ca9-b1b3-c94c2c480db9" providerId="ADAL" clId="{224992FD-E0A6-4CAA-A3A0-74F6AB6DCA35}" dt="2023-04-21T17:12:38.858" v="45233" actId="20577"/>
          <ac:spMkLst>
            <pc:docMk/>
            <pc:sldMk cId="1774240579" sldId="830"/>
            <ac:spMk id="2" creationId="{2565BC25-ECC3-7D58-56F6-5733C2F94B67}"/>
          </ac:spMkLst>
        </pc:spChg>
        <pc:spChg chg="del mod">
          <ac:chgData name="Vera, Brittany A." userId="253c835f-ab0a-4ca9-b1b3-c94c2c480db9" providerId="ADAL" clId="{224992FD-E0A6-4CAA-A3A0-74F6AB6DCA35}" dt="2023-04-21T17:16:59.220" v="45326" actId="12084"/>
          <ac:spMkLst>
            <pc:docMk/>
            <pc:sldMk cId="1774240579" sldId="830"/>
            <ac:spMk id="3" creationId="{426CA57E-4FC0-5A82-A2A3-943C597B92BA}"/>
          </ac:spMkLst>
        </pc:spChg>
        <pc:graphicFrameChg chg="add mod">
          <ac:chgData name="Vera, Brittany A." userId="253c835f-ab0a-4ca9-b1b3-c94c2c480db9" providerId="ADAL" clId="{224992FD-E0A6-4CAA-A3A0-74F6AB6DCA35}" dt="2023-04-24T01:23:44.421" v="48765" actId="20577"/>
          <ac:graphicFrameMkLst>
            <pc:docMk/>
            <pc:sldMk cId="1774240579" sldId="830"/>
            <ac:graphicFrameMk id="6" creationId="{4BB86E05-98AA-51E4-B0BE-FD0F4D025ADA}"/>
          </ac:graphicFrameMkLst>
        </pc:graphicFrameChg>
      </pc:sldChg>
      <pc:sldChg chg="addSp delSp modSp new mod modNotesTx">
        <pc:chgData name="Vera, Brittany A." userId="253c835f-ab0a-4ca9-b1b3-c94c2c480db9" providerId="ADAL" clId="{224992FD-E0A6-4CAA-A3A0-74F6AB6DCA35}" dt="2023-04-24T01:56:45.436" v="51119" actId="20577"/>
        <pc:sldMkLst>
          <pc:docMk/>
          <pc:sldMk cId="1351833500" sldId="831"/>
        </pc:sldMkLst>
        <pc:spChg chg="mod">
          <ac:chgData name="Vera, Brittany A." userId="253c835f-ab0a-4ca9-b1b3-c94c2c480db9" providerId="ADAL" clId="{224992FD-E0A6-4CAA-A3A0-74F6AB6DCA35}" dt="2023-04-21T17:46:40.712" v="45706" actId="20577"/>
          <ac:spMkLst>
            <pc:docMk/>
            <pc:sldMk cId="1351833500" sldId="831"/>
            <ac:spMk id="2" creationId="{36989B93-67FC-4079-72B3-65783BD69678}"/>
          </ac:spMkLst>
        </pc:spChg>
        <pc:spChg chg="del">
          <ac:chgData name="Vera, Brittany A." userId="253c835f-ab0a-4ca9-b1b3-c94c2c480db9" providerId="ADAL" clId="{224992FD-E0A6-4CAA-A3A0-74F6AB6DCA35}" dt="2023-04-21T17:46:43.788" v="45707" actId="12084"/>
          <ac:spMkLst>
            <pc:docMk/>
            <pc:sldMk cId="1351833500" sldId="831"/>
            <ac:spMk id="3" creationId="{A94ADA32-4480-B8D6-E39B-8FE9016E65E8}"/>
          </ac:spMkLst>
        </pc:spChg>
        <pc:graphicFrameChg chg="add mod">
          <ac:chgData name="Vera, Brittany A." userId="253c835f-ab0a-4ca9-b1b3-c94c2c480db9" providerId="ADAL" clId="{224992FD-E0A6-4CAA-A3A0-74F6AB6DCA35}" dt="2023-04-24T01:43:04.236" v="49863" actId="20577"/>
          <ac:graphicFrameMkLst>
            <pc:docMk/>
            <pc:sldMk cId="1351833500" sldId="831"/>
            <ac:graphicFrameMk id="6" creationId="{C6F87DA3-0982-DDB1-620B-EA2259747B64}"/>
          </ac:graphicFrameMkLst>
        </pc:graphicFrameChg>
      </pc:sldChg>
      <pc:sldChg chg="addSp delSp modSp new mod modNotesTx">
        <pc:chgData name="Vera, Brittany A." userId="253c835f-ab0a-4ca9-b1b3-c94c2c480db9" providerId="ADAL" clId="{224992FD-E0A6-4CAA-A3A0-74F6AB6DCA35}" dt="2023-04-24T02:08:01.093" v="52262" actId="20577"/>
        <pc:sldMkLst>
          <pc:docMk/>
          <pc:sldMk cId="4054743746" sldId="832"/>
        </pc:sldMkLst>
        <pc:spChg chg="mod">
          <ac:chgData name="Vera, Brittany A." userId="253c835f-ab0a-4ca9-b1b3-c94c2c480db9" providerId="ADAL" clId="{224992FD-E0A6-4CAA-A3A0-74F6AB6DCA35}" dt="2023-04-21T17:49:37.552" v="46233" actId="20577"/>
          <ac:spMkLst>
            <pc:docMk/>
            <pc:sldMk cId="4054743746" sldId="832"/>
            <ac:spMk id="2" creationId="{F6F09E3A-BB77-6E54-4F78-33356D00B2C8}"/>
          </ac:spMkLst>
        </pc:spChg>
        <pc:spChg chg="del">
          <ac:chgData name="Vera, Brittany A." userId="253c835f-ab0a-4ca9-b1b3-c94c2c480db9" providerId="ADAL" clId="{224992FD-E0A6-4CAA-A3A0-74F6AB6DCA35}" dt="2023-04-21T17:49:43.706" v="46234" actId="12084"/>
          <ac:spMkLst>
            <pc:docMk/>
            <pc:sldMk cId="4054743746" sldId="832"/>
            <ac:spMk id="3" creationId="{198C5626-A06B-8DF7-CCC9-CA8B6C6DD6F2}"/>
          </ac:spMkLst>
        </pc:spChg>
        <pc:graphicFrameChg chg="add mod">
          <ac:chgData name="Vera, Brittany A." userId="253c835f-ab0a-4ca9-b1b3-c94c2c480db9" providerId="ADAL" clId="{224992FD-E0A6-4CAA-A3A0-74F6AB6DCA35}" dt="2023-04-24T02:06:04.603" v="51881"/>
          <ac:graphicFrameMkLst>
            <pc:docMk/>
            <pc:sldMk cId="4054743746" sldId="832"/>
            <ac:graphicFrameMk id="6" creationId="{8DDCFB9A-53D1-91F0-0577-FA3C9C509F10}"/>
          </ac:graphicFrameMkLst>
        </pc:graphicFrameChg>
      </pc:sldChg>
      <pc:sldChg chg="addSp delSp modSp new mod setBg setClrOvrMap">
        <pc:chgData name="Vera, Brittany A." userId="253c835f-ab0a-4ca9-b1b3-c94c2c480db9" providerId="ADAL" clId="{224992FD-E0A6-4CAA-A3A0-74F6AB6DCA35}" dt="2023-04-25T02:47:18.670" v="58165" actId="1076"/>
        <pc:sldMkLst>
          <pc:docMk/>
          <pc:sldMk cId="1597365325" sldId="833"/>
        </pc:sldMkLst>
        <pc:spChg chg="mod">
          <ac:chgData name="Vera, Brittany A." userId="253c835f-ab0a-4ca9-b1b3-c94c2c480db9" providerId="ADAL" clId="{224992FD-E0A6-4CAA-A3A0-74F6AB6DCA35}" dt="2023-04-25T02:47:18.670" v="58165" actId="1076"/>
          <ac:spMkLst>
            <pc:docMk/>
            <pc:sldMk cId="1597365325" sldId="833"/>
            <ac:spMk id="2" creationId="{1010733D-AC27-EDC7-204C-199ED8C3A6EA}"/>
          </ac:spMkLst>
        </pc:spChg>
        <pc:spChg chg="del">
          <ac:chgData name="Vera, Brittany A." userId="253c835f-ab0a-4ca9-b1b3-c94c2c480db9" providerId="ADAL" clId="{224992FD-E0A6-4CAA-A3A0-74F6AB6DCA35}" dt="2023-04-25T02:45:54.730" v="58145"/>
          <ac:spMkLst>
            <pc:docMk/>
            <pc:sldMk cId="1597365325" sldId="833"/>
            <ac:spMk id="3" creationId="{D5B01EFE-5730-4E69-AD6C-FAE5FCE98071}"/>
          </ac:spMkLst>
        </pc:spChg>
        <pc:spChg chg="mod">
          <ac:chgData name="Vera, Brittany A." userId="253c835f-ab0a-4ca9-b1b3-c94c2c480db9" providerId="ADAL" clId="{224992FD-E0A6-4CAA-A3A0-74F6AB6DCA35}" dt="2023-04-25T02:46:38.948" v="58155" actId="26606"/>
          <ac:spMkLst>
            <pc:docMk/>
            <pc:sldMk cId="1597365325" sldId="833"/>
            <ac:spMk id="4" creationId="{A419067A-1AFE-D1AB-776A-FD4A9CBFD1AB}"/>
          </ac:spMkLst>
        </pc:spChg>
        <pc:spChg chg="mod">
          <ac:chgData name="Vera, Brittany A." userId="253c835f-ab0a-4ca9-b1b3-c94c2c480db9" providerId="ADAL" clId="{224992FD-E0A6-4CAA-A3A0-74F6AB6DCA35}" dt="2023-04-25T02:46:38.948" v="58155" actId="26606"/>
          <ac:spMkLst>
            <pc:docMk/>
            <pc:sldMk cId="1597365325" sldId="833"/>
            <ac:spMk id="5" creationId="{0A47C413-23C9-2B27-77C5-93DFDE629937}"/>
          </ac:spMkLst>
        </pc:spChg>
        <pc:spChg chg="add del">
          <ac:chgData name="Vera, Brittany A." userId="253c835f-ab0a-4ca9-b1b3-c94c2c480db9" providerId="ADAL" clId="{224992FD-E0A6-4CAA-A3A0-74F6AB6DCA35}" dt="2023-04-25T02:46:22.677" v="58152" actId="26606"/>
          <ac:spMkLst>
            <pc:docMk/>
            <pc:sldMk cId="1597365325" sldId="833"/>
            <ac:spMk id="1030" creationId="{F8278EE7-5D06-4ABD-0544-D6ABAD7824D7}"/>
          </ac:spMkLst>
        </pc:spChg>
        <pc:spChg chg="add del">
          <ac:chgData name="Vera, Brittany A." userId="253c835f-ab0a-4ca9-b1b3-c94c2c480db9" providerId="ADAL" clId="{224992FD-E0A6-4CAA-A3A0-74F6AB6DCA35}" dt="2023-04-25T02:46:38.948" v="58155" actId="26606"/>
          <ac:spMkLst>
            <pc:docMk/>
            <pc:sldMk cId="1597365325" sldId="833"/>
            <ac:spMk id="1031" creationId="{657F69E0-C4B0-4BEC-A689-4F8D877F05D4}"/>
          </ac:spMkLst>
        </pc:spChg>
        <pc:spChg chg="add del">
          <ac:chgData name="Vera, Brittany A." userId="253c835f-ab0a-4ca9-b1b3-c94c2c480db9" providerId="ADAL" clId="{224992FD-E0A6-4CAA-A3A0-74F6AB6DCA35}" dt="2023-04-25T02:46:22.677" v="58152" actId="26606"/>
          <ac:spMkLst>
            <pc:docMk/>
            <pc:sldMk cId="1597365325" sldId="833"/>
            <ac:spMk id="1033" creationId="{9228552E-C8B1-4A80-8448-0787CE0FC704}"/>
          </ac:spMkLst>
        </pc:spChg>
        <pc:spChg chg="add del">
          <ac:chgData name="Vera, Brittany A." userId="253c835f-ab0a-4ca9-b1b3-c94c2c480db9" providerId="ADAL" clId="{224992FD-E0A6-4CAA-A3A0-74F6AB6DCA35}" dt="2023-04-25T02:46:38.948" v="58155" actId="26606"/>
          <ac:spMkLst>
            <pc:docMk/>
            <pc:sldMk cId="1597365325" sldId="833"/>
            <ac:spMk id="1035" creationId="{9F6380B4-6A1C-481E-8408-B4E6C75B9B81}"/>
          </ac:spMkLst>
        </pc:spChg>
        <pc:spChg chg="add del">
          <ac:chgData name="Vera, Brittany A." userId="253c835f-ab0a-4ca9-b1b3-c94c2c480db9" providerId="ADAL" clId="{224992FD-E0A6-4CAA-A3A0-74F6AB6DCA35}" dt="2023-04-25T02:47:13.579" v="58164" actId="478"/>
          <ac:spMkLst>
            <pc:docMk/>
            <pc:sldMk cId="1597365325" sldId="833"/>
            <ac:spMk id="1039" creationId="{BF301213-643C-DDD6-1A26-AE5D3DDFBCCF}"/>
          </ac:spMkLst>
        </pc:spChg>
        <pc:spChg chg="add">
          <ac:chgData name="Vera, Brittany A." userId="253c835f-ab0a-4ca9-b1b3-c94c2c480db9" providerId="ADAL" clId="{224992FD-E0A6-4CAA-A3A0-74F6AB6DCA35}" dt="2023-04-25T02:46:38.948" v="58155" actId="26606"/>
          <ac:spMkLst>
            <pc:docMk/>
            <pc:sldMk cId="1597365325" sldId="833"/>
            <ac:spMk id="1042" creationId="{9228552E-C8B1-4A80-8448-0787CE0FC704}"/>
          </ac:spMkLst>
        </pc:spChg>
        <pc:picChg chg="add del mod ord">
          <ac:chgData name="Vera, Brittany A." userId="253c835f-ab0a-4ca9-b1b3-c94c2c480db9" providerId="ADAL" clId="{224992FD-E0A6-4CAA-A3A0-74F6AB6DCA35}" dt="2023-04-25T02:47:09.071" v="58163" actId="1036"/>
          <ac:picMkLst>
            <pc:docMk/>
            <pc:sldMk cId="1597365325" sldId="833"/>
            <ac:picMk id="1026" creationId="{87796A43-CE8F-16C2-B888-D757AF963298}"/>
          </ac:picMkLst>
        </pc:picChg>
      </pc:sldChg>
      <pc:sldChg chg="modNotesTx">
        <pc:chgData name="Vera, Brittany A." userId="253c835f-ab0a-4ca9-b1b3-c94c2c480db9" providerId="ADAL" clId="{224992FD-E0A6-4CAA-A3A0-74F6AB6DCA35}" dt="2023-04-24T16:20:50.603" v="52986" actId="6549"/>
        <pc:sldMkLst>
          <pc:docMk/>
          <pc:sldMk cId="230612525" sldId="837"/>
        </pc:sldMkLst>
      </pc:sldChg>
      <pc:sldChg chg="modSp new mod">
        <pc:chgData name="Vera, Brittany A." userId="253c835f-ab0a-4ca9-b1b3-c94c2c480db9" providerId="ADAL" clId="{224992FD-E0A6-4CAA-A3A0-74F6AB6DCA35}" dt="2023-04-25T02:44:57.861" v="58143" actId="27636"/>
        <pc:sldMkLst>
          <pc:docMk/>
          <pc:sldMk cId="2390843003" sldId="840"/>
        </pc:sldMkLst>
        <pc:spChg chg="mod">
          <ac:chgData name="Vera, Brittany A." userId="253c835f-ab0a-4ca9-b1b3-c94c2c480db9" providerId="ADAL" clId="{224992FD-E0A6-4CAA-A3A0-74F6AB6DCA35}" dt="2023-04-25T02:36:26.367" v="57945" actId="20577"/>
          <ac:spMkLst>
            <pc:docMk/>
            <pc:sldMk cId="2390843003" sldId="840"/>
            <ac:spMk id="2" creationId="{E3DD59F2-479A-576E-3754-AA1D0CF175BE}"/>
          </ac:spMkLst>
        </pc:spChg>
        <pc:spChg chg="mod">
          <ac:chgData name="Vera, Brittany A." userId="253c835f-ab0a-4ca9-b1b3-c94c2c480db9" providerId="ADAL" clId="{224992FD-E0A6-4CAA-A3A0-74F6AB6DCA35}" dt="2023-04-25T02:44:57.861" v="58143" actId="27636"/>
          <ac:spMkLst>
            <pc:docMk/>
            <pc:sldMk cId="2390843003" sldId="840"/>
            <ac:spMk id="3" creationId="{A04E59F2-4851-6C14-FEBF-332BBE279B13}"/>
          </ac:spMkLst>
        </pc:spChg>
      </pc:sldChg>
      <pc:sldMasterChg chg="addSp">
        <pc:chgData name="Vera, Brittany A." userId="253c835f-ab0a-4ca9-b1b3-c94c2c480db9" providerId="ADAL" clId="{224992FD-E0A6-4CAA-A3A0-74F6AB6DCA35}" dt="2023-04-03T16:28:26.592" v="5344"/>
        <pc:sldMasterMkLst>
          <pc:docMk/>
          <pc:sldMasterMk cId="3337204303" sldId="2147483716"/>
        </pc:sldMasterMkLst>
        <pc:cxnChg chg="add">
          <ac:chgData name="Vera, Brittany A." userId="253c835f-ab0a-4ca9-b1b3-c94c2c480db9" providerId="ADAL" clId="{224992FD-E0A6-4CAA-A3A0-74F6AB6DCA35}" dt="2023-04-03T16:28:26.592" v="5344"/>
          <ac:cxnSpMkLst>
            <pc:docMk/>
            <pc:sldMasterMk cId="3337204303" sldId="2147483716"/>
            <ac:cxnSpMk id="7" creationId="{B4FDFD5A-9F59-F90C-4585-008A859BEA03}"/>
          </ac:cxnSpMkLst>
        </pc:cxnChg>
      </pc:sldMasterChg>
    </pc:docChg>
  </pc:docChgLst>
  <pc:docChgLst>
    <pc:chgData name="Powers, Tanya" userId="S::tanya.powers@fairfaxcounty.gov::ef757ea7-6bac-415c-b1f3-93994cf9f1c7" providerId="AD" clId="Web-{BBD4F108-983D-2938-56BD-51A7F48B1C39}"/>
    <pc:docChg chg="modSld">
      <pc:chgData name="Powers, Tanya" userId="S::tanya.powers@fairfaxcounty.gov::ef757ea7-6bac-415c-b1f3-93994cf9f1c7" providerId="AD" clId="Web-{BBD4F108-983D-2938-56BD-51A7F48B1C39}" dt="2023-04-17T00:36:00.736" v="18"/>
      <pc:docMkLst>
        <pc:docMk/>
      </pc:docMkLst>
      <pc:sldChg chg="modNotes">
        <pc:chgData name="Powers, Tanya" userId="S::tanya.powers@fairfaxcounty.gov::ef757ea7-6bac-415c-b1f3-93994cf9f1c7" providerId="AD" clId="Web-{BBD4F108-983D-2938-56BD-51A7F48B1C39}" dt="2023-04-17T00:36:00.736" v="18"/>
        <pc:sldMkLst>
          <pc:docMk/>
          <pc:sldMk cId="1004946351" sldId="814"/>
        </pc:sldMkLst>
      </pc:sldChg>
    </pc:docChg>
  </pc:docChgLst>
  <pc:docChgLst>
    <pc:chgData name="Powers, Tanya" userId="S::tanya.powers@fairfaxcounty.gov::ef757ea7-6bac-415c-b1f3-93994cf9f1c7" providerId="AD" clId="Web-{02FECC91-1F3B-005A-AA2A-089174F3253E}"/>
    <pc:docChg chg="modSld">
      <pc:chgData name="Powers, Tanya" userId="S::tanya.powers@fairfaxcounty.gov::ef757ea7-6bac-415c-b1f3-93994cf9f1c7" providerId="AD" clId="Web-{02FECC91-1F3B-005A-AA2A-089174F3253E}" dt="2023-04-12T01:14:39.584" v="1030"/>
      <pc:docMkLst>
        <pc:docMk/>
      </pc:docMkLst>
      <pc:sldChg chg="modNotes">
        <pc:chgData name="Powers, Tanya" userId="S::tanya.powers@fairfaxcounty.gov::ef757ea7-6bac-415c-b1f3-93994cf9f1c7" providerId="AD" clId="Web-{02FECC91-1F3B-005A-AA2A-089174F3253E}" dt="2023-04-12T01:01:31.581" v="888"/>
        <pc:sldMkLst>
          <pc:docMk/>
          <pc:sldMk cId="1366545677" sldId="348"/>
        </pc:sldMkLst>
      </pc:sldChg>
      <pc:sldChg chg="modNotes">
        <pc:chgData name="Powers, Tanya" userId="S::tanya.powers@fairfaxcounty.gov::ef757ea7-6bac-415c-b1f3-93994cf9f1c7" providerId="AD" clId="Web-{02FECC91-1F3B-005A-AA2A-089174F3253E}" dt="2023-04-12T01:04:40.101" v="951"/>
        <pc:sldMkLst>
          <pc:docMk/>
          <pc:sldMk cId="2794471166" sldId="384"/>
        </pc:sldMkLst>
      </pc:sldChg>
      <pc:sldChg chg="modNotes">
        <pc:chgData name="Powers, Tanya" userId="S::tanya.powers@fairfaxcounty.gov::ef757ea7-6bac-415c-b1f3-93994cf9f1c7" providerId="AD" clId="Web-{02FECC91-1F3B-005A-AA2A-089174F3253E}" dt="2023-04-12T01:14:39.584" v="1030"/>
        <pc:sldMkLst>
          <pc:docMk/>
          <pc:sldMk cId="2311361687" sldId="386"/>
        </pc:sldMkLst>
      </pc:sldChg>
      <pc:sldChg chg="modNotes">
        <pc:chgData name="Powers, Tanya" userId="S::tanya.powers@fairfaxcounty.gov::ef757ea7-6bac-415c-b1f3-93994cf9f1c7" providerId="AD" clId="Web-{02FECC91-1F3B-005A-AA2A-089174F3253E}" dt="2023-04-12T01:10:03.921" v="1014"/>
        <pc:sldMkLst>
          <pc:docMk/>
          <pc:sldMk cId="2076928999" sldId="755"/>
        </pc:sldMkLst>
      </pc:sldChg>
    </pc:docChg>
  </pc:docChgLst>
  <pc:docChgLst>
    <pc:chgData name="Ochs, Kevin G." userId="95bc2e3b-df4a-42da-a181-d19084121bdf" providerId="ADAL" clId="{35778288-3F5B-4F9C-B4A0-187C20BB8988}"/>
    <pc:docChg chg="undo custSel addSld delSld modSld modSection">
      <pc:chgData name="Ochs, Kevin G." userId="95bc2e3b-df4a-42da-a181-d19084121bdf" providerId="ADAL" clId="{35778288-3F5B-4F9C-B4A0-187C20BB8988}" dt="2023-04-17T16:02:24.846" v="4027" actId="20577"/>
      <pc:docMkLst>
        <pc:docMk/>
      </pc:docMkLst>
      <pc:sldChg chg="modNotesTx">
        <pc:chgData name="Ochs, Kevin G." userId="95bc2e3b-df4a-42da-a181-d19084121bdf" providerId="ADAL" clId="{35778288-3F5B-4F9C-B4A0-187C20BB8988}" dt="2023-04-17T15:21:21.637" v="2151" actId="33524"/>
        <pc:sldMkLst>
          <pc:docMk/>
          <pc:sldMk cId="2121818587" sldId="257"/>
        </pc:sldMkLst>
      </pc:sldChg>
      <pc:sldChg chg="modNotesTx">
        <pc:chgData name="Ochs, Kevin G." userId="95bc2e3b-df4a-42da-a181-d19084121bdf" providerId="ADAL" clId="{35778288-3F5B-4F9C-B4A0-187C20BB8988}" dt="2023-04-17T15:26:45.776" v="2217" actId="20577"/>
        <pc:sldMkLst>
          <pc:docMk/>
          <pc:sldMk cId="544325734" sldId="259"/>
        </pc:sldMkLst>
      </pc:sldChg>
      <pc:sldChg chg="modNotesTx">
        <pc:chgData name="Ochs, Kevin G." userId="95bc2e3b-df4a-42da-a181-d19084121bdf" providerId="ADAL" clId="{35778288-3F5B-4F9C-B4A0-187C20BB8988}" dt="2023-04-17T14:21:19.102" v="93" actId="6549"/>
        <pc:sldMkLst>
          <pc:docMk/>
          <pc:sldMk cId="2614843570" sldId="264"/>
        </pc:sldMkLst>
      </pc:sldChg>
      <pc:sldChg chg="modNotesTx">
        <pc:chgData name="Ochs, Kevin G." userId="95bc2e3b-df4a-42da-a181-d19084121bdf" providerId="ADAL" clId="{35778288-3F5B-4F9C-B4A0-187C20BB8988}" dt="2023-04-17T15:58:45.799" v="3868" actId="20577"/>
        <pc:sldMkLst>
          <pc:docMk/>
          <pc:sldMk cId="1328984452" sldId="276"/>
        </pc:sldMkLst>
      </pc:sldChg>
      <pc:sldChg chg="modNotesTx">
        <pc:chgData name="Ochs, Kevin G." userId="95bc2e3b-df4a-42da-a181-d19084121bdf" providerId="ADAL" clId="{35778288-3F5B-4F9C-B4A0-187C20BB8988}" dt="2023-04-17T15:20:48.319" v="2148" actId="20577"/>
        <pc:sldMkLst>
          <pc:docMk/>
          <pc:sldMk cId="3446399732" sldId="280"/>
        </pc:sldMkLst>
      </pc:sldChg>
      <pc:sldChg chg="modNotesTx">
        <pc:chgData name="Ochs, Kevin G." userId="95bc2e3b-df4a-42da-a181-d19084121bdf" providerId="ADAL" clId="{35778288-3F5B-4F9C-B4A0-187C20BB8988}" dt="2023-04-17T15:18:53.923" v="2132" actId="20577"/>
        <pc:sldMkLst>
          <pc:docMk/>
          <pc:sldMk cId="580561061" sldId="285"/>
        </pc:sldMkLst>
      </pc:sldChg>
      <pc:sldChg chg="modNotesTx">
        <pc:chgData name="Ochs, Kevin G." userId="95bc2e3b-df4a-42da-a181-d19084121bdf" providerId="ADAL" clId="{35778288-3F5B-4F9C-B4A0-187C20BB8988}" dt="2023-04-17T14:27:51.779" v="409" actId="20577"/>
        <pc:sldMkLst>
          <pc:docMk/>
          <pc:sldMk cId="678323817" sldId="288"/>
        </pc:sldMkLst>
      </pc:sldChg>
      <pc:sldChg chg="modNotesTx">
        <pc:chgData name="Ochs, Kevin G." userId="95bc2e3b-df4a-42da-a181-d19084121bdf" providerId="ADAL" clId="{35778288-3F5B-4F9C-B4A0-187C20BB8988}" dt="2023-04-17T15:16:53.973" v="1914" actId="20577"/>
        <pc:sldMkLst>
          <pc:docMk/>
          <pc:sldMk cId="657002181" sldId="321"/>
        </pc:sldMkLst>
      </pc:sldChg>
      <pc:sldChg chg="modNotesTx">
        <pc:chgData name="Ochs, Kevin G." userId="95bc2e3b-df4a-42da-a181-d19084121bdf" providerId="ADAL" clId="{35778288-3F5B-4F9C-B4A0-187C20BB8988}" dt="2023-04-17T14:29:14.264" v="509" actId="20577"/>
        <pc:sldMkLst>
          <pc:docMk/>
          <pc:sldMk cId="3480127688" sldId="342"/>
        </pc:sldMkLst>
      </pc:sldChg>
      <pc:sldChg chg="modNotesTx">
        <pc:chgData name="Ochs, Kevin G." userId="95bc2e3b-df4a-42da-a181-d19084121bdf" providerId="ADAL" clId="{35778288-3F5B-4F9C-B4A0-187C20BB8988}" dt="2023-04-17T14:58:55.712" v="1714" actId="20577"/>
        <pc:sldMkLst>
          <pc:docMk/>
          <pc:sldMk cId="1366545677" sldId="348"/>
        </pc:sldMkLst>
      </pc:sldChg>
      <pc:sldChg chg="modNotesTx">
        <pc:chgData name="Ochs, Kevin G." userId="95bc2e3b-df4a-42da-a181-d19084121bdf" providerId="ADAL" clId="{35778288-3F5B-4F9C-B4A0-187C20BB8988}" dt="2023-04-17T14:36:59.296" v="693" actId="5793"/>
        <pc:sldMkLst>
          <pc:docMk/>
          <pc:sldMk cId="3876982450" sldId="380"/>
        </pc:sldMkLst>
      </pc:sldChg>
      <pc:sldChg chg="modNotesTx">
        <pc:chgData name="Ochs, Kevin G." userId="95bc2e3b-df4a-42da-a181-d19084121bdf" providerId="ADAL" clId="{35778288-3F5B-4F9C-B4A0-187C20BB8988}" dt="2023-04-17T14:38:57.934" v="831" actId="20577"/>
        <pc:sldMkLst>
          <pc:docMk/>
          <pc:sldMk cId="4051759849" sldId="381"/>
        </pc:sldMkLst>
      </pc:sldChg>
      <pc:sldChg chg="modNotesTx">
        <pc:chgData name="Ochs, Kevin G." userId="95bc2e3b-df4a-42da-a181-d19084121bdf" providerId="ADAL" clId="{35778288-3F5B-4F9C-B4A0-187C20BB8988}" dt="2023-04-17T15:04:06.741" v="1735" actId="20577"/>
        <pc:sldMkLst>
          <pc:docMk/>
          <pc:sldMk cId="2794471166" sldId="384"/>
        </pc:sldMkLst>
      </pc:sldChg>
      <pc:sldChg chg="modNotesTx">
        <pc:chgData name="Ochs, Kevin G." userId="95bc2e3b-df4a-42da-a181-d19084121bdf" providerId="ADAL" clId="{35778288-3F5B-4F9C-B4A0-187C20BB8988}" dt="2023-04-17T14:26:08.797" v="367" actId="20577"/>
        <pc:sldMkLst>
          <pc:docMk/>
          <pc:sldMk cId="1126817329" sldId="385"/>
        </pc:sldMkLst>
      </pc:sldChg>
      <pc:sldChg chg="modNotesTx">
        <pc:chgData name="Ochs, Kevin G." userId="95bc2e3b-df4a-42da-a181-d19084121bdf" providerId="ADAL" clId="{35778288-3F5B-4F9C-B4A0-187C20BB8988}" dt="2023-04-17T14:58:16.804" v="1700" actId="20577"/>
        <pc:sldMkLst>
          <pc:docMk/>
          <pc:sldMk cId="2311361687" sldId="386"/>
        </pc:sldMkLst>
      </pc:sldChg>
      <pc:sldChg chg="modNotesTx">
        <pc:chgData name="Ochs, Kevin G." userId="95bc2e3b-df4a-42da-a181-d19084121bdf" providerId="ADAL" clId="{35778288-3F5B-4F9C-B4A0-187C20BB8988}" dt="2023-04-17T15:16:18.781" v="1896" actId="20577"/>
        <pc:sldMkLst>
          <pc:docMk/>
          <pc:sldMk cId="3631757325" sldId="398"/>
        </pc:sldMkLst>
      </pc:sldChg>
      <pc:sldChg chg="modNotesTx">
        <pc:chgData name="Ochs, Kevin G." userId="95bc2e3b-df4a-42da-a181-d19084121bdf" providerId="ADAL" clId="{35778288-3F5B-4F9C-B4A0-187C20BB8988}" dt="2023-04-17T14:48:18.909" v="1388" actId="20577"/>
        <pc:sldMkLst>
          <pc:docMk/>
          <pc:sldMk cId="2559466326" sldId="747"/>
        </pc:sldMkLst>
      </pc:sldChg>
      <pc:sldChg chg="modNotesTx">
        <pc:chgData name="Ochs, Kevin G." userId="95bc2e3b-df4a-42da-a181-d19084121bdf" providerId="ADAL" clId="{35778288-3F5B-4F9C-B4A0-187C20BB8988}" dt="2023-04-17T14:49:05.378" v="1478" actId="20577"/>
        <pc:sldMkLst>
          <pc:docMk/>
          <pc:sldMk cId="3332732234" sldId="748"/>
        </pc:sldMkLst>
      </pc:sldChg>
      <pc:sldChg chg="modNotesTx">
        <pc:chgData name="Ochs, Kevin G." userId="95bc2e3b-df4a-42da-a181-d19084121bdf" providerId="ADAL" clId="{35778288-3F5B-4F9C-B4A0-187C20BB8988}" dt="2023-04-17T14:49:20.933" v="1484" actId="20577"/>
        <pc:sldMkLst>
          <pc:docMk/>
          <pc:sldMk cId="2493641293" sldId="749"/>
        </pc:sldMkLst>
      </pc:sldChg>
      <pc:sldChg chg="modNotesTx">
        <pc:chgData name="Ochs, Kevin G." userId="95bc2e3b-df4a-42da-a181-d19084121bdf" providerId="ADAL" clId="{35778288-3F5B-4F9C-B4A0-187C20BB8988}" dt="2023-04-17T15:10:33.756" v="1788" actId="20577"/>
        <pc:sldMkLst>
          <pc:docMk/>
          <pc:sldMk cId="428095630" sldId="770"/>
        </pc:sldMkLst>
      </pc:sldChg>
      <pc:sldChg chg="modNotesTx">
        <pc:chgData name="Ochs, Kevin G." userId="95bc2e3b-df4a-42da-a181-d19084121bdf" providerId="ADAL" clId="{35778288-3F5B-4F9C-B4A0-187C20BB8988}" dt="2023-04-17T15:18:33.916" v="2125" actId="20577"/>
        <pc:sldMkLst>
          <pc:docMk/>
          <pc:sldMk cId="2330315007" sldId="771"/>
        </pc:sldMkLst>
      </pc:sldChg>
      <pc:sldChg chg="modNotesTx">
        <pc:chgData name="Ochs, Kevin G." userId="95bc2e3b-df4a-42da-a181-d19084121bdf" providerId="ADAL" clId="{35778288-3F5B-4F9C-B4A0-187C20BB8988}" dt="2023-04-17T14:33:56.173" v="648" actId="20577"/>
        <pc:sldMkLst>
          <pc:docMk/>
          <pc:sldMk cId="3256069030" sldId="782"/>
        </pc:sldMkLst>
      </pc:sldChg>
      <pc:sldChg chg="modNotesTx">
        <pc:chgData name="Ochs, Kevin G." userId="95bc2e3b-df4a-42da-a181-d19084121bdf" providerId="ADAL" clId="{35778288-3F5B-4F9C-B4A0-187C20BB8988}" dt="2023-04-17T15:05:46.827" v="1755" actId="20577"/>
        <pc:sldMkLst>
          <pc:docMk/>
          <pc:sldMk cId="3212013496" sldId="787"/>
        </pc:sldMkLst>
      </pc:sldChg>
      <pc:sldChg chg="modNotesTx">
        <pc:chgData name="Ochs, Kevin G." userId="95bc2e3b-df4a-42da-a181-d19084121bdf" providerId="ADAL" clId="{35778288-3F5B-4F9C-B4A0-187C20BB8988}" dt="2023-04-17T15:27:03.199" v="2218" actId="20577"/>
        <pc:sldMkLst>
          <pc:docMk/>
          <pc:sldMk cId="2872012418" sldId="791"/>
        </pc:sldMkLst>
      </pc:sldChg>
      <pc:sldChg chg="modNotesTx">
        <pc:chgData name="Ochs, Kevin G." userId="95bc2e3b-df4a-42da-a181-d19084121bdf" providerId="ADAL" clId="{35778288-3F5B-4F9C-B4A0-187C20BB8988}" dt="2023-04-17T15:35:00.585" v="2885" actId="20577"/>
        <pc:sldMkLst>
          <pc:docMk/>
          <pc:sldMk cId="576315565" sldId="793"/>
        </pc:sldMkLst>
      </pc:sldChg>
      <pc:sldChg chg="modNotesTx">
        <pc:chgData name="Ochs, Kevin G." userId="95bc2e3b-df4a-42da-a181-d19084121bdf" providerId="ADAL" clId="{35778288-3F5B-4F9C-B4A0-187C20BB8988}" dt="2023-04-17T16:00:11.826" v="3924" actId="20577"/>
        <pc:sldMkLst>
          <pc:docMk/>
          <pc:sldMk cId="2864388022" sldId="796"/>
        </pc:sldMkLst>
      </pc:sldChg>
      <pc:sldChg chg="modNotesTx">
        <pc:chgData name="Ochs, Kevin G." userId="95bc2e3b-df4a-42da-a181-d19084121bdf" providerId="ADAL" clId="{35778288-3F5B-4F9C-B4A0-187C20BB8988}" dt="2023-04-17T15:46:42.675" v="3518" actId="20577"/>
        <pc:sldMkLst>
          <pc:docMk/>
          <pc:sldMk cId="3700884392" sldId="798"/>
        </pc:sldMkLst>
      </pc:sldChg>
      <pc:sldChg chg="modNotesTx">
        <pc:chgData name="Ochs, Kevin G." userId="95bc2e3b-df4a-42da-a181-d19084121bdf" providerId="ADAL" clId="{35778288-3F5B-4F9C-B4A0-187C20BB8988}" dt="2023-04-17T15:30:33.921" v="2440" actId="20577"/>
        <pc:sldMkLst>
          <pc:docMk/>
          <pc:sldMk cId="2046190245" sldId="799"/>
        </pc:sldMkLst>
      </pc:sldChg>
      <pc:sldChg chg="modNotesTx">
        <pc:chgData name="Ochs, Kevin G." userId="95bc2e3b-df4a-42da-a181-d19084121bdf" providerId="ADAL" clId="{35778288-3F5B-4F9C-B4A0-187C20BB8988}" dt="2023-04-17T15:32:22.902" v="2623" actId="20577"/>
        <pc:sldMkLst>
          <pc:docMk/>
          <pc:sldMk cId="1672783128" sldId="800"/>
        </pc:sldMkLst>
      </pc:sldChg>
      <pc:sldChg chg="modNotesTx">
        <pc:chgData name="Ochs, Kevin G." userId="95bc2e3b-df4a-42da-a181-d19084121bdf" providerId="ADAL" clId="{35778288-3F5B-4F9C-B4A0-187C20BB8988}" dt="2023-04-17T15:37:17.336" v="3181" actId="20577"/>
        <pc:sldMkLst>
          <pc:docMk/>
          <pc:sldMk cId="4116845023" sldId="801"/>
        </pc:sldMkLst>
      </pc:sldChg>
      <pc:sldChg chg="modNotesTx">
        <pc:chgData name="Ochs, Kevin G." userId="95bc2e3b-df4a-42da-a181-d19084121bdf" providerId="ADAL" clId="{35778288-3F5B-4F9C-B4A0-187C20BB8988}" dt="2023-04-17T15:52:55.384" v="3862" actId="20577"/>
        <pc:sldMkLst>
          <pc:docMk/>
          <pc:sldMk cId="1846610647" sldId="804"/>
        </pc:sldMkLst>
      </pc:sldChg>
      <pc:sldChg chg="modNotesTx">
        <pc:chgData name="Ochs, Kevin G." userId="95bc2e3b-df4a-42da-a181-d19084121bdf" providerId="ADAL" clId="{35778288-3F5B-4F9C-B4A0-187C20BB8988}" dt="2023-04-17T15:52:49.821" v="3861" actId="20577"/>
        <pc:sldMkLst>
          <pc:docMk/>
          <pc:sldMk cId="1666180376" sldId="808"/>
        </pc:sldMkLst>
      </pc:sldChg>
      <pc:sldChg chg="modNotesTx">
        <pc:chgData name="Ochs, Kevin G." userId="95bc2e3b-df4a-42da-a181-d19084121bdf" providerId="ADAL" clId="{35778288-3F5B-4F9C-B4A0-187C20BB8988}" dt="2023-04-17T15:05:08.746" v="1748" actId="20577"/>
        <pc:sldMkLst>
          <pc:docMk/>
          <pc:sldMk cId="28920482" sldId="813"/>
        </pc:sldMkLst>
      </pc:sldChg>
      <pc:sldChg chg="modNotesTx">
        <pc:chgData name="Ochs, Kevin G." userId="95bc2e3b-df4a-42da-a181-d19084121bdf" providerId="ADAL" clId="{35778288-3F5B-4F9C-B4A0-187C20BB8988}" dt="2023-04-17T15:45:12.907" v="3489" actId="5793"/>
        <pc:sldMkLst>
          <pc:docMk/>
          <pc:sldMk cId="1903124583" sldId="816"/>
        </pc:sldMkLst>
      </pc:sldChg>
      <pc:sldChg chg="modNotesTx">
        <pc:chgData name="Ochs, Kevin G." userId="95bc2e3b-df4a-42da-a181-d19084121bdf" providerId="ADAL" clId="{35778288-3F5B-4F9C-B4A0-187C20BB8988}" dt="2023-04-17T14:25:20.556" v="288" actId="20577"/>
        <pc:sldMkLst>
          <pc:docMk/>
          <pc:sldMk cId="1226374377" sldId="817"/>
        </pc:sldMkLst>
      </pc:sldChg>
      <pc:sldChg chg="modNotesTx">
        <pc:chgData name="Ochs, Kevin G." userId="95bc2e3b-df4a-42da-a181-d19084121bdf" providerId="ADAL" clId="{35778288-3F5B-4F9C-B4A0-187C20BB8988}" dt="2023-04-17T16:02:24.846" v="4027" actId="20577"/>
        <pc:sldMkLst>
          <pc:docMk/>
          <pc:sldMk cId="339864429" sldId="818"/>
        </pc:sldMkLst>
      </pc:sldChg>
      <pc:sldChg chg="new del">
        <pc:chgData name="Ochs, Kevin G." userId="95bc2e3b-df4a-42da-a181-d19084121bdf" providerId="ADAL" clId="{35778288-3F5B-4F9C-B4A0-187C20BB8988}" dt="2023-04-17T15:29:32.525" v="2260" actId="680"/>
        <pc:sldMkLst>
          <pc:docMk/>
          <pc:sldMk cId="4111053370" sldId="820"/>
        </pc:sldMkLst>
      </pc:sldChg>
    </pc:docChg>
  </pc:docChgLst>
  <pc:docChgLst>
    <pc:chgData name="Powers, Tanya" userId="S::tanya.powers@fairfaxcounty.gov::ef757ea7-6bac-415c-b1f3-93994cf9f1c7" providerId="AD" clId="Web-{B5D5413C-7EBE-9E91-4FC2-E670BA467114}"/>
    <pc:docChg chg="modSld">
      <pc:chgData name="Powers, Tanya" userId="S::tanya.powers@fairfaxcounty.gov::ef757ea7-6bac-415c-b1f3-93994cf9f1c7" providerId="AD" clId="Web-{B5D5413C-7EBE-9E91-4FC2-E670BA467114}" dt="2023-04-08T20:00:17.383" v="5996"/>
      <pc:docMkLst>
        <pc:docMk/>
      </pc:docMkLst>
      <pc:sldChg chg="modSp">
        <pc:chgData name="Powers, Tanya" userId="S::tanya.powers@fairfaxcounty.gov::ef757ea7-6bac-415c-b1f3-93994cf9f1c7" providerId="AD" clId="Web-{B5D5413C-7EBE-9E91-4FC2-E670BA467114}" dt="2023-04-08T18:23:38.767" v="3" actId="20577"/>
        <pc:sldMkLst>
          <pc:docMk/>
          <pc:sldMk cId="2614843570" sldId="264"/>
        </pc:sldMkLst>
        <pc:spChg chg="mod">
          <ac:chgData name="Powers, Tanya" userId="S::tanya.powers@fairfaxcounty.gov::ef757ea7-6bac-415c-b1f3-93994cf9f1c7" providerId="AD" clId="Web-{B5D5413C-7EBE-9E91-4FC2-E670BA467114}" dt="2023-04-08T18:23:38.767" v="3" actId="20577"/>
          <ac:spMkLst>
            <pc:docMk/>
            <pc:sldMk cId="2614843570" sldId="264"/>
            <ac:spMk id="9" creationId="{B3159C7C-F6C2-4329-BC20-920522FD5D38}"/>
          </ac:spMkLst>
        </pc:spChg>
      </pc:sldChg>
      <pc:sldChg chg="modNotes">
        <pc:chgData name="Powers, Tanya" userId="S::tanya.powers@fairfaxcounty.gov::ef757ea7-6bac-415c-b1f3-93994cf9f1c7" providerId="AD" clId="Web-{B5D5413C-7EBE-9E91-4FC2-E670BA467114}" dt="2023-04-08T18:38:01.606" v="1242"/>
        <pc:sldMkLst>
          <pc:docMk/>
          <pc:sldMk cId="2872012418" sldId="791"/>
        </pc:sldMkLst>
      </pc:sldChg>
      <pc:sldChg chg="modNotes">
        <pc:chgData name="Powers, Tanya" userId="S::tanya.powers@fairfaxcounty.gov::ef757ea7-6bac-415c-b1f3-93994cf9f1c7" providerId="AD" clId="Web-{B5D5413C-7EBE-9E91-4FC2-E670BA467114}" dt="2023-04-08T19:01:44.032" v="2498"/>
        <pc:sldMkLst>
          <pc:docMk/>
          <pc:sldMk cId="576315565" sldId="793"/>
        </pc:sldMkLst>
      </pc:sldChg>
      <pc:sldChg chg="modNotes">
        <pc:chgData name="Powers, Tanya" userId="S::tanya.powers@fairfaxcounty.gov::ef757ea7-6bac-415c-b1f3-93994cf9f1c7" providerId="AD" clId="Web-{B5D5413C-7EBE-9E91-4FC2-E670BA467114}" dt="2023-04-08T19:35:27.004" v="4034"/>
        <pc:sldMkLst>
          <pc:docMk/>
          <pc:sldMk cId="3700884392" sldId="798"/>
        </pc:sldMkLst>
      </pc:sldChg>
      <pc:sldChg chg="modNotes">
        <pc:chgData name="Powers, Tanya" userId="S::tanya.powers@fairfaxcounty.gov::ef757ea7-6bac-415c-b1f3-93994cf9f1c7" providerId="AD" clId="Web-{B5D5413C-7EBE-9E91-4FC2-E670BA467114}" dt="2023-04-08T18:41:03.015" v="1402"/>
        <pc:sldMkLst>
          <pc:docMk/>
          <pc:sldMk cId="2046190245" sldId="799"/>
        </pc:sldMkLst>
      </pc:sldChg>
      <pc:sldChg chg="modNotes">
        <pc:chgData name="Powers, Tanya" userId="S::tanya.powers@fairfaxcounty.gov::ef757ea7-6bac-415c-b1f3-93994cf9f1c7" providerId="AD" clId="Web-{B5D5413C-7EBE-9E91-4FC2-E670BA467114}" dt="2023-04-08T18:47:44.099" v="1685"/>
        <pc:sldMkLst>
          <pc:docMk/>
          <pc:sldMk cId="1672783128" sldId="800"/>
        </pc:sldMkLst>
      </pc:sldChg>
      <pc:sldChg chg="modSp modNotes">
        <pc:chgData name="Powers, Tanya" userId="S::tanya.powers@fairfaxcounty.gov::ef757ea7-6bac-415c-b1f3-93994cf9f1c7" providerId="AD" clId="Web-{B5D5413C-7EBE-9E91-4FC2-E670BA467114}" dt="2023-04-08T19:15:19.637" v="3417"/>
        <pc:sldMkLst>
          <pc:docMk/>
          <pc:sldMk cId="4116845023" sldId="801"/>
        </pc:sldMkLst>
        <pc:graphicFrameChg chg="modGraphic">
          <ac:chgData name="Powers, Tanya" userId="S::tanya.powers@fairfaxcounty.gov::ef757ea7-6bac-415c-b1f3-93994cf9f1c7" providerId="AD" clId="Web-{B5D5413C-7EBE-9E91-4FC2-E670BA467114}" dt="2023-04-08T19:10:42.414" v="2833" actId="20577"/>
          <ac:graphicFrameMkLst>
            <pc:docMk/>
            <pc:sldMk cId="4116845023" sldId="801"/>
            <ac:graphicFrameMk id="6" creationId="{AA9D1299-2A0A-7368-9581-A81B5FD1545B}"/>
          </ac:graphicFrameMkLst>
        </pc:graphicFrameChg>
      </pc:sldChg>
      <pc:sldChg chg="modNotes">
        <pc:chgData name="Powers, Tanya" userId="S::tanya.powers@fairfaxcounty.gov::ef757ea7-6bac-415c-b1f3-93994cf9f1c7" providerId="AD" clId="Web-{B5D5413C-7EBE-9E91-4FC2-E670BA467114}" dt="2023-04-08T19:42:02.837" v="4117"/>
        <pc:sldMkLst>
          <pc:docMk/>
          <pc:sldMk cId="3977929575" sldId="809"/>
        </pc:sldMkLst>
      </pc:sldChg>
      <pc:sldChg chg="modSp modNotes">
        <pc:chgData name="Powers, Tanya" userId="S::tanya.powers@fairfaxcounty.gov::ef757ea7-6bac-415c-b1f3-93994cf9f1c7" providerId="AD" clId="Web-{B5D5413C-7EBE-9E91-4FC2-E670BA467114}" dt="2023-04-08T20:00:17.383" v="5996"/>
        <pc:sldMkLst>
          <pc:docMk/>
          <pc:sldMk cId="2289245885" sldId="811"/>
        </pc:sldMkLst>
        <pc:graphicFrameChg chg="modGraphic">
          <ac:chgData name="Powers, Tanya" userId="S::tanya.powers@fairfaxcounty.gov::ef757ea7-6bac-415c-b1f3-93994cf9f1c7" providerId="AD" clId="Web-{B5D5413C-7EBE-9E91-4FC2-E670BA467114}" dt="2023-04-08T19:43:57.667" v="4141" actId="20577"/>
          <ac:graphicFrameMkLst>
            <pc:docMk/>
            <pc:sldMk cId="2289245885" sldId="811"/>
            <ac:graphicFrameMk id="6" creationId="{B13C693C-B861-28FA-6C9D-93C0C0E8E48F}"/>
          </ac:graphicFrameMkLst>
        </pc:graphicFrameChg>
      </pc:sldChg>
      <pc:sldChg chg="modSp">
        <pc:chgData name="Powers, Tanya" userId="S::tanya.powers@fairfaxcounty.gov::ef757ea7-6bac-415c-b1f3-93994cf9f1c7" providerId="AD" clId="Web-{B5D5413C-7EBE-9E91-4FC2-E670BA467114}" dt="2023-04-08T19:54:39.082" v="5137" actId="20577"/>
        <pc:sldMkLst>
          <pc:docMk/>
          <pc:sldMk cId="3686896006" sldId="812"/>
        </pc:sldMkLst>
        <pc:spChg chg="mod">
          <ac:chgData name="Powers, Tanya" userId="S::tanya.powers@fairfaxcounty.gov::ef757ea7-6bac-415c-b1f3-93994cf9f1c7" providerId="AD" clId="Web-{B5D5413C-7EBE-9E91-4FC2-E670BA467114}" dt="2023-04-08T19:54:39.082" v="5137" actId="20577"/>
          <ac:spMkLst>
            <pc:docMk/>
            <pc:sldMk cId="3686896006" sldId="812"/>
            <ac:spMk id="6" creationId="{EB140DB6-FA54-9B78-B9A1-381D1CB9FE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2647F-E981-4BDE-9B3F-026495AFBD4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9567E1F1-F8D5-4061-9EC4-45F0B3A17ACA}">
      <dgm:prSet/>
      <dgm:spPr/>
      <dgm:t>
        <a:bodyPr/>
        <a:lstStyle/>
        <a:p>
          <a:r>
            <a:rPr lang="en-US" b="0"/>
            <a:t>Understand the historical challenges with child welfare and DV cases and best practices to address the challenges</a:t>
          </a:r>
        </a:p>
      </dgm:t>
    </dgm:pt>
    <dgm:pt modelId="{DB112A4A-1344-4CF0-9AC5-7FCEB7CE8FC2}" type="parTrans" cxnId="{EE1416CF-43B2-4739-AF07-EBA47B1CFC6F}">
      <dgm:prSet/>
      <dgm:spPr/>
      <dgm:t>
        <a:bodyPr/>
        <a:lstStyle/>
        <a:p>
          <a:endParaRPr lang="en-US"/>
        </a:p>
      </dgm:t>
    </dgm:pt>
    <dgm:pt modelId="{0B05BEC8-8F48-4917-8584-DF4CF3963823}" type="sibTrans" cxnId="{EE1416CF-43B2-4739-AF07-EBA47B1CFC6F}">
      <dgm:prSet/>
      <dgm:spPr/>
      <dgm:t>
        <a:bodyPr/>
        <a:lstStyle/>
        <a:p>
          <a:endParaRPr lang="en-US"/>
        </a:p>
      </dgm:t>
    </dgm:pt>
    <dgm:pt modelId="{51DD7D36-44EB-4E70-AEE9-8A451B7BED9A}">
      <dgm:prSet/>
      <dgm:spPr/>
      <dgm:t>
        <a:bodyPr/>
        <a:lstStyle/>
        <a:p>
          <a:r>
            <a:rPr lang="en-US" b="0"/>
            <a:t>Identify manifestations of domestic violence (DV), the cycle it can take in relationships, and the challenges in creating safety for families</a:t>
          </a:r>
        </a:p>
      </dgm:t>
    </dgm:pt>
    <dgm:pt modelId="{E90AF0F3-7CBE-43BE-B034-7C989400EB1C}" type="parTrans" cxnId="{FA53A14E-147A-487B-ACBC-A16F59BF8683}">
      <dgm:prSet/>
      <dgm:spPr/>
      <dgm:t>
        <a:bodyPr/>
        <a:lstStyle/>
        <a:p>
          <a:endParaRPr lang="en-US"/>
        </a:p>
      </dgm:t>
    </dgm:pt>
    <dgm:pt modelId="{11C511B9-0F30-4959-A658-D6B654081977}" type="sibTrans" cxnId="{FA53A14E-147A-487B-ACBC-A16F59BF8683}">
      <dgm:prSet/>
      <dgm:spPr/>
      <dgm:t>
        <a:bodyPr/>
        <a:lstStyle/>
        <a:p>
          <a:endParaRPr lang="en-US"/>
        </a:p>
      </dgm:t>
    </dgm:pt>
    <dgm:pt modelId="{9573B29D-B4BE-42B4-B2BF-EC487CDFEBCA}">
      <dgm:prSet/>
      <dgm:spPr/>
      <dgm:t>
        <a:bodyPr/>
        <a:lstStyle/>
        <a:p>
          <a:r>
            <a:rPr lang="en-US" b="0"/>
            <a:t>Understand the key elements of a successful coordinated community response to children experiencing DV</a:t>
          </a:r>
        </a:p>
      </dgm:t>
    </dgm:pt>
    <dgm:pt modelId="{03B3F865-681A-4C81-9FD8-4291DD9D987D}" type="parTrans" cxnId="{2D69B299-872F-4C04-95F9-FF509715508C}">
      <dgm:prSet/>
      <dgm:spPr/>
      <dgm:t>
        <a:bodyPr/>
        <a:lstStyle/>
        <a:p>
          <a:endParaRPr lang="en-US"/>
        </a:p>
      </dgm:t>
    </dgm:pt>
    <dgm:pt modelId="{9BD72DE4-2A13-4C94-9AF2-9F6B0BFC2621}" type="sibTrans" cxnId="{2D69B299-872F-4C04-95F9-FF509715508C}">
      <dgm:prSet/>
      <dgm:spPr/>
      <dgm:t>
        <a:bodyPr/>
        <a:lstStyle/>
        <a:p>
          <a:endParaRPr lang="en-US"/>
        </a:p>
      </dgm:t>
    </dgm:pt>
    <dgm:pt modelId="{74D6B4A0-EBA4-455F-B1D0-124F1A2846B5}">
      <dgm:prSet/>
      <dgm:spPr/>
      <dgm:t>
        <a:bodyPr/>
        <a:lstStyle/>
        <a:p>
          <a:r>
            <a:rPr lang="en-US" b="0"/>
            <a:t>Identify how DV impacts children and affects their development and health</a:t>
          </a:r>
        </a:p>
      </dgm:t>
    </dgm:pt>
    <dgm:pt modelId="{36790813-FF90-4293-9BDB-7773705C1499}" type="parTrans" cxnId="{3B3B14A5-41F2-4898-937C-39B84F3AA8A4}">
      <dgm:prSet/>
      <dgm:spPr/>
      <dgm:t>
        <a:bodyPr/>
        <a:lstStyle/>
        <a:p>
          <a:endParaRPr lang="en-US"/>
        </a:p>
      </dgm:t>
    </dgm:pt>
    <dgm:pt modelId="{4C844C51-337E-455A-959C-B187F1EE20FA}" type="sibTrans" cxnId="{3B3B14A5-41F2-4898-937C-39B84F3AA8A4}">
      <dgm:prSet/>
      <dgm:spPr/>
      <dgm:t>
        <a:bodyPr/>
        <a:lstStyle/>
        <a:p>
          <a:endParaRPr lang="en-US"/>
        </a:p>
      </dgm:t>
    </dgm:pt>
    <dgm:pt modelId="{2AAF1880-57D0-4489-9FE1-F49DED4E0297}">
      <dgm:prSet/>
      <dgm:spPr/>
      <dgm:t>
        <a:bodyPr/>
        <a:lstStyle/>
        <a:p>
          <a:r>
            <a:rPr lang="en-US" b="0"/>
            <a:t>Identify benefits of collaboration between child welfare and DV agencies</a:t>
          </a:r>
        </a:p>
      </dgm:t>
    </dgm:pt>
    <dgm:pt modelId="{65465219-DFCD-47BC-857C-8806C5323523}" type="parTrans" cxnId="{EFBD57F6-5BB9-4609-B02D-615CD6ED5A47}">
      <dgm:prSet/>
      <dgm:spPr/>
      <dgm:t>
        <a:bodyPr/>
        <a:lstStyle/>
        <a:p>
          <a:endParaRPr lang="en-US"/>
        </a:p>
      </dgm:t>
    </dgm:pt>
    <dgm:pt modelId="{B3A353C5-A336-4C05-AB73-A8B9FDE9562A}" type="sibTrans" cxnId="{EFBD57F6-5BB9-4609-B02D-615CD6ED5A47}">
      <dgm:prSet/>
      <dgm:spPr/>
      <dgm:t>
        <a:bodyPr/>
        <a:lstStyle/>
        <a:p>
          <a:endParaRPr lang="en-US"/>
        </a:p>
      </dgm:t>
    </dgm:pt>
    <dgm:pt modelId="{BF8D533E-A23C-480A-A826-22D62329D99C}" type="pres">
      <dgm:prSet presAssocID="{7BA2647F-E981-4BDE-9B3F-026495AFBD4C}" presName="linear" presStyleCnt="0">
        <dgm:presLayoutVars>
          <dgm:animLvl val="lvl"/>
          <dgm:resizeHandles val="exact"/>
        </dgm:presLayoutVars>
      </dgm:prSet>
      <dgm:spPr/>
    </dgm:pt>
    <dgm:pt modelId="{D7737A06-A239-4DD5-BEBE-7C876A45C668}" type="pres">
      <dgm:prSet presAssocID="{51DD7D36-44EB-4E70-AEE9-8A451B7BED9A}" presName="parentText" presStyleLbl="node1" presStyleIdx="0" presStyleCnt="5">
        <dgm:presLayoutVars>
          <dgm:chMax val="0"/>
          <dgm:bulletEnabled val="1"/>
        </dgm:presLayoutVars>
      </dgm:prSet>
      <dgm:spPr/>
    </dgm:pt>
    <dgm:pt modelId="{4F0AAA80-7207-46BE-8BE5-9FB2295E6674}" type="pres">
      <dgm:prSet presAssocID="{11C511B9-0F30-4959-A658-D6B654081977}" presName="spacer" presStyleCnt="0"/>
      <dgm:spPr/>
    </dgm:pt>
    <dgm:pt modelId="{F35F8F1D-1CB4-465E-B4FA-C2E255C71AEA}" type="pres">
      <dgm:prSet presAssocID="{74D6B4A0-EBA4-455F-B1D0-124F1A2846B5}" presName="parentText" presStyleLbl="node1" presStyleIdx="1" presStyleCnt="5">
        <dgm:presLayoutVars>
          <dgm:chMax val="0"/>
          <dgm:bulletEnabled val="1"/>
        </dgm:presLayoutVars>
      </dgm:prSet>
      <dgm:spPr/>
    </dgm:pt>
    <dgm:pt modelId="{66107BBA-4FC5-4611-8A65-B72471E95CCB}" type="pres">
      <dgm:prSet presAssocID="{4C844C51-337E-455A-959C-B187F1EE20FA}" presName="spacer" presStyleCnt="0"/>
      <dgm:spPr/>
    </dgm:pt>
    <dgm:pt modelId="{205FCED8-17E5-4F2E-993E-DF60CF3E5012}" type="pres">
      <dgm:prSet presAssocID="{9567E1F1-F8D5-4061-9EC4-45F0B3A17ACA}" presName="parentText" presStyleLbl="node1" presStyleIdx="2" presStyleCnt="5">
        <dgm:presLayoutVars>
          <dgm:chMax val="0"/>
          <dgm:bulletEnabled val="1"/>
        </dgm:presLayoutVars>
      </dgm:prSet>
      <dgm:spPr/>
    </dgm:pt>
    <dgm:pt modelId="{374C04B2-C08E-4585-928A-34F995B89646}" type="pres">
      <dgm:prSet presAssocID="{0B05BEC8-8F48-4917-8584-DF4CF3963823}" presName="spacer" presStyleCnt="0"/>
      <dgm:spPr/>
    </dgm:pt>
    <dgm:pt modelId="{3B5EC924-0265-4E01-BFE8-4E97A0DC7AE0}" type="pres">
      <dgm:prSet presAssocID="{2AAF1880-57D0-4489-9FE1-F49DED4E0297}" presName="parentText" presStyleLbl="node1" presStyleIdx="3" presStyleCnt="5">
        <dgm:presLayoutVars>
          <dgm:chMax val="0"/>
          <dgm:bulletEnabled val="1"/>
        </dgm:presLayoutVars>
      </dgm:prSet>
      <dgm:spPr/>
    </dgm:pt>
    <dgm:pt modelId="{8EC3CE44-A3B1-4787-8A3E-49A04771EF53}" type="pres">
      <dgm:prSet presAssocID="{B3A353C5-A336-4C05-AB73-A8B9FDE9562A}" presName="spacer" presStyleCnt="0"/>
      <dgm:spPr/>
    </dgm:pt>
    <dgm:pt modelId="{78AB3865-1E63-464C-9081-389B9E69D1BB}" type="pres">
      <dgm:prSet presAssocID="{9573B29D-B4BE-42B4-B2BF-EC487CDFEBCA}" presName="parentText" presStyleLbl="node1" presStyleIdx="4" presStyleCnt="5">
        <dgm:presLayoutVars>
          <dgm:chMax val="0"/>
          <dgm:bulletEnabled val="1"/>
        </dgm:presLayoutVars>
      </dgm:prSet>
      <dgm:spPr/>
    </dgm:pt>
  </dgm:ptLst>
  <dgm:cxnLst>
    <dgm:cxn modelId="{3AFE340B-C61C-4DBB-B9F0-335DF24B945D}" type="presOf" srcId="{51DD7D36-44EB-4E70-AEE9-8A451B7BED9A}" destId="{D7737A06-A239-4DD5-BEBE-7C876A45C668}" srcOrd="0" destOrd="0" presId="urn:microsoft.com/office/officeart/2005/8/layout/vList2"/>
    <dgm:cxn modelId="{FA53A14E-147A-487B-ACBC-A16F59BF8683}" srcId="{7BA2647F-E981-4BDE-9B3F-026495AFBD4C}" destId="{51DD7D36-44EB-4E70-AEE9-8A451B7BED9A}" srcOrd="0" destOrd="0" parTransId="{E90AF0F3-7CBE-43BE-B034-7C989400EB1C}" sibTransId="{11C511B9-0F30-4959-A658-D6B654081977}"/>
    <dgm:cxn modelId="{2D69B299-872F-4C04-95F9-FF509715508C}" srcId="{7BA2647F-E981-4BDE-9B3F-026495AFBD4C}" destId="{9573B29D-B4BE-42B4-B2BF-EC487CDFEBCA}" srcOrd="4" destOrd="0" parTransId="{03B3F865-681A-4C81-9FD8-4291DD9D987D}" sibTransId="{9BD72DE4-2A13-4C94-9AF2-9F6B0BFC2621}"/>
    <dgm:cxn modelId="{3B3B14A5-41F2-4898-937C-39B84F3AA8A4}" srcId="{7BA2647F-E981-4BDE-9B3F-026495AFBD4C}" destId="{74D6B4A0-EBA4-455F-B1D0-124F1A2846B5}" srcOrd="1" destOrd="0" parTransId="{36790813-FF90-4293-9BDB-7773705C1499}" sibTransId="{4C844C51-337E-455A-959C-B187F1EE20FA}"/>
    <dgm:cxn modelId="{EE1416CF-43B2-4739-AF07-EBA47B1CFC6F}" srcId="{7BA2647F-E981-4BDE-9B3F-026495AFBD4C}" destId="{9567E1F1-F8D5-4061-9EC4-45F0B3A17ACA}" srcOrd="2" destOrd="0" parTransId="{DB112A4A-1344-4CF0-9AC5-7FCEB7CE8FC2}" sibTransId="{0B05BEC8-8F48-4917-8584-DF4CF3963823}"/>
    <dgm:cxn modelId="{544928D1-2212-4F84-B823-F3E0618C01E8}" type="presOf" srcId="{2AAF1880-57D0-4489-9FE1-F49DED4E0297}" destId="{3B5EC924-0265-4E01-BFE8-4E97A0DC7AE0}" srcOrd="0" destOrd="0" presId="urn:microsoft.com/office/officeart/2005/8/layout/vList2"/>
    <dgm:cxn modelId="{DD1911ED-5296-435B-9102-454A8D400AAE}" type="presOf" srcId="{9567E1F1-F8D5-4061-9EC4-45F0B3A17ACA}" destId="{205FCED8-17E5-4F2E-993E-DF60CF3E5012}" srcOrd="0" destOrd="0" presId="urn:microsoft.com/office/officeart/2005/8/layout/vList2"/>
    <dgm:cxn modelId="{0329FEED-1B32-441C-9E68-DF9277E18DCC}" type="presOf" srcId="{74D6B4A0-EBA4-455F-B1D0-124F1A2846B5}" destId="{F35F8F1D-1CB4-465E-B4FA-C2E255C71AEA}" srcOrd="0" destOrd="0" presId="urn:microsoft.com/office/officeart/2005/8/layout/vList2"/>
    <dgm:cxn modelId="{CEBE67F4-9F8C-40AF-B0D9-3872E9C192F9}" type="presOf" srcId="{9573B29D-B4BE-42B4-B2BF-EC487CDFEBCA}" destId="{78AB3865-1E63-464C-9081-389B9E69D1BB}" srcOrd="0" destOrd="0" presId="urn:microsoft.com/office/officeart/2005/8/layout/vList2"/>
    <dgm:cxn modelId="{EFBD57F6-5BB9-4609-B02D-615CD6ED5A47}" srcId="{7BA2647F-E981-4BDE-9B3F-026495AFBD4C}" destId="{2AAF1880-57D0-4489-9FE1-F49DED4E0297}" srcOrd="3" destOrd="0" parTransId="{65465219-DFCD-47BC-857C-8806C5323523}" sibTransId="{B3A353C5-A336-4C05-AB73-A8B9FDE9562A}"/>
    <dgm:cxn modelId="{5B17D6F9-49B3-46D7-A821-A7E2C6C0DF27}" type="presOf" srcId="{7BA2647F-E981-4BDE-9B3F-026495AFBD4C}" destId="{BF8D533E-A23C-480A-A826-22D62329D99C}" srcOrd="0" destOrd="0" presId="urn:microsoft.com/office/officeart/2005/8/layout/vList2"/>
    <dgm:cxn modelId="{79CB7628-CBBC-4CD3-B17D-5E3893D85DE7}" type="presParOf" srcId="{BF8D533E-A23C-480A-A826-22D62329D99C}" destId="{D7737A06-A239-4DD5-BEBE-7C876A45C668}" srcOrd="0" destOrd="0" presId="urn:microsoft.com/office/officeart/2005/8/layout/vList2"/>
    <dgm:cxn modelId="{F3F03A75-91C4-4569-9CDB-07E77C5F4034}" type="presParOf" srcId="{BF8D533E-A23C-480A-A826-22D62329D99C}" destId="{4F0AAA80-7207-46BE-8BE5-9FB2295E6674}" srcOrd="1" destOrd="0" presId="urn:microsoft.com/office/officeart/2005/8/layout/vList2"/>
    <dgm:cxn modelId="{47951AC5-1C6A-488A-8E48-B8A0579E20FF}" type="presParOf" srcId="{BF8D533E-A23C-480A-A826-22D62329D99C}" destId="{F35F8F1D-1CB4-465E-B4FA-C2E255C71AEA}" srcOrd="2" destOrd="0" presId="urn:microsoft.com/office/officeart/2005/8/layout/vList2"/>
    <dgm:cxn modelId="{6B69FDF2-5F93-431B-B8A0-6CB4BFAE07F1}" type="presParOf" srcId="{BF8D533E-A23C-480A-A826-22D62329D99C}" destId="{66107BBA-4FC5-4611-8A65-B72471E95CCB}" srcOrd="3" destOrd="0" presId="urn:microsoft.com/office/officeart/2005/8/layout/vList2"/>
    <dgm:cxn modelId="{1E6BB94D-DE1E-43DE-982F-D752356A8FFD}" type="presParOf" srcId="{BF8D533E-A23C-480A-A826-22D62329D99C}" destId="{205FCED8-17E5-4F2E-993E-DF60CF3E5012}" srcOrd="4" destOrd="0" presId="urn:microsoft.com/office/officeart/2005/8/layout/vList2"/>
    <dgm:cxn modelId="{4EBFDEF7-5743-434B-B60C-44BA7937F0ED}" type="presParOf" srcId="{BF8D533E-A23C-480A-A826-22D62329D99C}" destId="{374C04B2-C08E-4585-928A-34F995B89646}" srcOrd="5" destOrd="0" presId="urn:microsoft.com/office/officeart/2005/8/layout/vList2"/>
    <dgm:cxn modelId="{AC1408AA-4158-40BF-8EB0-898DE27329B2}" type="presParOf" srcId="{BF8D533E-A23C-480A-A826-22D62329D99C}" destId="{3B5EC924-0265-4E01-BFE8-4E97A0DC7AE0}" srcOrd="6" destOrd="0" presId="urn:microsoft.com/office/officeart/2005/8/layout/vList2"/>
    <dgm:cxn modelId="{4554B9AF-B313-46C6-8932-571DDEDA0D78}" type="presParOf" srcId="{BF8D533E-A23C-480A-A826-22D62329D99C}" destId="{8EC3CE44-A3B1-4787-8A3E-49A04771EF53}" srcOrd="7" destOrd="0" presId="urn:microsoft.com/office/officeart/2005/8/layout/vList2"/>
    <dgm:cxn modelId="{E2C7FFD3-4BDF-43E7-B51F-C21A6B26FB20}" type="presParOf" srcId="{BF8D533E-A23C-480A-A826-22D62329D99C}" destId="{78AB3865-1E63-464C-9081-389B9E69D1B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F559E6-96B3-44F5-8FDF-E6B76E4C8706}"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4B82D384-81B8-4759-920E-39403E0E0288}">
      <dgm:prSet custT="1"/>
      <dgm:spPr/>
      <dgm:t>
        <a:bodyPr/>
        <a:lstStyle/>
        <a:p>
          <a:r>
            <a:rPr lang="en-US" sz="3200" b="1"/>
            <a:t>The most dangerous point in a relationship where there is domestic violence is when the victim decides to leave.</a:t>
          </a:r>
        </a:p>
      </dgm:t>
    </dgm:pt>
    <dgm:pt modelId="{0ED2B909-A4FB-4CB2-9636-D22887B3512B}" type="parTrans" cxnId="{4D172ECE-3018-464C-8C29-32D0517B656F}">
      <dgm:prSet/>
      <dgm:spPr/>
      <dgm:t>
        <a:bodyPr/>
        <a:lstStyle/>
        <a:p>
          <a:endParaRPr lang="en-US"/>
        </a:p>
      </dgm:t>
    </dgm:pt>
    <dgm:pt modelId="{81F3421C-FF97-4502-89EB-3125D6AD90D2}" type="sibTrans" cxnId="{4D172ECE-3018-464C-8C29-32D0517B656F}">
      <dgm:prSet/>
      <dgm:spPr/>
      <dgm:t>
        <a:bodyPr/>
        <a:lstStyle/>
        <a:p>
          <a:endParaRPr lang="en-US"/>
        </a:p>
      </dgm:t>
    </dgm:pt>
    <dgm:pt modelId="{7130B423-80C1-4DFE-A1BA-6CEABC126C8F}">
      <dgm:prSet/>
      <dgm:spPr/>
      <dgm:t>
        <a:bodyPr/>
        <a:lstStyle/>
        <a:p>
          <a:r>
            <a:rPr lang="en-US" b="0"/>
            <a:t>The parent using violence is no longer in control, the degree to which they care about following society’s rules will predict the lengths they will go to try to get their partner and children back.</a:t>
          </a:r>
          <a:endParaRPr lang="en-US"/>
        </a:p>
      </dgm:t>
    </dgm:pt>
    <dgm:pt modelId="{5CC4B43C-8322-43DE-A094-56E4BCD4A32E}" type="parTrans" cxnId="{6F572567-DFEF-4059-92B2-4F24D0ECEED2}">
      <dgm:prSet/>
      <dgm:spPr/>
      <dgm:t>
        <a:bodyPr/>
        <a:lstStyle/>
        <a:p>
          <a:endParaRPr lang="en-US"/>
        </a:p>
      </dgm:t>
    </dgm:pt>
    <dgm:pt modelId="{BBE6A5B0-37C6-4E3F-9E59-006670C03857}" type="sibTrans" cxnId="{6F572567-DFEF-4059-92B2-4F24D0ECEED2}">
      <dgm:prSet/>
      <dgm:spPr/>
      <dgm:t>
        <a:bodyPr/>
        <a:lstStyle/>
        <a:p>
          <a:endParaRPr lang="en-US"/>
        </a:p>
      </dgm:t>
    </dgm:pt>
    <dgm:pt modelId="{4147F94A-94FD-4222-83DB-218B8F68EC9F}">
      <dgm:prSet/>
      <dgm:spPr/>
      <dgm:t>
        <a:bodyPr/>
        <a:lstStyle/>
        <a:p>
          <a:r>
            <a:rPr lang="en-US" b="0"/>
            <a:t>Consider the number of homicides that happen during the exchange of children or visitation with them.</a:t>
          </a:r>
          <a:endParaRPr lang="en-US"/>
        </a:p>
      </dgm:t>
    </dgm:pt>
    <dgm:pt modelId="{EA2E2F51-E942-46EB-8F24-F155F22F9B51}" type="parTrans" cxnId="{EE930006-5FC7-4A02-B401-67EDAC8121D1}">
      <dgm:prSet/>
      <dgm:spPr/>
      <dgm:t>
        <a:bodyPr/>
        <a:lstStyle/>
        <a:p>
          <a:endParaRPr lang="en-US"/>
        </a:p>
      </dgm:t>
    </dgm:pt>
    <dgm:pt modelId="{DA013960-4A50-41EE-8FA6-522BC8230018}" type="sibTrans" cxnId="{EE930006-5FC7-4A02-B401-67EDAC8121D1}">
      <dgm:prSet/>
      <dgm:spPr/>
      <dgm:t>
        <a:bodyPr/>
        <a:lstStyle/>
        <a:p>
          <a:endParaRPr lang="en-US"/>
        </a:p>
      </dgm:t>
    </dgm:pt>
    <dgm:pt modelId="{B1B8FC36-2C86-4257-8AB8-338E32DEEC12}" type="pres">
      <dgm:prSet presAssocID="{4FF559E6-96B3-44F5-8FDF-E6B76E4C8706}" presName="linear" presStyleCnt="0">
        <dgm:presLayoutVars>
          <dgm:animLvl val="lvl"/>
          <dgm:resizeHandles val="exact"/>
        </dgm:presLayoutVars>
      </dgm:prSet>
      <dgm:spPr/>
    </dgm:pt>
    <dgm:pt modelId="{4D1DC4F7-7B98-4482-AAF9-32DAA47CDAB8}" type="pres">
      <dgm:prSet presAssocID="{4B82D384-81B8-4759-920E-39403E0E0288}" presName="parentText" presStyleLbl="node1" presStyleIdx="0" presStyleCnt="3">
        <dgm:presLayoutVars>
          <dgm:chMax val="0"/>
          <dgm:bulletEnabled val="1"/>
        </dgm:presLayoutVars>
      </dgm:prSet>
      <dgm:spPr/>
    </dgm:pt>
    <dgm:pt modelId="{B3E9C475-A2D5-4EC8-8010-2021525B74AA}" type="pres">
      <dgm:prSet presAssocID="{81F3421C-FF97-4502-89EB-3125D6AD90D2}" presName="spacer" presStyleCnt="0"/>
      <dgm:spPr/>
    </dgm:pt>
    <dgm:pt modelId="{C072C24A-837E-404A-A205-6CD692D56149}" type="pres">
      <dgm:prSet presAssocID="{7130B423-80C1-4DFE-A1BA-6CEABC126C8F}" presName="parentText" presStyleLbl="node1" presStyleIdx="1" presStyleCnt="3">
        <dgm:presLayoutVars>
          <dgm:chMax val="0"/>
          <dgm:bulletEnabled val="1"/>
        </dgm:presLayoutVars>
      </dgm:prSet>
      <dgm:spPr/>
    </dgm:pt>
    <dgm:pt modelId="{7BCE94FB-7436-4766-8A5D-ECAE3446D5D1}" type="pres">
      <dgm:prSet presAssocID="{BBE6A5B0-37C6-4E3F-9E59-006670C03857}" presName="spacer" presStyleCnt="0"/>
      <dgm:spPr/>
    </dgm:pt>
    <dgm:pt modelId="{788C08E2-D0EF-4BFF-9CD7-6B2FA8ADC63E}" type="pres">
      <dgm:prSet presAssocID="{4147F94A-94FD-4222-83DB-218B8F68EC9F}" presName="parentText" presStyleLbl="node1" presStyleIdx="2" presStyleCnt="3">
        <dgm:presLayoutVars>
          <dgm:chMax val="0"/>
          <dgm:bulletEnabled val="1"/>
        </dgm:presLayoutVars>
      </dgm:prSet>
      <dgm:spPr/>
    </dgm:pt>
  </dgm:ptLst>
  <dgm:cxnLst>
    <dgm:cxn modelId="{EE930006-5FC7-4A02-B401-67EDAC8121D1}" srcId="{4FF559E6-96B3-44F5-8FDF-E6B76E4C8706}" destId="{4147F94A-94FD-4222-83DB-218B8F68EC9F}" srcOrd="2" destOrd="0" parTransId="{EA2E2F51-E942-46EB-8F24-F155F22F9B51}" sibTransId="{DA013960-4A50-41EE-8FA6-522BC8230018}"/>
    <dgm:cxn modelId="{6044500A-F9C1-4D53-8555-36A5C4726C40}" type="presOf" srcId="{4FF559E6-96B3-44F5-8FDF-E6B76E4C8706}" destId="{B1B8FC36-2C86-4257-8AB8-338E32DEEC12}" srcOrd="0" destOrd="0" presId="urn:microsoft.com/office/officeart/2005/8/layout/vList2"/>
    <dgm:cxn modelId="{1B63C420-6DDD-4831-BC1F-1351EFF1C031}" type="presOf" srcId="{7130B423-80C1-4DFE-A1BA-6CEABC126C8F}" destId="{C072C24A-837E-404A-A205-6CD692D56149}" srcOrd="0" destOrd="0" presId="urn:microsoft.com/office/officeart/2005/8/layout/vList2"/>
    <dgm:cxn modelId="{6F572567-DFEF-4059-92B2-4F24D0ECEED2}" srcId="{4FF559E6-96B3-44F5-8FDF-E6B76E4C8706}" destId="{7130B423-80C1-4DFE-A1BA-6CEABC126C8F}" srcOrd="1" destOrd="0" parTransId="{5CC4B43C-8322-43DE-A094-56E4BCD4A32E}" sibTransId="{BBE6A5B0-37C6-4E3F-9E59-006670C03857}"/>
    <dgm:cxn modelId="{505930AC-7A8B-4275-B39E-E08D949F03A8}" type="presOf" srcId="{4B82D384-81B8-4759-920E-39403E0E0288}" destId="{4D1DC4F7-7B98-4482-AAF9-32DAA47CDAB8}" srcOrd="0" destOrd="0" presId="urn:microsoft.com/office/officeart/2005/8/layout/vList2"/>
    <dgm:cxn modelId="{ACBC28C6-D137-49E1-A417-4A71E216A5D0}" type="presOf" srcId="{4147F94A-94FD-4222-83DB-218B8F68EC9F}" destId="{788C08E2-D0EF-4BFF-9CD7-6B2FA8ADC63E}" srcOrd="0" destOrd="0" presId="urn:microsoft.com/office/officeart/2005/8/layout/vList2"/>
    <dgm:cxn modelId="{4D172ECE-3018-464C-8C29-32D0517B656F}" srcId="{4FF559E6-96B3-44F5-8FDF-E6B76E4C8706}" destId="{4B82D384-81B8-4759-920E-39403E0E0288}" srcOrd="0" destOrd="0" parTransId="{0ED2B909-A4FB-4CB2-9636-D22887B3512B}" sibTransId="{81F3421C-FF97-4502-89EB-3125D6AD90D2}"/>
    <dgm:cxn modelId="{890DD115-9727-4BCE-9E34-75C5C5D7983E}" type="presParOf" srcId="{B1B8FC36-2C86-4257-8AB8-338E32DEEC12}" destId="{4D1DC4F7-7B98-4482-AAF9-32DAA47CDAB8}" srcOrd="0" destOrd="0" presId="urn:microsoft.com/office/officeart/2005/8/layout/vList2"/>
    <dgm:cxn modelId="{F0BF3F2E-4853-46C9-AF68-80C04BFB05CA}" type="presParOf" srcId="{B1B8FC36-2C86-4257-8AB8-338E32DEEC12}" destId="{B3E9C475-A2D5-4EC8-8010-2021525B74AA}" srcOrd="1" destOrd="0" presId="urn:microsoft.com/office/officeart/2005/8/layout/vList2"/>
    <dgm:cxn modelId="{1E39C8CF-C982-4C43-B3B9-A5CAD6B0B119}" type="presParOf" srcId="{B1B8FC36-2C86-4257-8AB8-338E32DEEC12}" destId="{C072C24A-837E-404A-A205-6CD692D56149}" srcOrd="2" destOrd="0" presId="urn:microsoft.com/office/officeart/2005/8/layout/vList2"/>
    <dgm:cxn modelId="{92E8381B-F316-44CC-ABC6-72ED9C0EB81F}" type="presParOf" srcId="{B1B8FC36-2C86-4257-8AB8-338E32DEEC12}" destId="{7BCE94FB-7436-4766-8A5D-ECAE3446D5D1}" srcOrd="3" destOrd="0" presId="urn:microsoft.com/office/officeart/2005/8/layout/vList2"/>
    <dgm:cxn modelId="{7B1E170D-193F-4EF6-87BC-73C412A811C7}" type="presParOf" srcId="{B1B8FC36-2C86-4257-8AB8-338E32DEEC12}" destId="{788C08E2-D0EF-4BFF-9CD7-6B2FA8ADC6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11D6C7-5E09-4A59-80EA-161678DF9EA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5B29D0F-71F5-451A-A9D5-008DA4091A6A}">
      <dgm:prSet custT="1"/>
      <dgm:spPr/>
      <dgm:t>
        <a:bodyPr/>
        <a:lstStyle/>
        <a:p>
          <a:r>
            <a:rPr lang="en-US" sz="1800"/>
            <a:t>“They don’t hit me in front of the kids.”</a:t>
          </a:r>
        </a:p>
      </dgm:t>
    </dgm:pt>
    <dgm:pt modelId="{9BB48966-D674-4E8B-945A-475AEC72A1B0}" type="parTrans" cxnId="{A5AFD7E6-49C2-456D-B5C3-A55941E5CF5B}">
      <dgm:prSet/>
      <dgm:spPr/>
      <dgm:t>
        <a:bodyPr/>
        <a:lstStyle/>
        <a:p>
          <a:endParaRPr lang="en-US"/>
        </a:p>
      </dgm:t>
    </dgm:pt>
    <dgm:pt modelId="{EEDE33BC-BD54-48C3-B12C-2039C911C143}" type="sibTrans" cxnId="{A5AFD7E6-49C2-456D-B5C3-A55941E5CF5B}">
      <dgm:prSet/>
      <dgm:spPr/>
      <dgm:t>
        <a:bodyPr/>
        <a:lstStyle/>
        <a:p>
          <a:endParaRPr lang="en-US"/>
        </a:p>
      </dgm:t>
    </dgm:pt>
    <dgm:pt modelId="{CF140B3B-19EF-4E7D-82A4-541FC8B4437A}">
      <dgm:prSet custT="1"/>
      <dgm:spPr/>
      <dgm:t>
        <a:bodyPr/>
        <a:lstStyle/>
        <a:p>
          <a:r>
            <a:rPr lang="en-US" sz="1800"/>
            <a:t>“They would never hurt the kids.”</a:t>
          </a:r>
        </a:p>
      </dgm:t>
    </dgm:pt>
    <dgm:pt modelId="{29959641-4129-4194-8415-AE4C9636A0AA}" type="parTrans" cxnId="{E076E6E2-FBA7-40B2-B7C8-E53748F6F324}">
      <dgm:prSet/>
      <dgm:spPr/>
      <dgm:t>
        <a:bodyPr/>
        <a:lstStyle/>
        <a:p>
          <a:endParaRPr lang="en-US"/>
        </a:p>
      </dgm:t>
    </dgm:pt>
    <dgm:pt modelId="{AF370949-3B5D-4A65-B3A5-689A9C7321E1}" type="sibTrans" cxnId="{E076E6E2-FBA7-40B2-B7C8-E53748F6F324}">
      <dgm:prSet/>
      <dgm:spPr/>
      <dgm:t>
        <a:bodyPr/>
        <a:lstStyle/>
        <a:p>
          <a:endParaRPr lang="en-US"/>
        </a:p>
      </dgm:t>
    </dgm:pt>
    <dgm:pt modelId="{948DA23B-E57A-4642-8257-22B56FBC4E1E}">
      <dgm:prSet custT="1"/>
      <dgm:spPr/>
      <dgm:t>
        <a:bodyPr/>
        <a:lstStyle/>
        <a:p>
          <a:r>
            <a:rPr lang="en-US" sz="1800"/>
            <a:t>““It’s my fault they get angry”</a:t>
          </a:r>
        </a:p>
      </dgm:t>
    </dgm:pt>
    <dgm:pt modelId="{245340A6-C58B-49C5-999A-5C529DA4747D}" type="parTrans" cxnId="{45380930-E4EE-442E-8148-F4C2F86B8940}">
      <dgm:prSet/>
      <dgm:spPr/>
      <dgm:t>
        <a:bodyPr/>
        <a:lstStyle/>
        <a:p>
          <a:endParaRPr lang="en-US"/>
        </a:p>
      </dgm:t>
    </dgm:pt>
    <dgm:pt modelId="{2E73F14E-5917-4D3C-856F-A526023D4DDA}" type="sibTrans" cxnId="{45380930-E4EE-442E-8148-F4C2F86B8940}">
      <dgm:prSet/>
      <dgm:spPr/>
      <dgm:t>
        <a:bodyPr/>
        <a:lstStyle/>
        <a:p>
          <a:endParaRPr lang="en-US"/>
        </a:p>
      </dgm:t>
    </dgm:pt>
    <dgm:pt modelId="{7B7A07F1-10B1-4EE7-9A1E-5D604E439122}">
      <dgm:prSet custT="1"/>
      <dgm:spPr/>
      <dgm:t>
        <a:bodyPr/>
        <a:lstStyle/>
        <a:p>
          <a:r>
            <a:rPr lang="en-US" sz="2000" i="1"/>
            <a:t>Our system response: Hold space for the victim and not shame them for not acknowledging the problem</a:t>
          </a:r>
        </a:p>
      </dgm:t>
    </dgm:pt>
    <dgm:pt modelId="{4DCA001F-5A73-478D-B050-A070F3434552}" type="parTrans" cxnId="{3F73947A-CE67-484C-A251-6DFB71CBE3EB}">
      <dgm:prSet/>
      <dgm:spPr/>
      <dgm:t>
        <a:bodyPr/>
        <a:lstStyle/>
        <a:p>
          <a:endParaRPr lang="en-US"/>
        </a:p>
      </dgm:t>
    </dgm:pt>
    <dgm:pt modelId="{7BEBD890-2300-42B9-9490-E694110ECD21}" type="sibTrans" cxnId="{3F73947A-CE67-484C-A251-6DFB71CBE3EB}">
      <dgm:prSet/>
      <dgm:spPr/>
      <dgm:t>
        <a:bodyPr/>
        <a:lstStyle/>
        <a:p>
          <a:endParaRPr lang="en-US"/>
        </a:p>
      </dgm:t>
    </dgm:pt>
    <dgm:pt modelId="{BA84E934-73D2-40C4-A656-49E91B3392B1}">
      <dgm:prSet custT="1"/>
      <dgm:spPr/>
      <dgm:t>
        <a:bodyPr/>
        <a:lstStyle/>
        <a:p>
          <a:r>
            <a:rPr lang="en-US" sz="2400" b="1"/>
            <a:t>Contemplation: </a:t>
          </a:r>
          <a:r>
            <a:rPr lang="en-US" sz="2400"/>
            <a:t>Maybe there’s a problem</a:t>
          </a:r>
        </a:p>
      </dgm:t>
    </dgm:pt>
    <dgm:pt modelId="{8146C154-D7FA-40C1-8CDE-8BCBFD86774D}" type="parTrans" cxnId="{0C3DBD28-B143-4320-9022-284F194A7FB4}">
      <dgm:prSet/>
      <dgm:spPr/>
      <dgm:t>
        <a:bodyPr/>
        <a:lstStyle/>
        <a:p>
          <a:endParaRPr lang="en-US"/>
        </a:p>
      </dgm:t>
    </dgm:pt>
    <dgm:pt modelId="{9470020F-133B-455A-AA4C-DF72B18D69D4}" type="sibTrans" cxnId="{0C3DBD28-B143-4320-9022-284F194A7FB4}">
      <dgm:prSet/>
      <dgm:spPr/>
      <dgm:t>
        <a:bodyPr/>
        <a:lstStyle/>
        <a:p>
          <a:endParaRPr lang="en-US"/>
        </a:p>
      </dgm:t>
    </dgm:pt>
    <dgm:pt modelId="{D048D2E6-6C9B-4997-B61C-EC85EC2E9D71}">
      <dgm:prSet custT="1"/>
      <dgm:spPr/>
      <dgm:t>
        <a:bodyPr/>
        <a:lstStyle/>
        <a:p>
          <a:r>
            <a:rPr lang="en-US" sz="1800"/>
            <a:t>“Their behavior is problematic and troubling”</a:t>
          </a:r>
        </a:p>
      </dgm:t>
    </dgm:pt>
    <dgm:pt modelId="{FDA128A2-03BB-4639-A524-536DDE020616}" type="parTrans" cxnId="{725A0B72-5AF7-41EB-8F92-E5C69C7260F2}">
      <dgm:prSet/>
      <dgm:spPr/>
      <dgm:t>
        <a:bodyPr/>
        <a:lstStyle/>
        <a:p>
          <a:endParaRPr lang="en-US"/>
        </a:p>
      </dgm:t>
    </dgm:pt>
    <dgm:pt modelId="{181CA3BF-285F-42A7-9F34-EC115588BB9F}" type="sibTrans" cxnId="{725A0B72-5AF7-41EB-8F92-E5C69C7260F2}">
      <dgm:prSet/>
      <dgm:spPr/>
      <dgm:t>
        <a:bodyPr/>
        <a:lstStyle/>
        <a:p>
          <a:endParaRPr lang="en-US"/>
        </a:p>
      </dgm:t>
    </dgm:pt>
    <dgm:pt modelId="{51B8CEF8-D5D8-4FB5-994B-25154945C1CF}">
      <dgm:prSet custT="1"/>
      <dgm:spPr/>
      <dgm:t>
        <a:bodyPr/>
        <a:lstStyle/>
        <a:p>
          <a:r>
            <a:rPr lang="en-US" sz="1800"/>
            <a:t>“I don’t know how to get him to stop”</a:t>
          </a:r>
        </a:p>
      </dgm:t>
    </dgm:pt>
    <dgm:pt modelId="{621C9943-A682-4C1A-B3B8-3FD5A61C99FA}" type="parTrans" cxnId="{0FDC94A8-8299-4D88-A586-3ECD1C9FDC48}">
      <dgm:prSet/>
      <dgm:spPr/>
      <dgm:t>
        <a:bodyPr/>
        <a:lstStyle/>
        <a:p>
          <a:endParaRPr lang="en-US"/>
        </a:p>
      </dgm:t>
    </dgm:pt>
    <dgm:pt modelId="{9FCBE260-B877-4D3B-9F8F-D6FB3172EA75}" type="sibTrans" cxnId="{0FDC94A8-8299-4D88-A586-3ECD1C9FDC48}">
      <dgm:prSet/>
      <dgm:spPr/>
      <dgm:t>
        <a:bodyPr/>
        <a:lstStyle/>
        <a:p>
          <a:endParaRPr lang="en-US"/>
        </a:p>
      </dgm:t>
    </dgm:pt>
    <dgm:pt modelId="{D04E7CDA-439E-4103-A54E-BFCEEAB01213}">
      <dgm:prSet custT="1"/>
      <dgm:spPr/>
      <dgm:t>
        <a:bodyPr/>
        <a:lstStyle/>
        <a:p>
          <a:r>
            <a:rPr lang="en-US" sz="2000"/>
            <a:t>“I might want to leave but it will make it worse/don’t have the support.”</a:t>
          </a:r>
        </a:p>
      </dgm:t>
    </dgm:pt>
    <dgm:pt modelId="{333F886C-B2A4-4DE3-9766-16567A431423}" type="parTrans" cxnId="{9E3922F1-B084-472B-B97F-778D8DB9F3B1}">
      <dgm:prSet/>
      <dgm:spPr/>
      <dgm:t>
        <a:bodyPr/>
        <a:lstStyle/>
        <a:p>
          <a:endParaRPr lang="en-US"/>
        </a:p>
      </dgm:t>
    </dgm:pt>
    <dgm:pt modelId="{60678060-5256-4777-9B9B-42857F39E856}" type="sibTrans" cxnId="{9E3922F1-B084-472B-B97F-778D8DB9F3B1}">
      <dgm:prSet/>
      <dgm:spPr/>
      <dgm:t>
        <a:bodyPr/>
        <a:lstStyle/>
        <a:p>
          <a:endParaRPr lang="en-US"/>
        </a:p>
      </dgm:t>
    </dgm:pt>
    <dgm:pt modelId="{99798D09-6D50-44C5-9ADA-F008A245ED47}">
      <dgm:prSet custT="1"/>
      <dgm:spPr/>
      <dgm:t>
        <a:bodyPr/>
        <a:lstStyle/>
        <a:p>
          <a:r>
            <a:rPr lang="en-US" sz="2000" i="1"/>
            <a:t>Our response: provide information, education, and do not let the victim’s ambivalence impact how we perceive them.</a:t>
          </a:r>
          <a:endParaRPr lang="en-US" sz="2000"/>
        </a:p>
      </dgm:t>
    </dgm:pt>
    <dgm:pt modelId="{1E2B8D8C-B53B-416A-9EA9-DED6E9FF0563}" type="parTrans" cxnId="{D842A2E4-1F3D-44EE-BE93-A777A1233F17}">
      <dgm:prSet/>
      <dgm:spPr/>
      <dgm:t>
        <a:bodyPr/>
        <a:lstStyle/>
        <a:p>
          <a:endParaRPr lang="en-US"/>
        </a:p>
      </dgm:t>
    </dgm:pt>
    <dgm:pt modelId="{0D33C418-79FA-4AE6-A35C-70812465F164}" type="sibTrans" cxnId="{D842A2E4-1F3D-44EE-BE93-A777A1233F17}">
      <dgm:prSet/>
      <dgm:spPr/>
      <dgm:t>
        <a:bodyPr/>
        <a:lstStyle/>
        <a:p>
          <a:endParaRPr lang="en-US"/>
        </a:p>
      </dgm:t>
    </dgm:pt>
    <dgm:pt modelId="{D5A781EB-6D2A-4DA0-83DD-CEB6FD2DA2F8}">
      <dgm:prSet custT="1"/>
      <dgm:spPr/>
      <dgm:t>
        <a:bodyPr/>
        <a:lstStyle/>
        <a:p>
          <a:r>
            <a:rPr lang="en-US" sz="2400" b="1"/>
            <a:t>Pre-contemplation: </a:t>
          </a:r>
          <a:r>
            <a:rPr lang="en-US" sz="2400" b="0"/>
            <a:t>Living in the River, </a:t>
          </a:r>
          <a:r>
            <a:rPr lang="en-US" sz="2400" b="0" err="1"/>
            <a:t>a.k.a</a:t>
          </a:r>
          <a:r>
            <a:rPr lang="en-US" sz="2400" b="0"/>
            <a:t> “Denial”</a:t>
          </a:r>
          <a:endParaRPr lang="en-US" sz="2400"/>
        </a:p>
      </dgm:t>
    </dgm:pt>
    <dgm:pt modelId="{BEB042A0-7219-4DC2-9F11-7A24783FB547}" type="parTrans" cxnId="{2B2194B4-B37E-40E3-9D62-FED8CAAA1D9F}">
      <dgm:prSet/>
      <dgm:spPr/>
      <dgm:t>
        <a:bodyPr/>
        <a:lstStyle/>
        <a:p>
          <a:endParaRPr lang="en-US"/>
        </a:p>
      </dgm:t>
    </dgm:pt>
    <dgm:pt modelId="{D52D02D4-ED0A-4898-9CE8-C947FEEA9AF8}" type="sibTrans" cxnId="{2B2194B4-B37E-40E3-9D62-FED8CAAA1D9F}">
      <dgm:prSet/>
      <dgm:spPr/>
      <dgm:t>
        <a:bodyPr/>
        <a:lstStyle/>
        <a:p>
          <a:endParaRPr lang="en-US"/>
        </a:p>
      </dgm:t>
    </dgm:pt>
    <dgm:pt modelId="{47BB967B-3B51-4F00-BA14-223FB8CDAB88}" type="pres">
      <dgm:prSet presAssocID="{8911D6C7-5E09-4A59-80EA-161678DF9EA1}" presName="linear" presStyleCnt="0">
        <dgm:presLayoutVars>
          <dgm:animLvl val="lvl"/>
          <dgm:resizeHandles val="exact"/>
        </dgm:presLayoutVars>
      </dgm:prSet>
      <dgm:spPr/>
    </dgm:pt>
    <dgm:pt modelId="{3BF0056F-91C2-4D3E-B087-98ACA0FF1721}" type="pres">
      <dgm:prSet presAssocID="{D5A781EB-6D2A-4DA0-83DD-CEB6FD2DA2F8}" presName="parentText" presStyleLbl="node1" presStyleIdx="0" presStyleCnt="2">
        <dgm:presLayoutVars>
          <dgm:chMax val="0"/>
          <dgm:bulletEnabled val="1"/>
        </dgm:presLayoutVars>
      </dgm:prSet>
      <dgm:spPr/>
    </dgm:pt>
    <dgm:pt modelId="{941D7FF1-4227-4FF5-898A-CC972CC4D9C9}" type="pres">
      <dgm:prSet presAssocID="{D5A781EB-6D2A-4DA0-83DD-CEB6FD2DA2F8}" presName="childText" presStyleLbl="revTx" presStyleIdx="0" presStyleCnt="2">
        <dgm:presLayoutVars>
          <dgm:bulletEnabled val="1"/>
        </dgm:presLayoutVars>
      </dgm:prSet>
      <dgm:spPr/>
    </dgm:pt>
    <dgm:pt modelId="{064167CE-F810-46CB-9340-7FC7ECB237CE}" type="pres">
      <dgm:prSet presAssocID="{BA84E934-73D2-40C4-A656-49E91B3392B1}" presName="parentText" presStyleLbl="node1" presStyleIdx="1" presStyleCnt="2" custScaleX="99741" custScaleY="94054">
        <dgm:presLayoutVars>
          <dgm:chMax val="0"/>
          <dgm:bulletEnabled val="1"/>
        </dgm:presLayoutVars>
      </dgm:prSet>
      <dgm:spPr/>
    </dgm:pt>
    <dgm:pt modelId="{2A77F165-670D-48E1-BBA6-CD1198CAB331}" type="pres">
      <dgm:prSet presAssocID="{BA84E934-73D2-40C4-A656-49E91B3392B1}" presName="childText" presStyleLbl="revTx" presStyleIdx="1" presStyleCnt="2">
        <dgm:presLayoutVars>
          <dgm:bulletEnabled val="1"/>
        </dgm:presLayoutVars>
      </dgm:prSet>
      <dgm:spPr/>
    </dgm:pt>
  </dgm:ptLst>
  <dgm:cxnLst>
    <dgm:cxn modelId="{8531C118-DDE7-4324-941D-18FBEB0E481D}" type="presOf" srcId="{D5B29D0F-71F5-451A-A9D5-008DA4091A6A}" destId="{941D7FF1-4227-4FF5-898A-CC972CC4D9C9}" srcOrd="0" destOrd="0" presId="urn:microsoft.com/office/officeart/2005/8/layout/vList2"/>
    <dgm:cxn modelId="{9B83F821-CD40-4FAF-81ED-930B40B3DDCF}" type="presOf" srcId="{D048D2E6-6C9B-4997-B61C-EC85EC2E9D71}" destId="{2A77F165-670D-48E1-BBA6-CD1198CAB331}" srcOrd="0" destOrd="0" presId="urn:microsoft.com/office/officeart/2005/8/layout/vList2"/>
    <dgm:cxn modelId="{67F04F28-226D-4DC7-A6A5-63751538D239}" type="presOf" srcId="{99798D09-6D50-44C5-9ADA-F008A245ED47}" destId="{2A77F165-670D-48E1-BBA6-CD1198CAB331}" srcOrd="0" destOrd="3" presId="urn:microsoft.com/office/officeart/2005/8/layout/vList2"/>
    <dgm:cxn modelId="{0C3DBD28-B143-4320-9022-284F194A7FB4}" srcId="{8911D6C7-5E09-4A59-80EA-161678DF9EA1}" destId="{BA84E934-73D2-40C4-A656-49E91B3392B1}" srcOrd="1" destOrd="0" parTransId="{8146C154-D7FA-40C1-8CDE-8BCBFD86774D}" sibTransId="{9470020F-133B-455A-AA4C-DF72B18D69D4}"/>
    <dgm:cxn modelId="{45380930-E4EE-442E-8148-F4C2F86B8940}" srcId="{D5A781EB-6D2A-4DA0-83DD-CEB6FD2DA2F8}" destId="{948DA23B-E57A-4642-8257-22B56FBC4E1E}" srcOrd="2" destOrd="0" parTransId="{245340A6-C58B-49C5-999A-5C529DA4747D}" sibTransId="{2E73F14E-5917-4D3C-856F-A526023D4DDA}"/>
    <dgm:cxn modelId="{3CA05A30-D78D-4761-904D-6F08F708A19F}" type="presOf" srcId="{D04E7CDA-439E-4103-A54E-BFCEEAB01213}" destId="{2A77F165-670D-48E1-BBA6-CD1198CAB331}" srcOrd="0" destOrd="2" presId="urn:microsoft.com/office/officeart/2005/8/layout/vList2"/>
    <dgm:cxn modelId="{BA7A8931-819B-41DB-862F-B1F306780BB9}" type="presOf" srcId="{948DA23B-E57A-4642-8257-22B56FBC4E1E}" destId="{941D7FF1-4227-4FF5-898A-CC972CC4D9C9}" srcOrd="0" destOrd="2" presId="urn:microsoft.com/office/officeart/2005/8/layout/vList2"/>
    <dgm:cxn modelId="{725A0B72-5AF7-41EB-8F92-E5C69C7260F2}" srcId="{BA84E934-73D2-40C4-A656-49E91B3392B1}" destId="{D048D2E6-6C9B-4997-B61C-EC85EC2E9D71}" srcOrd="0" destOrd="0" parTransId="{FDA128A2-03BB-4639-A524-536DDE020616}" sibTransId="{181CA3BF-285F-42A7-9F34-EC115588BB9F}"/>
    <dgm:cxn modelId="{28F90353-B007-4749-A612-3DEB7E306C16}" type="presOf" srcId="{7B7A07F1-10B1-4EE7-9A1E-5D604E439122}" destId="{941D7FF1-4227-4FF5-898A-CC972CC4D9C9}" srcOrd="0" destOrd="3" presId="urn:microsoft.com/office/officeart/2005/8/layout/vList2"/>
    <dgm:cxn modelId="{A50E4377-763F-4F9C-840B-8B8D507FAF73}" type="presOf" srcId="{51B8CEF8-D5D8-4FB5-994B-25154945C1CF}" destId="{2A77F165-670D-48E1-BBA6-CD1198CAB331}" srcOrd="0" destOrd="1" presId="urn:microsoft.com/office/officeart/2005/8/layout/vList2"/>
    <dgm:cxn modelId="{3F73947A-CE67-484C-A251-6DFB71CBE3EB}" srcId="{D5A781EB-6D2A-4DA0-83DD-CEB6FD2DA2F8}" destId="{7B7A07F1-10B1-4EE7-9A1E-5D604E439122}" srcOrd="3" destOrd="0" parTransId="{4DCA001F-5A73-478D-B050-A070F3434552}" sibTransId="{7BEBD890-2300-42B9-9490-E694110ECD21}"/>
    <dgm:cxn modelId="{B938FD8F-48FA-4595-ADDB-13C1330901C6}" type="presOf" srcId="{D5A781EB-6D2A-4DA0-83DD-CEB6FD2DA2F8}" destId="{3BF0056F-91C2-4D3E-B087-98ACA0FF1721}" srcOrd="0" destOrd="0" presId="urn:microsoft.com/office/officeart/2005/8/layout/vList2"/>
    <dgm:cxn modelId="{0FDC94A8-8299-4D88-A586-3ECD1C9FDC48}" srcId="{BA84E934-73D2-40C4-A656-49E91B3392B1}" destId="{51B8CEF8-D5D8-4FB5-994B-25154945C1CF}" srcOrd="1" destOrd="0" parTransId="{621C9943-A682-4C1A-B3B8-3FD5A61C99FA}" sibTransId="{9FCBE260-B877-4D3B-9F8F-D6FB3172EA75}"/>
    <dgm:cxn modelId="{A06497AE-0F88-4982-B2C0-FEAEC5710419}" type="presOf" srcId="{CF140B3B-19EF-4E7D-82A4-541FC8B4437A}" destId="{941D7FF1-4227-4FF5-898A-CC972CC4D9C9}" srcOrd="0" destOrd="1" presId="urn:microsoft.com/office/officeart/2005/8/layout/vList2"/>
    <dgm:cxn modelId="{2B2194B4-B37E-40E3-9D62-FED8CAAA1D9F}" srcId="{8911D6C7-5E09-4A59-80EA-161678DF9EA1}" destId="{D5A781EB-6D2A-4DA0-83DD-CEB6FD2DA2F8}" srcOrd="0" destOrd="0" parTransId="{BEB042A0-7219-4DC2-9F11-7A24783FB547}" sibTransId="{D52D02D4-ED0A-4898-9CE8-C947FEEA9AF8}"/>
    <dgm:cxn modelId="{E076E6E2-FBA7-40B2-B7C8-E53748F6F324}" srcId="{D5A781EB-6D2A-4DA0-83DD-CEB6FD2DA2F8}" destId="{CF140B3B-19EF-4E7D-82A4-541FC8B4437A}" srcOrd="1" destOrd="0" parTransId="{29959641-4129-4194-8415-AE4C9636A0AA}" sibTransId="{AF370949-3B5D-4A65-B3A5-689A9C7321E1}"/>
    <dgm:cxn modelId="{D842A2E4-1F3D-44EE-BE93-A777A1233F17}" srcId="{BA84E934-73D2-40C4-A656-49E91B3392B1}" destId="{99798D09-6D50-44C5-9ADA-F008A245ED47}" srcOrd="3" destOrd="0" parTransId="{1E2B8D8C-B53B-416A-9EA9-DED6E9FF0563}" sibTransId="{0D33C418-79FA-4AE6-A35C-70812465F164}"/>
    <dgm:cxn modelId="{A5AFD7E6-49C2-456D-B5C3-A55941E5CF5B}" srcId="{D5A781EB-6D2A-4DA0-83DD-CEB6FD2DA2F8}" destId="{D5B29D0F-71F5-451A-A9D5-008DA4091A6A}" srcOrd="0" destOrd="0" parTransId="{9BB48966-D674-4E8B-945A-475AEC72A1B0}" sibTransId="{EEDE33BC-BD54-48C3-B12C-2039C911C143}"/>
    <dgm:cxn modelId="{9E3922F1-B084-472B-B97F-778D8DB9F3B1}" srcId="{BA84E934-73D2-40C4-A656-49E91B3392B1}" destId="{D04E7CDA-439E-4103-A54E-BFCEEAB01213}" srcOrd="2" destOrd="0" parTransId="{333F886C-B2A4-4DE3-9766-16567A431423}" sibTransId="{60678060-5256-4777-9B9B-42857F39E856}"/>
    <dgm:cxn modelId="{4A2211FA-3A85-41F4-8196-395D7A36BD7F}" type="presOf" srcId="{8911D6C7-5E09-4A59-80EA-161678DF9EA1}" destId="{47BB967B-3B51-4F00-BA14-223FB8CDAB88}" srcOrd="0" destOrd="0" presId="urn:microsoft.com/office/officeart/2005/8/layout/vList2"/>
    <dgm:cxn modelId="{CA12E6FE-73F8-49E9-8A52-F5547532805E}" type="presOf" srcId="{BA84E934-73D2-40C4-A656-49E91B3392B1}" destId="{064167CE-F810-46CB-9340-7FC7ECB237CE}" srcOrd="0" destOrd="0" presId="urn:microsoft.com/office/officeart/2005/8/layout/vList2"/>
    <dgm:cxn modelId="{BCEF7880-6245-4D92-8915-67C618A9349F}" type="presParOf" srcId="{47BB967B-3B51-4F00-BA14-223FB8CDAB88}" destId="{3BF0056F-91C2-4D3E-B087-98ACA0FF1721}" srcOrd="0" destOrd="0" presId="urn:microsoft.com/office/officeart/2005/8/layout/vList2"/>
    <dgm:cxn modelId="{E70EBF69-D435-47E4-B26D-AD86F9274597}" type="presParOf" srcId="{47BB967B-3B51-4F00-BA14-223FB8CDAB88}" destId="{941D7FF1-4227-4FF5-898A-CC972CC4D9C9}" srcOrd="1" destOrd="0" presId="urn:microsoft.com/office/officeart/2005/8/layout/vList2"/>
    <dgm:cxn modelId="{D3B19399-FCA5-4B42-93A0-3CA0DA6BFBC4}" type="presParOf" srcId="{47BB967B-3B51-4F00-BA14-223FB8CDAB88}" destId="{064167CE-F810-46CB-9340-7FC7ECB237CE}" srcOrd="2" destOrd="0" presId="urn:microsoft.com/office/officeart/2005/8/layout/vList2"/>
    <dgm:cxn modelId="{D71AE58C-5355-43DC-9E1A-6930D23E8CBD}" type="presParOf" srcId="{47BB967B-3B51-4F00-BA14-223FB8CDAB88}" destId="{2A77F165-670D-48E1-BBA6-CD1198CAB3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F79B65-7877-4DAE-B02A-21ACE5D089A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76F64DD-AD26-418E-9AFE-49ACB50677F1}">
      <dgm:prSet/>
      <dgm:spPr/>
      <dgm:t>
        <a:bodyPr/>
        <a:lstStyle/>
        <a:p>
          <a:r>
            <a:rPr lang="en-US" b="1"/>
            <a:t>Preparation: </a:t>
          </a:r>
          <a:r>
            <a:rPr lang="en-US" b="0"/>
            <a:t>“There’s a problem and I can decide what actions to take.”</a:t>
          </a:r>
          <a:endParaRPr lang="en-US"/>
        </a:p>
      </dgm:t>
    </dgm:pt>
    <dgm:pt modelId="{938CE54B-E6A5-4EAF-85FC-27CE6F4DDBDE}" type="parTrans" cxnId="{8F26BBF6-3160-40C7-9B8C-DAA082502A3C}">
      <dgm:prSet/>
      <dgm:spPr/>
      <dgm:t>
        <a:bodyPr/>
        <a:lstStyle/>
        <a:p>
          <a:endParaRPr lang="en-US"/>
        </a:p>
      </dgm:t>
    </dgm:pt>
    <dgm:pt modelId="{6F7BA281-5618-42EF-A873-6797B9AD541A}" type="sibTrans" cxnId="{8F26BBF6-3160-40C7-9B8C-DAA082502A3C}">
      <dgm:prSet/>
      <dgm:spPr/>
      <dgm:t>
        <a:bodyPr/>
        <a:lstStyle/>
        <a:p>
          <a:endParaRPr lang="en-US"/>
        </a:p>
      </dgm:t>
    </dgm:pt>
    <dgm:pt modelId="{5B51E560-F555-491A-9C69-158766537A22}">
      <dgm:prSet/>
      <dgm:spPr/>
      <dgm:t>
        <a:bodyPr/>
        <a:lstStyle/>
        <a:p>
          <a:r>
            <a:rPr lang="en-US"/>
            <a:t>Victim still may be uncertain of change at times</a:t>
          </a:r>
        </a:p>
      </dgm:t>
    </dgm:pt>
    <dgm:pt modelId="{96D342E0-208D-403F-859A-88FA390B1156}" type="parTrans" cxnId="{0CAC5CC3-63CA-48D2-954F-FE8625B3B622}">
      <dgm:prSet/>
      <dgm:spPr/>
      <dgm:t>
        <a:bodyPr/>
        <a:lstStyle/>
        <a:p>
          <a:endParaRPr lang="en-US"/>
        </a:p>
      </dgm:t>
    </dgm:pt>
    <dgm:pt modelId="{624817BB-AE83-4BA4-88C5-2D5A356377B5}" type="sibTrans" cxnId="{0CAC5CC3-63CA-48D2-954F-FE8625B3B622}">
      <dgm:prSet/>
      <dgm:spPr/>
      <dgm:t>
        <a:bodyPr/>
        <a:lstStyle/>
        <a:p>
          <a:endParaRPr lang="en-US"/>
        </a:p>
      </dgm:t>
    </dgm:pt>
    <dgm:pt modelId="{BFB09F4A-4476-4E5E-8574-73C786DCC567}">
      <dgm:prSet/>
      <dgm:spPr/>
      <dgm:t>
        <a:bodyPr/>
        <a:lstStyle/>
        <a:p>
          <a:r>
            <a:rPr lang="en-US"/>
            <a:t>“I want to leave but I’m not sure I can manage without them, but I’m willing to try.”</a:t>
          </a:r>
        </a:p>
      </dgm:t>
    </dgm:pt>
    <dgm:pt modelId="{54EF8815-DA15-448C-B5D9-BDE3DCC5483F}" type="parTrans" cxnId="{E244ACB7-A776-4BF5-B39A-A17AC23FCE28}">
      <dgm:prSet/>
      <dgm:spPr/>
      <dgm:t>
        <a:bodyPr/>
        <a:lstStyle/>
        <a:p>
          <a:endParaRPr lang="en-US"/>
        </a:p>
      </dgm:t>
    </dgm:pt>
    <dgm:pt modelId="{3305B399-B3D2-462B-8C0E-742135C4F668}" type="sibTrans" cxnId="{E244ACB7-A776-4BF5-B39A-A17AC23FCE28}">
      <dgm:prSet/>
      <dgm:spPr/>
      <dgm:t>
        <a:bodyPr/>
        <a:lstStyle/>
        <a:p>
          <a:endParaRPr lang="en-US"/>
        </a:p>
      </dgm:t>
    </dgm:pt>
    <dgm:pt modelId="{67BF527D-C852-4E90-8E54-3764FE2616A2}">
      <dgm:prSet/>
      <dgm:spPr/>
      <dgm:t>
        <a:bodyPr/>
        <a:lstStyle/>
        <a:p>
          <a:r>
            <a:rPr lang="en-US"/>
            <a:t>“Tell me what the best option is.”</a:t>
          </a:r>
        </a:p>
      </dgm:t>
    </dgm:pt>
    <dgm:pt modelId="{2481F2A2-6C36-4D77-BBB3-8FF275CAA668}" type="parTrans" cxnId="{013F7AAB-82A0-48C7-B93B-288E84E39880}">
      <dgm:prSet/>
      <dgm:spPr/>
      <dgm:t>
        <a:bodyPr/>
        <a:lstStyle/>
        <a:p>
          <a:endParaRPr lang="en-US"/>
        </a:p>
      </dgm:t>
    </dgm:pt>
    <dgm:pt modelId="{402469A7-1B79-48EE-9B9A-27B52AF141C0}" type="sibTrans" cxnId="{013F7AAB-82A0-48C7-B93B-288E84E39880}">
      <dgm:prSet/>
      <dgm:spPr/>
      <dgm:t>
        <a:bodyPr/>
        <a:lstStyle/>
        <a:p>
          <a:endParaRPr lang="en-US"/>
        </a:p>
      </dgm:t>
    </dgm:pt>
    <dgm:pt modelId="{F2D79497-A012-4563-B812-EA75C2FD6074}">
      <dgm:prSet/>
      <dgm:spPr/>
      <dgm:t>
        <a:bodyPr/>
        <a:lstStyle/>
        <a:p>
          <a:r>
            <a:rPr lang="en-US" i="1"/>
            <a:t>Our response: Give victims all the information about ways to create safety; collaborate and view the victim as the expert</a:t>
          </a:r>
          <a:endParaRPr lang="en-US"/>
        </a:p>
      </dgm:t>
    </dgm:pt>
    <dgm:pt modelId="{B48E6075-E112-4575-BC21-A134E7E26A46}" type="parTrans" cxnId="{DD8CDB1F-F11A-4C64-95BB-301423F083D5}">
      <dgm:prSet/>
      <dgm:spPr/>
      <dgm:t>
        <a:bodyPr/>
        <a:lstStyle/>
        <a:p>
          <a:endParaRPr lang="en-US"/>
        </a:p>
      </dgm:t>
    </dgm:pt>
    <dgm:pt modelId="{55EDF612-D3AB-4764-8247-D0763EFF6214}" type="sibTrans" cxnId="{DD8CDB1F-F11A-4C64-95BB-301423F083D5}">
      <dgm:prSet/>
      <dgm:spPr/>
      <dgm:t>
        <a:bodyPr/>
        <a:lstStyle/>
        <a:p>
          <a:endParaRPr lang="en-US"/>
        </a:p>
      </dgm:t>
    </dgm:pt>
    <dgm:pt modelId="{AB3657EE-DCD2-4843-AF86-06AEAF435BB6}">
      <dgm:prSet/>
      <dgm:spPr/>
      <dgm:t>
        <a:bodyPr/>
        <a:lstStyle/>
        <a:p>
          <a:r>
            <a:rPr lang="en-US" b="1"/>
            <a:t>Action: </a:t>
          </a:r>
          <a:r>
            <a:rPr lang="en-US"/>
            <a:t>“I’m going to make a change in this relationship.”</a:t>
          </a:r>
        </a:p>
      </dgm:t>
    </dgm:pt>
    <dgm:pt modelId="{586C4BB4-3DAF-4807-BB1F-0E50023B8F44}" type="parTrans" cxnId="{C91EF83A-7178-431B-9774-644CFEEEB288}">
      <dgm:prSet/>
      <dgm:spPr/>
      <dgm:t>
        <a:bodyPr/>
        <a:lstStyle/>
        <a:p>
          <a:endParaRPr lang="en-US"/>
        </a:p>
      </dgm:t>
    </dgm:pt>
    <dgm:pt modelId="{CFACCD26-511B-4650-A315-BE8947661DC8}" type="sibTrans" cxnId="{C91EF83A-7178-431B-9774-644CFEEEB288}">
      <dgm:prSet/>
      <dgm:spPr/>
      <dgm:t>
        <a:bodyPr/>
        <a:lstStyle/>
        <a:p>
          <a:endParaRPr lang="en-US"/>
        </a:p>
      </dgm:t>
    </dgm:pt>
    <dgm:pt modelId="{76AD9466-BE35-40EB-9445-A031E9BAFAA9}">
      <dgm:prSet/>
      <dgm:spPr/>
      <dgm:t>
        <a:bodyPr/>
        <a:lstStyle/>
        <a:p>
          <a:r>
            <a:rPr lang="en-US"/>
            <a:t>Making decisions for oneself is key!</a:t>
          </a:r>
        </a:p>
      </dgm:t>
    </dgm:pt>
    <dgm:pt modelId="{C502458A-F832-4073-96A8-3B466ABA1DEB}" type="parTrans" cxnId="{9624EB4E-40FF-4B35-8407-9CF066587AE1}">
      <dgm:prSet/>
      <dgm:spPr/>
      <dgm:t>
        <a:bodyPr/>
        <a:lstStyle/>
        <a:p>
          <a:endParaRPr lang="en-US"/>
        </a:p>
      </dgm:t>
    </dgm:pt>
    <dgm:pt modelId="{6F5AA80F-DB8F-4475-8C88-AE993BF58952}" type="sibTrans" cxnId="{9624EB4E-40FF-4B35-8407-9CF066587AE1}">
      <dgm:prSet/>
      <dgm:spPr/>
      <dgm:t>
        <a:bodyPr/>
        <a:lstStyle/>
        <a:p>
          <a:endParaRPr lang="en-US"/>
        </a:p>
      </dgm:t>
    </dgm:pt>
    <dgm:pt modelId="{10D257C0-1A7E-475B-83BA-A16C15E7E938}">
      <dgm:prSet/>
      <dgm:spPr/>
      <dgm:t>
        <a:bodyPr/>
        <a:lstStyle/>
        <a:p>
          <a:r>
            <a:rPr lang="en-US"/>
            <a:t>“This is the decision that is safest for me and my children.”</a:t>
          </a:r>
        </a:p>
      </dgm:t>
    </dgm:pt>
    <dgm:pt modelId="{4382ED16-ABFA-4513-A2DE-D3B06CAD21F3}" type="parTrans" cxnId="{5BF0AE4A-1991-44FC-BF78-98E1D15D7CE7}">
      <dgm:prSet/>
      <dgm:spPr/>
      <dgm:t>
        <a:bodyPr/>
        <a:lstStyle/>
        <a:p>
          <a:endParaRPr lang="en-US"/>
        </a:p>
      </dgm:t>
    </dgm:pt>
    <dgm:pt modelId="{E2DEBC09-0964-4645-9172-71FC2B4E08CB}" type="sibTrans" cxnId="{5BF0AE4A-1991-44FC-BF78-98E1D15D7CE7}">
      <dgm:prSet/>
      <dgm:spPr/>
      <dgm:t>
        <a:bodyPr/>
        <a:lstStyle/>
        <a:p>
          <a:endParaRPr lang="en-US"/>
        </a:p>
      </dgm:t>
    </dgm:pt>
    <dgm:pt modelId="{D13CE01A-9C29-4BE2-9F05-561ACA81E112}">
      <dgm:prSet/>
      <dgm:spPr/>
      <dgm:t>
        <a:bodyPr/>
        <a:lstStyle/>
        <a:p>
          <a:r>
            <a:rPr lang="en-US" i="1"/>
            <a:t>Our response: Believe and support the victim and hold the parent using violence accountable in a wide range of ways</a:t>
          </a:r>
          <a:endParaRPr lang="en-US"/>
        </a:p>
      </dgm:t>
    </dgm:pt>
    <dgm:pt modelId="{0888F80A-5A6F-4252-9CC8-C7EE3EFB57D8}" type="parTrans" cxnId="{C173217B-497A-4ADC-B218-2C92C54D89B9}">
      <dgm:prSet/>
      <dgm:spPr/>
      <dgm:t>
        <a:bodyPr/>
        <a:lstStyle/>
        <a:p>
          <a:endParaRPr lang="en-US"/>
        </a:p>
      </dgm:t>
    </dgm:pt>
    <dgm:pt modelId="{0C2F6FF8-F602-4196-90BC-7405CC0E2EE9}" type="sibTrans" cxnId="{C173217B-497A-4ADC-B218-2C92C54D89B9}">
      <dgm:prSet/>
      <dgm:spPr/>
      <dgm:t>
        <a:bodyPr/>
        <a:lstStyle/>
        <a:p>
          <a:endParaRPr lang="en-US"/>
        </a:p>
      </dgm:t>
    </dgm:pt>
    <dgm:pt modelId="{6BC04B62-485F-4998-B284-517F0DA60F90}" type="pres">
      <dgm:prSet presAssocID="{E7F79B65-7877-4DAE-B02A-21ACE5D089AF}" presName="linear" presStyleCnt="0">
        <dgm:presLayoutVars>
          <dgm:animLvl val="lvl"/>
          <dgm:resizeHandles val="exact"/>
        </dgm:presLayoutVars>
      </dgm:prSet>
      <dgm:spPr/>
    </dgm:pt>
    <dgm:pt modelId="{AB2A7363-6C13-49FF-A3B7-AEB3D00CF151}" type="pres">
      <dgm:prSet presAssocID="{276F64DD-AD26-418E-9AFE-49ACB50677F1}" presName="parentText" presStyleLbl="node1" presStyleIdx="0" presStyleCnt="2">
        <dgm:presLayoutVars>
          <dgm:chMax val="0"/>
          <dgm:bulletEnabled val="1"/>
        </dgm:presLayoutVars>
      </dgm:prSet>
      <dgm:spPr/>
    </dgm:pt>
    <dgm:pt modelId="{B8104AC2-5EEC-4DEB-8A1F-F7B387373273}" type="pres">
      <dgm:prSet presAssocID="{276F64DD-AD26-418E-9AFE-49ACB50677F1}" presName="childText" presStyleLbl="revTx" presStyleIdx="0" presStyleCnt="2">
        <dgm:presLayoutVars>
          <dgm:bulletEnabled val="1"/>
        </dgm:presLayoutVars>
      </dgm:prSet>
      <dgm:spPr/>
    </dgm:pt>
    <dgm:pt modelId="{5AE8FA9E-CE6F-450E-B564-C585E818A2A4}" type="pres">
      <dgm:prSet presAssocID="{AB3657EE-DCD2-4843-AF86-06AEAF435BB6}" presName="parentText" presStyleLbl="node1" presStyleIdx="1" presStyleCnt="2">
        <dgm:presLayoutVars>
          <dgm:chMax val="0"/>
          <dgm:bulletEnabled val="1"/>
        </dgm:presLayoutVars>
      </dgm:prSet>
      <dgm:spPr/>
    </dgm:pt>
    <dgm:pt modelId="{B01461E9-18B2-4814-8CDE-E342958343E4}" type="pres">
      <dgm:prSet presAssocID="{AB3657EE-DCD2-4843-AF86-06AEAF435BB6}" presName="childText" presStyleLbl="revTx" presStyleIdx="1" presStyleCnt="2">
        <dgm:presLayoutVars>
          <dgm:bulletEnabled val="1"/>
        </dgm:presLayoutVars>
      </dgm:prSet>
      <dgm:spPr/>
    </dgm:pt>
  </dgm:ptLst>
  <dgm:cxnLst>
    <dgm:cxn modelId="{0D9DAE06-3128-45D6-8273-D5B217603589}" type="presOf" srcId="{BFB09F4A-4476-4E5E-8574-73C786DCC567}" destId="{B8104AC2-5EEC-4DEB-8A1F-F7B387373273}" srcOrd="0" destOrd="1" presId="urn:microsoft.com/office/officeart/2005/8/layout/vList2"/>
    <dgm:cxn modelId="{9BE2A51F-6D36-4997-A663-6BD2F7716A4C}" type="presOf" srcId="{F2D79497-A012-4563-B812-EA75C2FD6074}" destId="{B8104AC2-5EEC-4DEB-8A1F-F7B387373273}" srcOrd="0" destOrd="3" presId="urn:microsoft.com/office/officeart/2005/8/layout/vList2"/>
    <dgm:cxn modelId="{DD8CDB1F-F11A-4C64-95BB-301423F083D5}" srcId="{67BF527D-C852-4E90-8E54-3764FE2616A2}" destId="{F2D79497-A012-4563-B812-EA75C2FD6074}" srcOrd="0" destOrd="0" parTransId="{B48E6075-E112-4575-BC21-A134E7E26A46}" sibTransId="{55EDF612-D3AB-4764-8247-D0763EFF6214}"/>
    <dgm:cxn modelId="{6C646E2F-B3E0-436C-8144-DD5AB8F3AADB}" type="presOf" srcId="{D13CE01A-9C29-4BE2-9F05-561ACA81E112}" destId="{B01461E9-18B2-4814-8CDE-E342958343E4}" srcOrd="0" destOrd="2" presId="urn:microsoft.com/office/officeart/2005/8/layout/vList2"/>
    <dgm:cxn modelId="{B7635C32-DCCB-456B-896B-D8BC2199FC4F}" type="presOf" srcId="{5B51E560-F555-491A-9C69-158766537A22}" destId="{B8104AC2-5EEC-4DEB-8A1F-F7B387373273}" srcOrd="0" destOrd="0" presId="urn:microsoft.com/office/officeart/2005/8/layout/vList2"/>
    <dgm:cxn modelId="{C91EF83A-7178-431B-9774-644CFEEEB288}" srcId="{E7F79B65-7877-4DAE-B02A-21ACE5D089AF}" destId="{AB3657EE-DCD2-4843-AF86-06AEAF435BB6}" srcOrd="1" destOrd="0" parTransId="{586C4BB4-3DAF-4807-BB1F-0E50023B8F44}" sibTransId="{CFACCD26-511B-4650-A315-BE8947661DC8}"/>
    <dgm:cxn modelId="{C2A2F262-4CA8-4A30-9A4C-3FD2D2F42CC6}" type="presOf" srcId="{E7F79B65-7877-4DAE-B02A-21ACE5D089AF}" destId="{6BC04B62-485F-4998-B284-517F0DA60F90}" srcOrd="0" destOrd="0" presId="urn:microsoft.com/office/officeart/2005/8/layout/vList2"/>
    <dgm:cxn modelId="{5BF0AE4A-1991-44FC-BF78-98E1D15D7CE7}" srcId="{AB3657EE-DCD2-4843-AF86-06AEAF435BB6}" destId="{10D257C0-1A7E-475B-83BA-A16C15E7E938}" srcOrd="1" destOrd="0" parTransId="{4382ED16-ABFA-4513-A2DE-D3B06CAD21F3}" sibTransId="{E2DEBC09-0964-4645-9172-71FC2B4E08CB}"/>
    <dgm:cxn modelId="{9624EB4E-40FF-4B35-8407-9CF066587AE1}" srcId="{AB3657EE-DCD2-4843-AF86-06AEAF435BB6}" destId="{76AD9466-BE35-40EB-9445-A031E9BAFAA9}" srcOrd="0" destOrd="0" parTransId="{C502458A-F832-4073-96A8-3B466ABA1DEB}" sibTransId="{6F5AA80F-DB8F-4475-8C88-AE993BF58952}"/>
    <dgm:cxn modelId="{C173217B-497A-4ADC-B218-2C92C54D89B9}" srcId="{AB3657EE-DCD2-4843-AF86-06AEAF435BB6}" destId="{D13CE01A-9C29-4BE2-9F05-561ACA81E112}" srcOrd="2" destOrd="0" parTransId="{0888F80A-5A6F-4252-9CC8-C7EE3EFB57D8}" sibTransId="{0C2F6FF8-F602-4196-90BC-7405CC0E2EE9}"/>
    <dgm:cxn modelId="{DF09E57C-80AD-4A24-AD00-6186182085DF}" type="presOf" srcId="{AB3657EE-DCD2-4843-AF86-06AEAF435BB6}" destId="{5AE8FA9E-CE6F-450E-B564-C585E818A2A4}" srcOrd="0" destOrd="0" presId="urn:microsoft.com/office/officeart/2005/8/layout/vList2"/>
    <dgm:cxn modelId="{B6428C92-F3D6-4DB7-9469-5831D6033205}" type="presOf" srcId="{67BF527D-C852-4E90-8E54-3764FE2616A2}" destId="{B8104AC2-5EEC-4DEB-8A1F-F7B387373273}" srcOrd="0" destOrd="2" presId="urn:microsoft.com/office/officeart/2005/8/layout/vList2"/>
    <dgm:cxn modelId="{5047DC9D-D9C8-4793-9E4E-85AB99DEE608}" type="presOf" srcId="{76AD9466-BE35-40EB-9445-A031E9BAFAA9}" destId="{B01461E9-18B2-4814-8CDE-E342958343E4}" srcOrd="0" destOrd="0" presId="urn:microsoft.com/office/officeart/2005/8/layout/vList2"/>
    <dgm:cxn modelId="{013F7AAB-82A0-48C7-B93B-288E84E39880}" srcId="{276F64DD-AD26-418E-9AFE-49ACB50677F1}" destId="{67BF527D-C852-4E90-8E54-3764FE2616A2}" srcOrd="2" destOrd="0" parTransId="{2481F2A2-6C36-4D77-BBB3-8FF275CAA668}" sibTransId="{402469A7-1B79-48EE-9B9A-27B52AF141C0}"/>
    <dgm:cxn modelId="{D46ABFAF-ABF9-4E71-900D-19A036F9FC84}" type="presOf" srcId="{10D257C0-1A7E-475B-83BA-A16C15E7E938}" destId="{B01461E9-18B2-4814-8CDE-E342958343E4}" srcOrd="0" destOrd="1" presId="urn:microsoft.com/office/officeart/2005/8/layout/vList2"/>
    <dgm:cxn modelId="{E244ACB7-A776-4BF5-B39A-A17AC23FCE28}" srcId="{276F64DD-AD26-418E-9AFE-49ACB50677F1}" destId="{BFB09F4A-4476-4E5E-8574-73C786DCC567}" srcOrd="1" destOrd="0" parTransId="{54EF8815-DA15-448C-B5D9-BDE3DCC5483F}" sibTransId="{3305B399-B3D2-462B-8C0E-742135C4F668}"/>
    <dgm:cxn modelId="{0CAC5CC3-63CA-48D2-954F-FE8625B3B622}" srcId="{276F64DD-AD26-418E-9AFE-49ACB50677F1}" destId="{5B51E560-F555-491A-9C69-158766537A22}" srcOrd="0" destOrd="0" parTransId="{96D342E0-208D-403F-859A-88FA390B1156}" sibTransId="{624817BB-AE83-4BA4-88C5-2D5A356377B5}"/>
    <dgm:cxn modelId="{6E6073CC-5477-46AB-BEAD-73FE12A38D0B}" type="presOf" srcId="{276F64DD-AD26-418E-9AFE-49ACB50677F1}" destId="{AB2A7363-6C13-49FF-A3B7-AEB3D00CF151}" srcOrd="0" destOrd="0" presId="urn:microsoft.com/office/officeart/2005/8/layout/vList2"/>
    <dgm:cxn modelId="{8F26BBF6-3160-40C7-9B8C-DAA082502A3C}" srcId="{E7F79B65-7877-4DAE-B02A-21ACE5D089AF}" destId="{276F64DD-AD26-418E-9AFE-49ACB50677F1}" srcOrd="0" destOrd="0" parTransId="{938CE54B-E6A5-4EAF-85FC-27CE6F4DDBDE}" sibTransId="{6F7BA281-5618-42EF-A873-6797B9AD541A}"/>
    <dgm:cxn modelId="{D775677C-692C-4D14-92DA-C6625838CA3B}" type="presParOf" srcId="{6BC04B62-485F-4998-B284-517F0DA60F90}" destId="{AB2A7363-6C13-49FF-A3B7-AEB3D00CF151}" srcOrd="0" destOrd="0" presId="urn:microsoft.com/office/officeart/2005/8/layout/vList2"/>
    <dgm:cxn modelId="{4A138786-F34B-42EC-B3F0-5C69209175EA}" type="presParOf" srcId="{6BC04B62-485F-4998-B284-517F0DA60F90}" destId="{B8104AC2-5EEC-4DEB-8A1F-F7B387373273}" srcOrd="1" destOrd="0" presId="urn:microsoft.com/office/officeart/2005/8/layout/vList2"/>
    <dgm:cxn modelId="{28CE1D45-AB46-4185-BF4E-D376E1146451}" type="presParOf" srcId="{6BC04B62-485F-4998-B284-517F0DA60F90}" destId="{5AE8FA9E-CE6F-450E-B564-C585E818A2A4}" srcOrd="2" destOrd="0" presId="urn:microsoft.com/office/officeart/2005/8/layout/vList2"/>
    <dgm:cxn modelId="{F8D77DBA-F2D7-4E7B-81F1-D2638A9701FA}" type="presParOf" srcId="{6BC04B62-485F-4998-B284-517F0DA60F90}" destId="{B01461E9-18B2-4814-8CDE-E342958343E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FB8393-9DE8-4334-A089-CDB6319FBD9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9707827-9ED8-43C3-B88F-9257F27BFCAA}">
      <dgm:prSet/>
      <dgm:spPr/>
      <dgm:t>
        <a:bodyPr/>
        <a:lstStyle/>
        <a:p>
          <a:r>
            <a:rPr lang="en-US" b="1"/>
            <a:t>Maintenance: </a:t>
          </a:r>
          <a:r>
            <a:rPr lang="en-US"/>
            <a:t>“I’m continuing to make difficult decisions to keep myself and my kids safe as I know how, even thought there’s no more threat.”</a:t>
          </a:r>
        </a:p>
      </dgm:t>
    </dgm:pt>
    <dgm:pt modelId="{31D746FB-BC16-45D8-A529-F2092B18E0D3}" type="parTrans" cxnId="{FD95F27F-2B87-4DE0-84DB-0CA72AE375D2}">
      <dgm:prSet/>
      <dgm:spPr/>
      <dgm:t>
        <a:bodyPr/>
        <a:lstStyle/>
        <a:p>
          <a:endParaRPr lang="en-US"/>
        </a:p>
      </dgm:t>
    </dgm:pt>
    <dgm:pt modelId="{90180A4F-DE84-4925-BBF4-9C802ADD4A2A}" type="sibTrans" cxnId="{FD95F27F-2B87-4DE0-84DB-0CA72AE375D2}">
      <dgm:prSet/>
      <dgm:spPr/>
      <dgm:t>
        <a:bodyPr/>
        <a:lstStyle/>
        <a:p>
          <a:endParaRPr lang="en-US"/>
        </a:p>
      </dgm:t>
    </dgm:pt>
    <dgm:pt modelId="{36182662-0522-4F9F-8B60-AA12EFEBD2B5}">
      <dgm:prSet/>
      <dgm:spPr/>
      <dgm:t>
        <a:bodyPr/>
        <a:lstStyle/>
        <a:p>
          <a:r>
            <a:rPr lang="en-US"/>
            <a:t>“I’m really scared/angry/nervous about these changes, but I’ll keep doing it.”</a:t>
          </a:r>
        </a:p>
      </dgm:t>
    </dgm:pt>
    <dgm:pt modelId="{5614890D-4EDD-4FF6-929F-17B0683D7772}" type="parTrans" cxnId="{2F9F0C18-7B43-4FA0-AD82-A343D1B6075B}">
      <dgm:prSet/>
      <dgm:spPr/>
      <dgm:t>
        <a:bodyPr/>
        <a:lstStyle/>
        <a:p>
          <a:endParaRPr lang="en-US"/>
        </a:p>
      </dgm:t>
    </dgm:pt>
    <dgm:pt modelId="{598871FE-FD66-437C-8E89-9541B055890D}" type="sibTrans" cxnId="{2F9F0C18-7B43-4FA0-AD82-A343D1B6075B}">
      <dgm:prSet/>
      <dgm:spPr/>
      <dgm:t>
        <a:bodyPr/>
        <a:lstStyle/>
        <a:p>
          <a:endParaRPr lang="en-US"/>
        </a:p>
      </dgm:t>
    </dgm:pt>
    <dgm:pt modelId="{8FCE1F4E-64C4-45B6-A11E-6EBEE20AEAC6}">
      <dgm:prSet/>
      <dgm:spPr/>
      <dgm:t>
        <a:bodyPr/>
        <a:lstStyle/>
        <a:p>
          <a:r>
            <a:rPr lang="en-US"/>
            <a:t>“It’s weird to live without the constant chaos and threat in my home, I don’t trust it.”</a:t>
          </a:r>
        </a:p>
      </dgm:t>
    </dgm:pt>
    <dgm:pt modelId="{FAC39D0B-C1FC-43D3-9419-2E3331BB79D1}" type="parTrans" cxnId="{282436A7-14CA-45C6-8229-AC36306C9C6F}">
      <dgm:prSet/>
      <dgm:spPr/>
      <dgm:t>
        <a:bodyPr/>
        <a:lstStyle/>
        <a:p>
          <a:endParaRPr lang="en-US"/>
        </a:p>
      </dgm:t>
    </dgm:pt>
    <dgm:pt modelId="{01681CB9-3975-409E-A3BA-90ADA6E13D9E}" type="sibTrans" cxnId="{282436A7-14CA-45C6-8229-AC36306C9C6F}">
      <dgm:prSet/>
      <dgm:spPr/>
      <dgm:t>
        <a:bodyPr/>
        <a:lstStyle/>
        <a:p>
          <a:endParaRPr lang="en-US"/>
        </a:p>
      </dgm:t>
    </dgm:pt>
    <dgm:pt modelId="{17156845-D546-4197-9594-2ECF81F86465}">
      <dgm:prSet/>
      <dgm:spPr/>
      <dgm:t>
        <a:bodyPr/>
        <a:lstStyle/>
        <a:p>
          <a:r>
            <a:rPr lang="en-US"/>
            <a:t>Emotions can change quickly</a:t>
          </a:r>
        </a:p>
      </dgm:t>
    </dgm:pt>
    <dgm:pt modelId="{E73ED468-BF61-4310-9CC9-8F9BBDC9E35D}" type="parTrans" cxnId="{3028154E-1144-4AEF-B7E4-C4AE24BB427F}">
      <dgm:prSet/>
      <dgm:spPr/>
      <dgm:t>
        <a:bodyPr/>
        <a:lstStyle/>
        <a:p>
          <a:endParaRPr lang="en-US"/>
        </a:p>
      </dgm:t>
    </dgm:pt>
    <dgm:pt modelId="{D8937CFC-869C-4E17-8C9D-2AA7A25451A0}" type="sibTrans" cxnId="{3028154E-1144-4AEF-B7E4-C4AE24BB427F}">
      <dgm:prSet/>
      <dgm:spPr/>
      <dgm:t>
        <a:bodyPr/>
        <a:lstStyle/>
        <a:p>
          <a:endParaRPr lang="en-US"/>
        </a:p>
      </dgm:t>
    </dgm:pt>
    <dgm:pt modelId="{1AA234D3-2644-451E-9DBC-D57D6555BE95}">
      <dgm:prSet/>
      <dgm:spPr/>
      <dgm:t>
        <a:bodyPr/>
        <a:lstStyle/>
        <a:p>
          <a:r>
            <a:rPr lang="en-US" b="0" i="1"/>
            <a:t>Our response: help victim re-evaluate safety.  Continue to engage parent using violence </a:t>
          </a:r>
          <a:endParaRPr lang="en-US" b="0"/>
        </a:p>
      </dgm:t>
    </dgm:pt>
    <dgm:pt modelId="{211819A3-477F-4AE4-B8B6-D3F512903638}" type="parTrans" cxnId="{4FDAD983-C901-4BD8-A911-DDF5D6D1D7D8}">
      <dgm:prSet/>
      <dgm:spPr/>
      <dgm:t>
        <a:bodyPr/>
        <a:lstStyle/>
        <a:p>
          <a:endParaRPr lang="en-US"/>
        </a:p>
      </dgm:t>
    </dgm:pt>
    <dgm:pt modelId="{F92E109B-1FFC-4511-817E-B1F225E15B72}" type="sibTrans" cxnId="{4FDAD983-C901-4BD8-A911-DDF5D6D1D7D8}">
      <dgm:prSet/>
      <dgm:spPr/>
      <dgm:t>
        <a:bodyPr/>
        <a:lstStyle/>
        <a:p>
          <a:endParaRPr lang="en-US"/>
        </a:p>
      </dgm:t>
    </dgm:pt>
    <dgm:pt modelId="{8F6B87D6-D9A9-4EAD-9C1E-BAE254CCDA86}">
      <dgm:prSet/>
      <dgm:spPr/>
      <dgm:t>
        <a:bodyPr/>
        <a:lstStyle/>
        <a:p>
          <a:r>
            <a:rPr lang="en-US" b="1"/>
            <a:t>“Reconsideration”: </a:t>
          </a:r>
          <a:r>
            <a:rPr lang="en-US" b="0"/>
            <a:t>“It’s not to my benefit to continue these actions.  I’m in more danger, it’s too hard, I don’t have enough finances.”</a:t>
          </a:r>
          <a:endParaRPr lang="en-US"/>
        </a:p>
      </dgm:t>
    </dgm:pt>
    <dgm:pt modelId="{7EC9A64D-5EFC-4E5D-9F99-D4B61492D448}" type="parTrans" cxnId="{9C0F6530-72D9-45E2-98EA-A65F652565D5}">
      <dgm:prSet/>
      <dgm:spPr/>
      <dgm:t>
        <a:bodyPr/>
        <a:lstStyle/>
        <a:p>
          <a:endParaRPr lang="en-US"/>
        </a:p>
      </dgm:t>
    </dgm:pt>
    <dgm:pt modelId="{923B289E-83BA-4399-AEFD-E87EC3DA76AD}" type="sibTrans" cxnId="{9C0F6530-72D9-45E2-98EA-A65F652565D5}">
      <dgm:prSet/>
      <dgm:spPr/>
      <dgm:t>
        <a:bodyPr/>
        <a:lstStyle/>
        <a:p>
          <a:endParaRPr lang="en-US"/>
        </a:p>
      </dgm:t>
    </dgm:pt>
    <dgm:pt modelId="{9BA550A0-7550-4132-B333-F9F02DE861F6}">
      <dgm:prSet/>
      <dgm:spPr/>
      <dgm:t>
        <a:bodyPr/>
        <a:lstStyle/>
        <a:p>
          <a:r>
            <a:rPr lang="en-US"/>
            <a:t>“He’ll lose his job if I follow through with this protective order.”</a:t>
          </a:r>
        </a:p>
      </dgm:t>
    </dgm:pt>
    <dgm:pt modelId="{9D5FF414-B0AC-431D-84D8-7FE7AFF8D453}" type="parTrans" cxnId="{E87C7BEB-CC58-43B2-98DF-7934B66EB0A9}">
      <dgm:prSet/>
      <dgm:spPr/>
      <dgm:t>
        <a:bodyPr/>
        <a:lstStyle/>
        <a:p>
          <a:endParaRPr lang="en-US"/>
        </a:p>
      </dgm:t>
    </dgm:pt>
    <dgm:pt modelId="{246F3AAD-B79D-40B3-8440-E488FE8DF6D2}" type="sibTrans" cxnId="{E87C7BEB-CC58-43B2-98DF-7934B66EB0A9}">
      <dgm:prSet/>
      <dgm:spPr/>
      <dgm:t>
        <a:bodyPr/>
        <a:lstStyle/>
        <a:p>
          <a:endParaRPr lang="en-US"/>
        </a:p>
      </dgm:t>
    </dgm:pt>
    <dgm:pt modelId="{E53F95F0-09B0-4C6E-B4B8-E2B0CC072951}">
      <dgm:prSet/>
      <dgm:spPr/>
      <dgm:t>
        <a:bodyPr/>
        <a:lstStyle/>
        <a:p>
          <a:r>
            <a:rPr lang="en-US"/>
            <a:t>“I can’t afford childcare, work my job, and take care of my kids without him.”</a:t>
          </a:r>
        </a:p>
      </dgm:t>
    </dgm:pt>
    <dgm:pt modelId="{970ADEB1-52EA-4FD7-B605-967E7A07B6C5}" type="parTrans" cxnId="{37FC2325-74BB-491F-8E08-4B95CBC7435A}">
      <dgm:prSet/>
      <dgm:spPr/>
      <dgm:t>
        <a:bodyPr/>
        <a:lstStyle/>
        <a:p>
          <a:endParaRPr lang="en-US"/>
        </a:p>
      </dgm:t>
    </dgm:pt>
    <dgm:pt modelId="{5A6F9C6F-2654-49A1-8D7E-18E36D87F303}" type="sibTrans" cxnId="{37FC2325-74BB-491F-8E08-4B95CBC7435A}">
      <dgm:prSet/>
      <dgm:spPr/>
      <dgm:t>
        <a:bodyPr/>
        <a:lstStyle/>
        <a:p>
          <a:endParaRPr lang="en-US"/>
        </a:p>
      </dgm:t>
    </dgm:pt>
    <dgm:pt modelId="{C9932F2A-0100-4A62-80A0-A9D37F542B05}">
      <dgm:prSet/>
      <dgm:spPr/>
      <dgm:t>
        <a:bodyPr/>
        <a:lstStyle/>
        <a:p>
          <a:r>
            <a:rPr lang="en-US"/>
            <a:t>“They are threatening to kill me or bad mouth me to my community if I don’t go back to them.”</a:t>
          </a:r>
        </a:p>
      </dgm:t>
    </dgm:pt>
    <dgm:pt modelId="{9F924DF2-47D7-426F-8C60-6D7F0DF4A1A9}" type="parTrans" cxnId="{AF1328FD-35F2-4B7A-BCC8-CA521E84B9F6}">
      <dgm:prSet/>
      <dgm:spPr/>
      <dgm:t>
        <a:bodyPr/>
        <a:lstStyle/>
        <a:p>
          <a:endParaRPr lang="en-US"/>
        </a:p>
      </dgm:t>
    </dgm:pt>
    <dgm:pt modelId="{0869D7C8-3C1A-4B9C-A6AC-779B075F0B2F}" type="sibTrans" cxnId="{AF1328FD-35F2-4B7A-BCC8-CA521E84B9F6}">
      <dgm:prSet/>
      <dgm:spPr/>
      <dgm:t>
        <a:bodyPr/>
        <a:lstStyle/>
        <a:p>
          <a:endParaRPr lang="en-US"/>
        </a:p>
      </dgm:t>
    </dgm:pt>
    <dgm:pt modelId="{78CEE2B7-FC71-4187-BBD1-6831415A121A}">
      <dgm:prSet/>
      <dgm:spPr/>
      <dgm:t>
        <a:bodyPr/>
        <a:lstStyle/>
        <a:p>
          <a:r>
            <a:rPr lang="en-US" b="0" i="1"/>
            <a:t>Our response: Continue to offer our belief that what the victim reported is true and we are available to help.</a:t>
          </a:r>
          <a:endParaRPr lang="en-US" b="0"/>
        </a:p>
      </dgm:t>
    </dgm:pt>
    <dgm:pt modelId="{60830327-B839-4328-90D8-EEC0DFCEB130}" type="parTrans" cxnId="{2C16E059-99D7-49B0-B90A-77A6B7F8C685}">
      <dgm:prSet/>
      <dgm:spPr/>
      <dgm:t>
        <a:bodyPr/>
        <a:lstStyle/>
        <a:p>
          <a:endParaRPr lang="en-US"/>
        </a:p>
      </dgm:t>
    </dgm:pt>
    <dgm:pt modelId="{CDEA3D37-DFE8-4179-A03B-85C65D67370A}" type="sibTrans" cxnId="{2C16E059-99D7-49B0-B90A-77A6B7F8C685}">
      <dgm:prSet/>
      <dgm:spPr/>
      <dgm:t>
        <a:bodyPr/>
        <a:lstStyle/>
        <a:p>
          <a:endParaRPr lang="en-US"/>
        </a:p>
      </dgm:t>
    </dgm:pt>
    <dgm:pt modelId="{0FE35E68-F967-4E01-B616-D10F03605425}" type="pres">
      <dgm:prSet presAssocID="{51FB8393-9DE8-4334-A089-CDB6319FBD95}" presName="linear" presStyleCnt="0">
        <dgm:presLayoutVars>
          <dgm:animLvl val="lvl"/>
          <dgm:resizeHandles val="exact"/>
        </dgm:presLayoutVars>
      </dgm:prSet>
      <dgm:spPr/>
    </dgm:pt>
    <dgm:pt modelId="{00BA9022-F72D-40B5-9A50-D19679C64B9B}" type="pres">
      <dgm:prSet presAssocID="{19707827-9ED8-43C3-B88F-9257F27BFCAA}" presName="parentText" presStyleLbl="node1" presStyleIdx="0" presStyleCnt="2">
        <dgm:presLayoutVars>
          <dgm:chMax val="0"/>
          <dgm:bulletEnabled val="1"/>
        </dgm:presLayoutVars>
      </dgm:prSet>
      <dgm:spPr/>
    </dgm:pt>
    <dgm:pt modelId="{7354DEA8-E934-4FEB-B782-7FF25BB252BE}" type="pres">
      <dgm:prSet presAssocID="{19707827-9ED8-43C3-B88F-9257F27BFCAA}" presName="childText" presStyleLbl="revTx" presStyleIdx="0" presStyleCnt="2">
        <dgm:presLayoutVars>
          <dgm:bulletEnabled val="1"/>
        </dgm:presLayoutVars>
      </dgm:prSet>
      <dgm:spPr/>
    </dgm:pt>
    <dgm:pt modelId="{C7B8A948-7EA4-45A0-8FDE-8D9081650299}" type="pres">
      <dgm:prSet presAssocID="{8F6B87D6-D9A9-4EAD-9C1E-BAE254CCDA86}" presName="parentText" presStyleLbl="node1" presStyleIdx="1" presStyleCnt="2">
        <dgm:presLayoutVars>
          <dgm:chMax val="0"/>
          <dgm:bulletEnabled val="1"/>
        </dgm:presLayoutVars>
      </dgm:prSet>
      <dgm:spPr/>
    </dgm:pt>
    <dgm:pt modelId="{663F57A7-3CF1-4771-A60B-BD0D3B278EB5}" type="pres">
      <dgm:prSet presAssocID="{8F6B87D6-D9A9-4EAD-9C1E-BAE254CCDA86}" presName="childText" presStyleLbl="revTx" presStyleIdx="1" presStyleCnt="2">
        <dgm:presLayoutVars>
          <dgm:bulletEnabled val="1"/>
        </dgm:presLayoutVars>
      </dgm:prSet>
      <dgm:spPr/>
    </dgm:pt>
  </dgm:ptLst>
  <dgm:cxnLst>
    <dgm:cxn modelId="{CCF6CA0A-0EB6-403C-A2FC-87E70C9307D2}" type="presOf" srcId="{E53F95F0-09B0-4C6E-B4B8-E2B0CC072951}" destId="{663F57A7-3CF1-4771-A60B-BD0D3B278EB5}" srcOrd="0" destOrd="1" presId="urn:microsoft.com/office/officeart/2005/8/layout/vList2"/>
    <dgm:cxn modelId="{2F9F0C18-7B43-4FA0-AD82-A343D1B6075B}" srcId="{19707827-9ED8-43C3-B88F-9257F27BFCAA}" destId="{36182662-0522-4F9F-8B60-AA12EFEBD2B5}" srcOrd="0" destOrd="0" parTransId="{5614890D-4EDD-4FF6-929F-17B0683D7772}" sibTransId="{598871FE-FD66-437C-8E89-9541B055890D}"/>
    <dgm:cxn modelId="{37FC2325-74BB-491F-8E08-4B95CBC7435A}" srcId="{8F6B87D6-D9A9-4EAD-9C1E-BAE254CCDA86}" destId="{E53F95F0-09B0-4C6E-B4B8-E2B0CC072951}" srcOrd="1" destOrd="0" parTransId="{970ADEB1-52EA-4FD7-B605-967E7A07B6C5}" sibTransId="{5A6F9C6F-2654-49A1-8D7E-18E36D87F303}"/>
    <dgm:cxn modelId="{9C0F6530-72D9-45E2-98EA-A65F652565D5}" srcId="{51FB8393-9DE8-4334-A089-CDB6319FBD95}" destId="{8F6B87D6-D9A9-4EAD-9C1E-BAE254CCDA86}" srcOrd="1" destOrd="0" parTransId="{7EC9A64D-5EFC-4E5D-9F99-D4B61492D448}" sibTransId="{923B289E-83BA-4399-AEFD-E87EC3DA76AD}"/>
    <dgm:cxn modelId="{1D4BF041-C25C-45EF-ABA1-432372868E72}" type="presOf" srcId="{36182662-0522-4F9F-8B60-AA12EFEBD2B5}" destId="{7354DEA8-E934-4FEB-B782-7FF25BB252BE}" srcOrd="0" destOrd="0" presId="urn:microsoft.com/office/officeart/2005/8/layout/vList2"/>
    <dgm:cxn modelId="{97FAE847-064B-467E-B045-56D510624432}" type="presOf" srcId="{8FCE1F4E-64C4-45B6-A11E-6EBEE20AEAC6}" destId="{7354DEA8-E934-4FEB-B782-7FF25BB252BE}" srcOrd="0" destOrd="1" presId="urn:microsoft.com/office/officeart/2005/8/layout/vList2"/>
    <dgm:cxn modelId="{3028154E-1144-4AEF-B7E4-C4AE24BB427F}" srcId="{19707827-9ED8-43C3-B88F-9257F27BFCAA}" destId="{17156845-D546-4197-9594-2ECF81F86465}" srcOrd="2" destOrd="0" parTransId="{E73ED468-BF61-4310-9CC9-8F9BBDC9E35D}" sibTransId="{D8937CFC-869C-4E17-8C9D-2AA7A25451A0}"/>
    <dgm:cxn modelId="{34D84755-BD92-4B28-BE7F-DB8A4D3FE66B}" type="presOf" srcId="{9BA550A0-7550-4132-B333-F9F02DE861F6}" destId="{663F57A7-3CF1-4771-A60B-BD0D3B278EB5}" srcOrd="0" destOrd="0" presId="urn:microsoft.com/office/officeart/2005/8/layout/vList2"/>
    <dgm:cxn modelId="{2C16E059-99D7-49B0-B90A-77A6B7F8C685}" srcId="{8F6B87D6-D9A9-4EAD-9C1E-BAE254CCDA86}" destId="{78CEE2B7-FC71-4187-BBD1-6831415A121A}" srcOrd="3" destOrd="0" parTransId="{60830327-B839-4328-90D8-EEC0DFCEB130}" sibTransId="{CDEA3D37-DFE8-4179-A03B-85C65D67370A}"/>
    <dgm:cxn modelId="{8F2AC47F-4A06-494C-B733-834E16ECB468}" type="presOf" srcId="{C9932F2A-0100-4A62-80A0-A9D37F542B05}" destId="{663F57A7-3CF1-4771-A60B-BD0D3B278EB5}" srcOrd="0" destOrd="2" presId="urn:microsoft.com/office/officeart/2005/8/layout/vList2"/>
    <dgm:cxn modelId="{FD95F27F-2B87-4DE0-84DB-0CA72AE375D2}" srcId="{51FB8393-9DE8-4334-A089-CDB6319FBD95}" destId="{19707827-9ED8-43C3-B88F-9257F27BFCAA}" srcOrd="0" destOrd="0" parTransId="{31D746FB-BC16-45D8-A529-F2092B18E0D3}" sibTransId="{90180A4F-DE84-4925-BBF4-9C802ADD4A2A}"/>
    <dgm:cxn modelId="{4FDAD983-C901-4BD8-A911-DDF5D6D1D7D8}" srcId="{17156845-D546-4197-9594-2ECF81F86465}" destId="{1AA234D3-2644-451E-9DBC-D57D6555BE95}" srcOrd="0" destOrd="0" parTransId="{211819A3-477F-4AE4-B8B6-D3F512903638}" sibTransId="{F92E109B-1FFC-4511-817E-B1F225E15B72}"/>
    <dgm:cxn modelId="{E54F1592-C6E3-4D0F-AC39-1C9292E49A95}" type="presOf" srcId="{78CEE2B7-FC71-4187-BBD1-6831415A121A}" destId="{663F57A7-3CF1-4771-A60B-BD0D3B278EB5}" srcOrd="0" destOrd="3" presId="urn:microsoft.com/office/officeart/2005/8/layout/vList2"/>
    <dgm:cxn modelId="{282436A7-14CA-45C6-8229-AC36306C9C6F}" srcId="{19707827-9ED8-43C3-B88F-9257F27BFCAA}" destId="{8FCE1F4E-64C4-45B6-A11E-6EBEE20AEAC6}" srcOrd="1" destOrd="0" parTransId="{FAC39D0B-C1FC-43D3-9419-2E3331BB79D1}" sibTransId="{01681CB9-3975-409E-A3BA-90ADA6E13D9E}"/>
    <dgm:cxn modelId="{CD38C6B2-0A75-4014-9AAE-41AA99E0EC31}" type="presOf" srcId="{51FB8393-9DE8-4334-A089-CDB6319FBD95}" destId="{0FE35E68-F967-4E01-B616-D10F03605425}" srcOrd="0" destOrd="0" presId="urn:microsoft.com/office/officeart/2005/8/layout/vList2"/>
    <dgm:cxn modelId="{B47649BB-F37B-4287-A318-ED6DDEFA51A5}" type="presOf" srcId="{17156845-D546-4197-9594-2ECF81F86465}" destId="{7354DEA8-E934-4FEB-B782-7FF25BB252BE}" srcOrd="0" destOrd="2" presId="urn:microsoft.com/office/officeart/2005/8/layout/vList2"/>
    <dgm:cxn modelId="{876483CF-08CC-47E3-A354-BF3E1C10CE9F}" type="presOf" srcId="{8F6B87D6-D9A9-4EAD-9C1E-BAE254CCDA86}" destId="{C7B8A948-7EA4-45A0-8FDE-8D9081650299}" srcOrd="0" destOrd="0" presId="urn:microsoft.com/office/officeart/2005/8/layout/vList2"/>
    <dgm:cxn modelId="{CBBE33DA-7344-45E9-AFEE-AF39DCA83957}" type="presOf" srcId="{19707827-9ED8-43C3-B88F-9257F27BFCAA}" destId="{00BA9022-F72D-40B5-9A50-D19679C64B9B}" srcOrd="0" destOrd="0" presId="urn:microsoft.com/office/officeart/2005/8/layout/vList2"/>
    <dgm:cxn modelId="{E87C7BEB-CC58-43B2-98DF-7934B66EB0A9}" srcId="{8F6B87D6-D9A9-4EAD-9C1E-BAE254CCDA86}" destId="{9BA550A0-7550-4132-B333-F9F02DE861F6}" srcOrd="0" destOrd="0" parTransId="{9D5FF414-B0AC-431D-84D8-7FE7AFF8D453}" sibTransId="{246F3AAD-B79D-40B3-8440-E488FE8DF6D2}"/>
    <dgm:cxn modelId="{28149AFA-30FC-44AB-9098-FFF504CC4C5E}" type="presOf" srcId="{1AA234D3-2644-451E-9DBC-D57D6555BE95}" destId="{7354DEA8-E934-4FEB-B782-7FF25BB252BE}" srcOrd="0" destOrd="3" presId="urn:microsoft.com/office/officeart/2005/8/layout/vList2"/>
    <dgm:cxn modelId="{AF1328FD-35F2-4B7A-BCC8-CA521E84B9F6}" srcId="{8F6B87D6-D9A9-4EAD-9C1E-BAE254CCDA86}" destId="{C9932F2A-0100-4A62-80A0-A9D37F542B05}" srcOrd="2" destOrd="0" parTransId="{9F924DF2-47D7-426F-8C60-6D7F0DF4A1A9}" sibTransId="{0869D7C8-3C1A-4B9C-A6AC-779B075F0B2F}"/>
    <dgm:cxn modelId="{88B5748E-F67A-44FF-8D5E-5A9201D34732}" type="presParOf" srcId="{0FE35E68-F967-4E01-B616-D10F03605425}" destId="{00BA9022-F72D-40B5-9A50-D19679C64B9B}" srcOrd="0" destOrd="0" presId="urn:microsoft.com/office/officeart/2005/8/layout/vList2"/>
    <dgm:cxn modelId="{A2238755-F572-41B3-8506-FAC7BEA4C6AA}" type="presParOf" srcId="{0FE35E68-F967-4E01-B616-D10F03605425}" destId="{7354DEA8-E934-4FEB-B782-7FF25BB252BE}" srcOrd="1" destOrd="0" presId="urn:microsoft.com/office/officeart/2005/8/layout/vList2"/>
    <dgm:cxn modelId="{E4EFF650-F7B5-4DA7-97F3-E735869EDC65}" type="presParOf" srcId="{0FE35E68-F967-4E01-B616-D10F03605425}" destId="{C7B8A948-7EA4-45A0-8FDE-8D9081650299}" srcOrd="2" destOrd="0" presId="urn:microsoft.com/office/officeart/2005/8/layout/vList2"/>
    <dgm:cxn modelId="{190A55E5-4FF2-4DF7-B778-09EC789743A5}" type="presParOf" srcId="{0FE35E68-F967-4E01-B616-D10F03605425}" destId="{663F57A7-3CF1-4771-A60B-BD0D3B278EB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D65314-7405-4B88-BE67-C19C2018253A}"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9AA53860-2F71-45BF-B0C6-3242BACDC4F6}">
      <dgm:prSet/>
      <dgm:spPr/>
      <dgm:t>
        <a:bodyPr/>
        <a:lstStyle/>
        <a:p>
          <a:r>
            <a:rPr lang="en-US"/>
            <a:t>Maintaining a relationship with the parent using violence</a:t>
          </a:r>
        </a:p>
      </dgm:t>
    </dgm:pt>
    <dgm:pt modelId="{57266BF5-B153-4E8F-9C80-6B2458403B2F}" type="parTrans" cxnId="{B3EB32A4-F86B-47B1-8C9C-B6D3F9BD3FB7}">
      <dgm:prSet/>
      <dgm:spPr/>
      <dgm:t>
        <a:bodyPr/>
        <a:lstStyle/>
        <a:p>
          <a:endParaRPr lang="en-US"/>
        </a:p>
      </dgm:t>
    </dgm:pt>
    <dgm:pt modelId="{02984C59-9D0A-40ED-B665-54759F6BBA4F}" type="sibTrans" cxnId="{B3EB32A4-F86B-47B1-8C9C-B6D3F9BD3FB7}">
      <dgm:prSet/>
      <dgm:spPr/>
      <dgm:t>
        <a:bodyPr/>
        <a:lstStyle/>
        <a:p>
          <a:endParaRPr lang="en-US"/>
        </a:p>
      </dgm:t>
    </dgm:pt>
    <dgm:pt modelId="{7F86B892-0B23-4DE3-A604-43865DF2140C}">
      <dgm:prSet custT="1"/>
      <dgm:spPr/>
      <dgm:t>
        <a:bodyPr/>
        <a:lstStyle/>
        <a:p>
          <a:r>
            <a:rPr lang="en-US" sz="2000"/>
            <a:t>Allows victim to be aware of where their partner is emotionally and mentally, which allows her to better plan for her and her children’s safety</a:t>
          </a:r>
          <a:r>
            <a:rPr lang="en-US" sz="1800"/>
            <a:t>.</a:t>
          </a:r>
        </a:p>
      </dgm:t>
    </dgm:pt>
    <dgm:pt modelId="{64E4640D-EE30-43FE-B88B-2CBF1818C00E}" type="parTrans" cxnId="{93AE5B4E-1092-4112-9DB9-D41856E5ADD8}">
      <dgm:prSet/>
      <dgm:spPr/>
      <dgm:t>
        <a:bodyPr/>
        <a:lstStyle/>
        <a:p>
          <a:endParaRPr lang="en-US"/>
        </a:p>
      </dgm:t>
    </dgm:pt>
    <dgm:pt modelId="{8FEBF8C9-F805-4F46-8CBB-64FB68E43512}" type="sibTrans" cxnId="{93AE5B4E-1092-4112-9DB9-D41856E5ADD8}">
      <dgm:prSet/>
      <dgm:spPr/>
      <dgm:t>
        <a:bodyPr/>
        <a:lstStyle/>
        <a:p>
          <a:endParaRPr lang="en-US"/>
        </a:p>
      </dgm:t>
    </dgm:pt>
    <dgm:pt modelId="{8949EC7C-F14A-4878-8AC9-BADE477BEF4E}">
      <dgm:prSet/>
      <dgm:spPr/>
      <dgm:t>
        <a:bodyPr/>
        <a:lstStyle/>
        <a:p>
          <a:r>
            <a:rPr lang="en-US"/>
            <a:t>Encouraging the person using violence as parent </a:t>
          </a:r>
        </a:p>
      </dgm:t>
    </dgm:pt>
    <dgm:pt modelId="{9996C898-CB92-4404-BB57-6DD7B71AEC13}" type="parTrans" cxnId="{147E4174-F90F-4F67-90F5-0F5521BECBB6}">
      <dgm:prSet/>
      <dgm:spPr/>
      <dgm:t>
        <a:bodyPr/>
        <a:lstStyle/>
        <a:p>
          <a:endParaRPr lang="en-US"/>
        </a:p>
      </dgm:t>
    </dgm:pt>
    <dgm:pt modelId="{9D8DDBB3-9051-488C-9EF5-A361C1C2CC6D}" type="sibTrans" cxnId="{147E4174-F90F-4F67-90F5-0F5521BECBB6}">
      <dgm:prSet/>
      <dgm:spPr/>
      <dgm:t>
        <a:bodyPr/>
        <a:lstStyle/>
        <a:p>
          <a:endParaRPr lang="en-US"/>
        </a:p>
      </dgm:t>
    </dgm:pt>
    <dgm:pt modelId="{EEF0ED1C-755A-4F58-A5F5-8EE9BEFC16F3}">
      <dgm:prSet/>
      <dgm:spPr/>
      <dgm:t>
        <a:bodyPr/>
        <a:lstStyle/>
        <a:p>
          <a:r>
            <a:rPr lang="en-US"/>
            <a:t>Makes children safer than they would be if she did not encourage him</a:t>
          </a:r>
        </a:p>
      </dgm:t>
    </dgm:pt>
    <dgm:pt modelId="{4394E620-79B5-4713-AC08-5372F65AF9B8}" type="parTrans" cxnId="{10E18633-8797-4FC7-9EAE-B34336DC0D27}">
      <dgm:prSet/>
      <dgm:spPr/>
      <dgm:t>
        <a:bodyPr/>
        <a:lstStyle/>
        <a:p>
          <a:endParaRPr lang="en-US"/>
        </a:p>
      </dgm:t>
    </dgm:pt>
    <dgm:pt modelId="{C7853A84-61F5-420E-A7B6-63553E66AEB5}" type="sibTrans" cxnId="{10E18633-8797-4FC7-9EAE-B34336DC0D27}">
      <dgm:prSet/>
      <dgm:spPr/>
      <dgm:t>
        <a:bodyPr/>
        <a:lstStyle/>
        <a:p>
          <a:endParaRPr lang="en-US"/>
        </a:p>
      </dgm:t>
    </dgm:pt>
    <dgm:pt modelId="{70020DE3-BC2D-4A04-A359-29FC5C901EA6}">
      <dgm:prSet/>
      <dgm:spPr/>
      <dgm:t>
        <a:bodyPr/>
        <a:lstStyle/>
        <a:p>
          <a:r>
            <a:rPr lang="en-US"/>
            <a:t>Survivor’s lack of cooperation</a:t>
          </a:r>
        </a:p>
      </dgm:t>
    </dgm:pt>
    <dgm:pt modelId="{258C9CB6-96EC-4368-BFEF-9AFBC81897C8}" type="parTrans" cxnId="{827D99FA-49B1-44C1-A2EE-31659884BF89}">
      <dgm:prSet/>
      <dgm:spPr/>
      <dgm:t>
        <a:bodyPr/>
        <a:lstStyle/>
        <a:p>
          <a:endParaRPr lang="en-US"/>
        </a:p>
      </dgm:t>
    </dgm:pt>
    <dgm:pt modelId="{4D0F9C10-334F-4153-92FA-D948347C957F}" type="sibTrans" cxnId="{827D99FA-49B1-44C1-A2EE-31659884BF89}">
      <dgm:prSet/>
      <dgm:spPr/>
      <dgm:t>
        <a:bodyPr/>
        <a:lstStyle/>
        <a:p>
          <a:endParaRPr lang="en-US"/>
        </a:p>
      </dgm:t>
    </dgm:pt>
    <dgm:pt modelId="{9ADB1D27-D3A8-4D06-83FA-CE3E096F937D}">
      <dgm:prSet/>
      <dgm:spPr/>
      <dgm:t>
        <a:bodyPr/>
        <a:lstStyle/>
        <a:p>
          <a:r>
            <a:rPr lang="en-US"/>
            <a:t>It’s easier for the victim to be angry at the system than the abuser for the abuse (that’s not safe) or angry at herself</a:t>
          </a:r>
        </a:p>
      </dgm:t>
    </dgm:pt>
    <dgm:pt modelId="{992AF486-6655-4D63-80AC-A5724EB759FF}" type="parTrans" cxnId="{7DF59114-97A5-4E13-ABA8-872EDB7084F7}">
      <dgm:prSet/>
      <dgm:spPr/>
      <dgm:t>
        <a:bodyPr/>
        <a:lstStyle/>
        <a:p>
          <a:endParaRPr lang="en-US"/>
        </a:p>
      </dgm:t>
    </dgm:pt>
    <dgm:pt modelId="{35EBB5A7-F247-49B5-8D7C-5E6AA894BC3A}" type="sibTrans" cxnId="{7DF59114-97A5-4E13-ABA8-872EDB7084F7}">
      <dgm:prSet/>
      <dgm:spPr/>
      <dgm:t>
        <a:bodyPr/>
        <a:lstStyle/>
        <a:p>
          <a:endParaRPr lang="en-US"/>
        </a:p>
      </dgm:t>
    </dgm:pt>
    <dgm:pt modelId="{012AD29C-6974-4051-BDA5-8D9FC24C6051}">
      <dgm:prSet/>
      <dgm:spPr/>
      <dgm:t>
        <a:bodyPr/>
        <a:lstStyle/>
        <a:p>
          <a:r>
            <a:rPr lang="en-US"/>
            <a:t>Victim recantation </a:t>
          </a:r>
        </a:p>
      </dgm:t>
    </dgm:pt>
    <dgm:pt modelId="{00E24570-442B-42B8-A915-FCFD7E087F0E}" type="parTrans" cxnId="{8A544389-80F6-44D1-9877-F30E484199D2}">
      <dgm:prSet/>
      <dgm:spPr/>
      <dgm:t>
        <a:bodyPr/>
        <a:lstStyle/>
        <a:p>
          <a:endParaRPr lang="en-US"/>
        </a:p>
      </dgm:t>
    </dgm:pt>
    <dgm:pt modelId="{0F6604F2-743B-43C8-B1F1-3D13BD6C7AAF}" type="sibTrans" cxnId="{8A544389-80F6-44D1-9877-F30E484199D2}">
      <dgm:prSet/>
      <dgm:spPr/>
      <dgm:t>
        <a:bodyPr/>
        <a:lstStyle/>
        <a:p>
          <a:endParaRPr lang="en-US"/>
        </a:p>
      </dgm:t>
    </dgm:pt>
    <dgm:pt modelId="{0F831CD9-B68C-458F-8BF3-565AE2AC037A}">
      <dgm:prSet/>
      <dgm:spPr/>
      <dgm:t>
        <a:bodyPr/>
        <a:lstStyle/>
        <a:p>
          <a:r>
            <a:rPr lang="en-US"/>
            <a:t>Allows them to re-establish the previous status-quo in the relationship</a:t>
          </a:r>
        </a:p>
      </dgm:t>
    </dgm:pt>
    <dgm:pt modelId="{55DF1208-9813-445D-A53A-8A747E84F0F7}" type="parTrans" cxnId="{A4022444-0C53-4287-B7AC-4DDAE0FEA848}">
      <dgm:prSet/>
      <dgm:spPr/>
      <dgm:t>
        <a:bodyPr/>
        <a:lstStyle/>
        <a:p>
          <a:endParaRPr lang="en-US"/>
        </a:p>
      </dgm:t>
    </dgm:pt>
    <dgm:pt modelId="{3CB0ED12-B5C4-4B0E-91E1-5ACF5D28CBCE}" type="sibTrans" cxnId="{A4022444-0C53-4287-B7AC-4DDAE0FEA848}">
      <dgm:prSet/>
      <dgm:spPr/>
      <dgm:t>
        <a:bodyPr/>
        <a:lstStyle/>
        <a:p>
          <a:endParaRPr lang="en-US"/>
        </a:p>
      </dgm:t>
    </dgm:pt>
    <dgm:pt modelId="{1747B6E0-2FC7-4D4A-A5FF-54E176B8E9BF}" type="pres">
      <dgm:prSet presAssocID="{EDD65314-7405-4B88-BE67-C19C2018253A}" presName="Name0" presStyleCnt="0">
        <dgm:presLayoutVars>
          <dgm:dir/>
          <dgm:animLvl val="lvl"/>
          <dgm:resizeHandles val="exact"/>
        </dgm:presLayoutVars>
      </dgm:prSet>
      <dgm:spPr/>
    </dgm:pt>
    <dgm:pt modelId="{785D8D8E-668B-46E3-B29F-F3CDFA65E7FE}" type="pres">
      <dgm:prSet presAssocID="{9AA53860-2F71-45BF-B0C6-3242BACDC4F6}" presName="linNode" presStyleCnt="0"/>
      <dgm:spPr/>
    </dgm:pt>
    <dgm:pt modelId="{ABF83C33-8316-48D9-B276-E8B965CB24C4}" type="pres">
      <dgm:prSet presAssocID="{9AA53860-2F71-45BF-B0C6-3242BACDC4F6}" presName="parentText" presStyleLbl="node1" presStyleIdx="0" presStyleCnt="4">
        <dgm:presLayoutVars>
          <dgm:chMax val="1"/>
          <dgm:bulletEnabled val="1"/>
        </dgm:presLayoutVars>
      </dgm:prSet>
      <dgm:spPr/>
    </dgm:pt>
    <dgm:pt modelId="{913A3770-7164-48B1-BA47-E45254196392}" type="pres">
      <dgm:prSet presAssocID="{9AA53860-2F71-45BF-B0C6-3242BACDC4F6}" presName="descendantText" presStyleLbl="alignAccFollowNode1" presStyleIdx="0" presStyleCnt="4">
        <dgm:presLayoutVars>
          <dgm:bulletEnabled val="1"/>
        </dgm:presLayoutVars>
      </dgm:prSet>
      <dgm:spPr/>
    </dgm:pt>
    <dgm:pt modelId="{62A35DD8-2A56-4664-AF0A-7597C06241F5}" type="pres">
      <dgm:prSet presAssocID="{02984C59-9D0A-40ED-B665-54759F6BBA4F}" presName="sp" presStyleCnt="0"/>
      <dgm:spPr/>
    </dgm:pt>
    <dgm:pt modelId="{1A3160F6-51D2-460C-BB02-FAD68C0AC8C8}" type="pres">
      <dgm:prSet presAssocID="{8949EC7C-F14A-4878-8AC9-BADE477BEF4E}" presName="linNode" presStyleCnt="0"/>
      <dgm:spPr/>
    </dgm:pt>
    <dgm:pt modelId="{6ED0CB1C-61D1-4188-897B-44AFD3F22A34}" type="pres">
      <dgm:prSet presAssocID="{8949EC7C-F14A-4878-8AC9-BADE477BEF4E}" presName="parentText" presStyleLbl="node1" presStyleIdx="1" presStyleCnt="4">
        <dgm:presLayoutVars>
          <dgm:chMax val="1"/>
          <dgm:bulletEnabled val="1"/>
        </dgm:presLayoutVars>
      </dgm:prSet>
      <dgm:spPr/>
    </dgm:pt>
    <dgm:pt modelId="{CF0D64A0-C2CD-4AF6-879B-B2B649D5E5E7}" type="pres">
      <dgm:prSet presAssocID="{8949EC7C-F14A-4878-8AC9-BADE477BEF4E}" presName="descendantText" presStyleLbl="alignAccFollowNode1" presStyleIdx="1" presStyleCnt="4">
        <dgm:presLayoutVars>
          <dgm:bulletEnabled val="1"/>
        </dgm:presLayoutVars>
      </dgm:prSet>
      <dgm:spPr/>
    </dgm:pt>
    <dgm:pt modelId="{31E4B66B-FD95-47AF-8A1C-CB8C96A35B43}" type="pres">
      <dgm:prSet presAssocID="{9D8DDBB3-9051-488C-9EF5-A361C1C2CC6D}" presName="sp" presStyleCnt="0"/>
      <dgm:spPr/>
    </dgm:pt>
    <dgm:pt modelId="{234812F2-E507-4460-A305-92C38CCEAC07}" type="pres">
      <dgm:prSet presAssocID="{70020DE3-BC2D-4A04-A359-29FC5C901EA6}" presName="linNode" presStyleCnt="0"/>
      <dgm:spPr/>
    </dgm:pt>
    <dgm:pt modelId="{8D304FF6-2456-4F32-88B6-ED1EFF6BFD32}" type="pres">
      <dgm:prSet presAssocID="{70020DE3-BC2D-4A04-A359-29FC5C901EA6}" presName="parentText" presStyleLbl="node1" presStyleIdx="2" presStyleCnt="4">
        <dgm:presLayoutVars>
          <dgm:chMax val="1"/>
          <dgm:bulletEnabled val="1"/>
        </dgm:presLayoutVars>
      </dgm:prSet>
      <dgm:spPr/>
    </dgm:pt>
    <dgm:pt modelId="{1D7E60AB-E34B-489D-A178-482770B0C29A}" type="pres">
      <dgm:prSet presAssocID="{70020DE3-BC2D-4A04-A359-29FC5C901EA6}" presName="descendantText" presStyleLbl="alignAccFollowNode1" presStyleIdx="2" presStyleCnt="4">
        <dgm:presLayoutVars>
          <dgm:bulletEnabled val="1"/>
        </dgm:presLayoutVars>
      </dgm:prSet>
      <dgm:spPr/>
    </dgm:pt>
    <dgm:pt modelId="{18DF0376-30AA-4A86-8D94-08571CD60F01}" type="pres">
      <dgm:prSet presAssocID="{4D0F9C10-334F-4153-92FA-D948347C957F}" presName="sp" presStyleCnt="0"/>
      <dgm:spPr/>
    </dgm:pt>
    <dgm:pt modelId="{729DC98E-49B2-4AEA-AE3E-602BF45BEBED}" type="pres">
      <dgm:prSet presAssocID="{012AD29C-6974-4051-BDA5-8D9FC24C6051}" presName="linNode" presStyleCnt="0"/>
      <dgm:spPr/>
    </dgm:pt>
    <dgm:pt modelId="{CF4A2B10-F650-4218-B60E-04094B2C6009}" type="pres">
      <dgm:prSet presAssocID="{012AD29C-6974-4051-BDA5-8D9FC24C6051}" presName="parentText" presStyleLbl="node1" presStyleIdx="3" presStyleCnt="4">
        <dgm:presLayoutVars>
          <dgm:chMax val="1"/>
          <dgm:bulletEnabled val="1"/>
        </dgm:presLayoutVars>
      </dgm:prSet>
      <dgm:spPr/>
    </dgm:pt>
    <dgm:pt modelId="{56B214CF-74CE-4C1B-973F-A5DC533D96EC}" type="pres">
      <dgm:prSet presAssocID="{012AD29C-6974-4051-BDA5-8D9FC24C6051}" presName="descendantText" presStyleLbl="alignAccFollowNode1" presStyleIdx="3" presStyleCnt="4">
        <dgm:presLayoutVars>
          <dgm:bulletEnabled val="1"/>
        </dgm:presLayoutVars>
      </dgm:prSet>
      <dgm:spPr/>
    </dgm:pt>
  </dgm:ptLst>
  <dgm:cxnLst>
    <dgm:cxn modelId="{0659D507-4B52-4FC5-925E-D17B1C640A4A}" type="presOf" srcId="{70020DE3-BC2D-4A04-A359-29FC5C901EA6}" destId="{8D304FF6-2456-4F32-88B6-ED1EFF6BFD32}" srcOrd="0" destOrd="0" presId="urn:microsoft.com/office/officeart/2005/8/layout/vList5"/>
    <dgm:cxn modelId="{7DF59114-97A5-4E13-ABA8-872EDB7084F7}" srcId="{70020DE3-BC2D-4A04-A359-29FC5C901EA6}" destId="{9ADB1D27-D3A8-4D06-83FA-CE3E096F937D}" srcOrd="0" destOrd="0" parTransId="{992AF486-6655-4D63-80AC-A5724EB759FF}" sibTransId="{35EBB5A7-F247-49B5-8D7C-5E6AA894BC3A}"/>
    <dgm:cxn modelId="{72F9052E-6793-43B6-98D1-B10B09D959D6}" type="presOf" srcId="{8949EC7C-F14A-4878-8AC9-BADE477BEF4E}" destId="{6ED0CB1C-61D1-4188-897B-44AFD3F22A34}" srcOrd="0" destOrd="0" presId="urn:microsoft.com/office/officeart/2005/8/layout/vList5"/>
    <dgm:cxn modelId="{10E18633-8797-4FC7-9EAE-B34336DC0D27}" srcId="{8949EC7C-F14A-4878-8AC9-BADE477BEF4E}" destId="{EEF0ED1C-755A-4F58-A5F5-8EE9BEFC16F3}" srcOrd="0" destOrd="0" parTransId="{4394E620-79B5-4713-AC08-5372F65AF9B8}" sibTransId="{C7853A84-61F5-420E-A7B6-63553E66AEB5}"/>
    <dgm:cxn modelId="{A393F934-AB30-4ADE-B225-74D40E946AAE}" type="presOf" srcId="{0F831CD9-B68C-458F-8BF3-565AE2AC037A}" destId="{56B214CF-74CE-4C1B-973F-A5DC533D96EC}" srcOrd="0" destOrd="0" presId="urn:microsoft.com/office/officeart/2005/8/layout/vList5"/>
    <dgm:cxn modelId="{40E76F61-6AAB-4D80-9A70-D4536A99DECF}" type="presOf" srcId="{012AD29C-6974-4051-BDA5-8D9FC24C6051}" destId="{CF4A2B10-F650-4218-B60E-04094B2C6009}" srcOrd="0" destOrd="0" presId="urn:microsoft.com/office/officeart/2005/8/layout/vList5"/>
    <dgm:cxn modelId="{A4022444-0C53-4287-B7AC-4DDAE0FEA848}" srcId="{012AD29C-6974-4051-BDA5-8D9FC24C6051}" destId="{0F831CD9-B68C-458F-8BF3-565AE2AC037A}" srcOrd="0" destOrd="0" parTransId="{55DF1208-9813-445D-A53A-8A747E84F0F7}" sibTransId="{3CB0ED12-B5C4-4B0E-91E1-5ACF5D28CBCE}"/>
    <dgm:cxn modelId="{93AE5B4E-1092-4112-9DB9-D41856E5ADD8}" srcId="{9AA53860-2F71-45BF-B0C6-3242BACDC4F6}" destId="{7F86B892-0B23-4DE3-A604-43865DF2140C}" srcOrd="0" destOrd="0" parTransId="{64E4640D-EE30-43FE-B88B-2CBF1818C00E}" sibTransId="{8FEBF8C9-F805-4F46-8CBB-64FB68E43512}"/>
    <dgm:cxn modelId="{147E4174-F90F-4F67-90F5-0F5521BECBB6}" srcId="{EDD65314-7405-4B88-BE67-C19C2018253A}" destId="{8949EC7C-F14A-4878-8AC9-BADE477BEF4E}" srcOrd="1" destOrd="0" parTransId="{9996C898-CB92-4404-BB57-6DD7B71AEC13}" sibTransId="{9D8DDBB3-9051-488C-9EF5-A361C1C2CC6D}"/>
    <dgm:cxn modelId="{8A544389-80F6-44D1-9877-F30E484199D2}" srcId="{EDD65314-7405-4B88-BE67-C19C2018253A}" destId="{012AD29C-6974-4051-BDA5-8D9FC24C6051}" srcOrd="3" destOrd="0" parTransId="{00E24570-442B-42B8-A915-FCFD7E087F0E}" sibTransId="{0F6604F2-743B-43C8-B1F1-3D13BD6C7AAF}"/>
    <dgm:cxn modelId="{EC6AF38B-08A1-45D8-8110-570BA2A59176}" type="presOf" srcId="{9ADB1D27-D3A8-4D06-83FA-CE3E096F937D}" destId="{1D7E60AB-E34B-489D-A178-482770B0C29A}" srcOrd="0" destOrd="0" presId="urn:microsoft.com/office/officeart/2005/8/layout/vList5"/>
    <dgm:cxn modelId="{B3EB32A4-F86B-47B1-8C9C-B6D3F9BD3FB7}" srcId="{EDD65314-7405-4B88-BE67-C19C2018253A}" destId="{9AA53860-2F71-45BF-B0C6-3242BACDC4F6}" srcOrd="0" destOrd="0" parTransId="{57266BF5-B153-4E8F-9C80-6B2458403B2F}" sibTransId="{02984C59-9D0A-40ED-B665-54759F6BBA4F}"/>
    <dgm:cxn modelId="{09BF6AC8-CC83-4F1F-BA51-8798CFB0C84D}" type="presOf" srcId="{EEF0ED1C-755A-4F58-A5F5-8EE9BEFC16F3}" destId="{CF0D64A0-C2CD-4AF6-879B-B2B649D5E5E7}" srcOrd="0" destOrd="0" presId="urn:microsoft.com/office/officeart/2005/8/layout/vList5"/>
    <dgm:cxn modelId="{22FC0ED1-D7C3-4584-AA92-E04CFD7C06F6}" type="presOf" srcId="{7F86B892-0B23-4DE3-A604-43865DF2140C}" destId="{913A3770-7164-48B1-BA47-E45254196392}" srcOrd="0" destOrd="0" presId="urn:microsoft.com/office/officeart/2005/8/layout/vList5"/>
    <dgm:cxn modelId="{CBF2E2E1-94B7-4C8C-B3CF-D9F81F03962D}" type="presOf" srcId="{9AA53860-2F71-45BF-B0C6-3242BACDC4F6}" destId="{ABF83C33-8316-48D9-B276-E8B965CB24C4}" srcOrd="0" destOrd="0" presId="urn:microsoft.com/office/officeart/2005/8/layout/vList5"/>
    <dgm:cxn modelId="{C6E2E5E9-FB91-4810-85F8-CA1A19800E06}" type="presOf" srcId="{EDD65314-7405-4B88-BE67-C19C2018253A}" destId="{1747B6E0-2FC7-4D4A-A5FF-54E176B8E9BF}" srcOrd="0" destOrd="0" presId="urn:microsoft.com/office/officeart/2005/8/layout/vList5"/>
    <dgm:cxn modelId="{827D99FA-49B1-44C1-A2EE-31659884BF89}" srcId="{EDD65314-7405-4B88-BE67-C19C2018253A}" destId="{70020DE3-BC2D-4A04-A359-29FC5C901EA6}" srcOrd="2" destOrd="0" parTransId="{258C9CB6-96EC-4368-BFEF-9AFBC81897C8}" sibTransId="{4D0F9C10-334F-4153-92FA-D948347C957F}"/>
    <dgm:cxn modelId="{85D2A4CD-68B6-41A4-88FF-0911A9051D6A}" type="presParOf" srcId="{1747B6E0-2FC7-4D4A-A5FF-54E176B8E9BF}" destId="{785D8D8E-668B-46E3-B29F-F3CDFA65E7FE}" srcOrd="0" destOrd="0" presId="urn:microsoft.com/office/officeart/2005/8/layout/vList5"/>
    <dgm:cxn modelId="{32073023-5837-4A63-9B1C-2C13060E151E}" type="presParOf" srcId="{785D8D8E-668B-46E3-B29F-F3CDFA65E7FE}" destId="{ABF83C33-8316-48D9-B276-E8B965CB24C4}" srcOrd="0" destOrd="0" presId="urn:microsoft.com/office/officeart/2005/8/layout/vList5"/>
    <dgm:cxn modelId="{17B061B7-B81F-47FC-AD4D-76C76E419514}" type="presParOf" srcId="{785D8D8E-668B-46E3-B29F-F3CDFA65E7FE}" destId="{913A3770-7164-48B1-BA47-E45254196392}" srcOrd="1" destOrd="0" presId="urn:microsoft.com/office/officeart/2005/8/layout/vList5"/>
    <dgm:cxn modelId="{236BC28D-1B36-49B2-BC25-0C6C17810372}" type="presParOf" srcId="{1747B6E0-2FC7-4D4A-A5FF-54E176B8E9BF}" destId="{62A35DD8-2A56-4664-AF0A-7597C06241F5}" srcOrd="1" destOrd="0" presId="urn:microsoft.com/office/officeart/2005/8/layout/vList5"/>
    <dgm:cxn modelId="{CE362FFB-83F1-418A-B64C-2E91B4CFA301}" type="presParOf" srcId="{1747B6E0-2FC7-4D4A-A5FF-54E176B8E9BF}" destId="{1A3160F6-51D2-460C-BB02-FAD68C0AC8C8}" srcOrd="2" destOrd="0" presId="urn:microsoft.com/office/officeart/2005/8/layout/vList5"/>
    <dgm:cxn modelId="{E5A702FB-EC3B-4E12-AF5E-2233A64EEA4D}" type="presParOf" srcId="{1A3160F6-51D2-460C-BB02-FAD68C0AC8C8}" destId="{6ED0CB1C-61D1-4188-897B-44AFD3F22A34}" srcOrd="0" destOrd="0" presId="urn:microsoft.com/office/officeart/2005/8/layout/vList5"/>
    <dgm:cxn modelId="{9F6F7ACD-50FE-45FC-AD13-0AB5FFE29D88}" type="presParOf" srcId="{1A3160F6-51D2-460C-BB02-FAD68C0AC8C8}" destId="{CF0D64A0-C2CD-4AF6-879B-B2B649D5E5E7}" srcOrd="1" destOrd="0" presId="urn:microsoft.com/office/officeart/2005/8/layout/vList5"/>
    <dgm:cxn modelId="{206CC8BC-A776-47A7-9873-244A24E3A419}" type="presParOf" srcId="{1747B6E0-2FC7-4D4A-A5FF-54E176B8E9BF}" destId="{31E4B66B-FD95-47AF-8A1C-CB8C96A35B43}" srcOrd="3" destOrd="0" presId="urn:microsoft.com/office/officeart/2005/8/layout/vList5"/>
    <dgm:cxn modelId="{6E65EFD7-6F21-4CE8-A6AC-4CA63E5588F5}" type="presParOf" srcId="{1747B6E0-2FC7-4D4A-A5FF-54E176B8E9BF}" destId="{234812F2-E507-4460-A305-92C38CCEAC07}" srcOrd="4" destOrd="0" presId="urn:microsoft.com/office/officeart/2005/8/layout/vList5"/>
    <dgm:cxn modelId="{12048A68-4B11-4974-9B8F-BBA93382F0DD}" type="presParOf" srcId="{234812F2-E507-4460-A305-92C38CCEAC07}" destId="{8D304FF6-2456-4F32-88B6-ED1EFF6BFD32}" srcOrd="0" destOrd="0" presId="urn:microsoft.com/office/officeart/2005/8/layout/vList5"/>
    <dgm:cxn modelId="{F0B2287F-4C2B-4789-8C98-F8F80BF1330D}" type="presParOf" srcId="{234812F2-E507-4460-A305-92C38CCEAC07}" destId="{1D7E60AB-E34B-489D-A178-482770B0C29A}" srcOrd="1" destOrd="0" presId="urn:microsoft.com/office/officeart/2005/8/layout/vList5"/>
    <dgm:cxn modelId="{BE9DE04C-A8B7-4556-8FB5-2D4FEBC5F486}" type="presParOf" srcId="{1747B6E0-2FC7-4D4A-A5FF-54E176B8E9BF}" destId="{18DF0376-30AA-4A86-8D94-08571CD60F01}" srcOrd="5" destOrd="0" presId="urn:microsoft.com/office/officeart/2005/8/layout/vList5"/>
    <dgm:cxn modelId="{1FEFD18C-07D3-4844-9E03-7578AC5A9903}" type="presParOf" srcId="{1747B6E0-2FC7-4D4A-A5FF-54E176B8E9BF}" destId="{729DC98E-49B2-4AEA-AE3E-602BF45BEBED}" srcOrd="6" destOrd="0" presId="urn:microsoft.com/office/officeart/2005/8/layout/vList5"/>
    <dgm:cxn modelId="{89717B56-0332-4332-98D0-4359DBBA6A6C}" type="presParOf" srcId="{729DC98E-49B2-4AEA-AE3E-602BF45BEBED}" destId="{CF4A2B10-F650-4218-B60E-04094B2C6009}" srcOrd="0" destOrd="0" presId="urn:microsoft.com/office/officeart/2005/8/layout/vList5"/>
    <dgm:cxn modelId="{AABE714D-0392-450D-9890-14C517B4A349}" type="presParOf" srcId="{729DC98E-49B2-4AEA-AE3E-602BF45BEBED}" destId="{56B214CF-74CE-4C1B-973F-A5DC533D96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0D04C3-04B8-4412-86AB-1498864B547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BB625E1-36F7-4EC6-9CD7-C7221143F8BB}">
      <dgm:prSet/>
      <dgm:spPr/>
      <dgm:t>
        <a:bodyPr/>
        <a:lstStyle/>
        <a:p>
          <a:r>
            <a:rPr lang="en-US" b="0"/>
            <a:t>Instead let’s ask:</a:t>
          </a:r>
          <a:endParaRPr lang="en-US"/>
        </a:p>
      </dgm:t>
    </dgm:pt>
    <dgm:pt modelId="{529E3D61-D7A2-4438-84FB-277AA9252E8E}" type="parTrans" cxnId="{E27FCE3C-608B-4C5A-B1D4-D07A8ED753E4}">
      <dgm:prSet/>
      <dgm:spPr/>
      <dgm:t>
        <a:bodyPr/>
        <a:lstStyle/>
        <a:p>
          <a:endParaRPr lang="en-US"/>
        </a:p>
      </dgm:t>
    </dgm:pt>
    <dgm:pt modelId="{620AFFFE-D785-4FE6-B950-36B6C02CC1BA}" type="sibTrans" cxnId="{E27FCE3C-608B-4C5A-B1D4-D07A8ED753E4}">
      <dgm:prSet/>
      <dgm:spPr/>
      <dgm:t>
        <a:bodyPr/>
        <a:lstStyle/>
        <a:p>
          <a:endParaRPr lang="en-US"/>
        </a:p>
      </dgm:t>
    </dgm:pt>
    <dgm:pt modelId="{D9517BA8-25C7-4889-A28A-A26B66521111}">
      <dgm:prSet/>
      <dgm:spPr/>
      <dgm:t>
        <a:bodyPr/>
        <a:lstStyle/>
        <a:p>
          <a:pPr marL="568325" indent="-339725"/>
          <a:r>
            <a:rPr lang="en-US" b="0"/>
            <a:t>How can I support this survivor in feeling safe (here and now)?</a:t>
          </a:r>
          <a:endParaRPr lang="en-US"/>
        </a:p>
      </dgm:t>
    </dgm:pt>
    <dgm:pt modelId="{D1C643C9-184C-4EE6-AC53-68D9833C1600}" type="parTrans" cxnId="{5A43D8EE-725A-4374-8749-AF615D6F85A6}">
      <dgm:prSet/>
      <dgm:spPr/>
      <dgm:t>
        <a:bodyPr/>
        <a:lstStyle/>
        <a:p>
          <a:endParaRPr lang="en-US"/>
        </a:p>
      </dgm:t>
    </dgm:pt>
    <dgm:pt modelId="{188528F1-AC9C-4179-9FFD-2D28EF986FE4}" type="sibTrans" cxnId="{5A43D8EE-725A-4374-8749-AF615D6F85A6}">
      <dgm:prSet/>
      <dgm:spPr/>
      <dgm:t>
        <a:bodyPr/>
        <a:lstStyle/>
        <a:p>
          <a:endParaRPr lang="en-US"/>
        </a:p>
      </dgm:t>
    </dgm:pt>
    <dgm:pt modelId="{3EC16DD5-A561-4300-9211-917E3709C6D1}">
      <dgm:prSet/>
      <dgm:spPr/>
      <dgm:t>
        <a:bodyPr/>
        <a:lstStyle/>
        <a:p>
          <a:pPr marL="568325" indent="-339725"/>
          <a:r>
            <a:rPr lang="en-US" b="0"/>
            <a:t>What does the victim want for themselves and their child?</a:t>
          </a:r>
          <a:endParaRPr lang="en-US"/>
        </a:p>
      </dgm:t>
    </dgm:pt>
    <dgm:pt modelId="{0F4E4FC2-0E38-4D71-91C7-8AC53762F334}" type="parTrans" cxnId="{A98725E8-1EFC-4E11-A633-DAEB3C60AD44}">
      <dgm:prSet/>
      <dgm:spPr/>
      <dgm:t>
        <a:bodyPr/>
        <a:lstStyle/>
        <a:p>
          <a:endParaRPr lang="en-US"/>
        </a:p>
      </dgm:t>
    </dgm:pt>
    <dgm:pt modelId="{ECA41631-98CA-404E-B876-1BD8B72E0B06}" type="sibTrans" cxnId="{A98725E8-1EFC-4E11-A633-DAEB3C60AD44}">
      <dgm:prSet/>
      <dgm:spPr/>
      <dgm:t>
        <a:bodyPr/>
        <a:lstStyle/>
        <a:p>
          <a:endParaRPr lang="en-US"/>
        </a:p>
      </dgm:t>
    </dgm:pt>
    <dgm:pt modelId="{7154C764-6CED-4460-A102-C7A6F93CA276}">
      <dgm:prSet/>
      <dgm:spPr/>
      <dgm:t>
        <a:bodyPr/>
        <a:lstStyle/>
        <a:p>
          <a:pPr marL="1087438" indent="-339725"/>
          <a:r>
            <a:rPr lang="en-US"/>
            <a:t>How can we support them in obtaining it?</a:t>
          </a:r>
        </a:p>
      </dgm:t>
    </dgm:pt>
    <dgm:pt modelId="{AA36CB17-354F-40FB-9D6E-92E717024BEE}" type="parTrans" cxnId="{B0EACEEC-8DEA-4BA6-8FF7-BCBE15440A7E}">
      <dgm:prSet/>
      <dgm:spPr/>
      <dgm:t>
        <a:bodyPr/>
        <a:lstStyle/>
        <a:p>
          <a:endParaRPr lang="en-US"/>
        </a:p>
      </dgm:t>
    </dgm:pt>
    <dgm:pt modelId="{566D4AF6-A867-477A-9702-59A9FD27C208}" type="sibTrans" cxnId="{B0EACEEC-8DEA-4BA6-8FF7-BCBE15440A7E}">
      <dgm:prSet/>
      <dgm:spPr/>
      <dgm:t>
        <a:bodyPr/>
        <a:lstStyle/>
        <a:p>
          <a:endParaRPr lang="en-US"/>
        </a:p>
      </dgm:t>
    </dgm:pt>
    <dgm:pt modelId="{D6B2B003-7782-4E94-9614-76774684CD95}">
      <dgm:prSet/>
      <dgm:spPr/>
      <dgm:t>
        <a:bodyPr/>
        <a:lstStyle/>
        <a:p>
          <a:pPr marL="568325" indent="-339725"/>
          <a:r>
            <a:rPr lang="en-US" b="0"/>
            <a:t>Are there policies or practices that need to be adjusted to account for safety, power and control?</a:t>
          </a:r>
          <a:endParaRPr lang="en-US"/>
        </a:p>
      </dgm:t>
    </dgm:pt>
    <dgm:pt modelId="{FE7F3C77-104C-4C75-B1B4-96EDEE75D14E}" type="parTrans" cxnId="{8E607EC0-5E57-4D3A-A7B8-101A130C3730}">
      <dgm:prSet/>
      <dgm:spPr/>
      <dgm:t>
        <a:bodyPr/>
        <a:lstStyle/>
        <a:p>
          <a:endParaRPr lang="en-US"/>
        </a:p>
      </dgm:t>
    </dgm:pt>
    <dgm:pt modelId="{559B215E-E532-4D66-8664-E0F592DB1285}" type="sibTrans" cxnId="{8E607EC0-5E57-4D3A-A7B8-101A130C3730}">
      <dgm:prSet/>
      <dgm:spPr/>
      <dgm:t>
        <a:bodyPr/>
        <a:lstStyle/>
        <a:p>
          <a:endParaRPr lang="en-US"/>
        </a:p>
      </dgm:t>
    </dgm:pt>
    <dgm:pt modelId="{45BA7858-AEA1-4187-B916-1E4196A9AD63}">
      <dgm:prSet/>
      <dgm:spPr/>
      <dgm:t>
        <a:bodyPr/>
        <a:lstStyle/>
        <a:p>
          <a:pPr marL="568325" indent="-339725"/>
          <a:r>
            <a:rPr lang="en-US" b="0"/>
            <a:t>How can we maintain an open, safe dialogue with the child and victim?</a:t>
          </a:r>
          <a:endParaRPr lang="en-US"/>
        </a:p>
      </dgm:t>
    </dgm:pt>
    <dgm:pt modelId="{8A719CCE-FBF6-4A63-975C-A97B3C40FFE8}" type="parTrans" cxnId="{9DEB56BE-33EF-403F-8643-49BE3EEB7F1E}">
      <dgm:prSet/>
      <dgm:spPr/>
      <dgm:t>
        <a:bodyPr/>
        <a:lstStyle/>
        <a:p>
          <a:endParaRPr lang="en-US"/>
        </a:p>
      </dgm:t>
    </dgm:pt>
    <dgm:pt modelId="{9447BF5C-84FF-4FB7-86D4-858BA11B8238}" type="sibTrans" cxnId="{9DEB56BE-33EF-403F-8643-49BE3EEB7F1E}">
      <dgm:prSet/>
      <dgm:spPr/>
      <dgm:t>
        <a:bodyPr/>
        <a:lstStyle/>
        <a:p>
          <a:endParaRPr lang="en-US"/>
        </a:p>
      </dgm:t>
    </dgm:pt>
    <dgm:pt modelId="{2744D4C4-5B1D-42C6-A26E-BE47B7AC62DA}">
      <dgm:prSet/>
      <dgm:spPr/>
      <dgm:t>
        <a:bodyPr/>
        <a:lstStyle/>
        <a:p>
          <a:pPr marL="568325" indent="-339725"/>
          <a:r>
            <a:rPr lang="en-US" b="0"/>
            <a:t>How can we hold the parent using violence accountable for their behavior while maintaining safety for the child and victim?</a:t>
          </a:r>
          <a:endParaRPr lang="en-US"/>
        </a:p>
      </dgm:t>
    </dgm:pt>
    <dgm:pt modelId="{B603F578-69CC-46C0-8AB6-D7B077ABE9E0}" type="parTrans" cxnId="{4D375BB9-847C-4C8B-8A51-F376314BF53C}">
      <dgm:prSet/>
      <dgm:spPr/>
      <dgm:t>
        <a:bodyPr/>
        <a:lstStyle/>
        <a:p>
          <a:endParaRPr lang="en-US"/>
        </a:p>
      </dgm:t>
    </dgm:pt>
    <dgm:pt modelId="{BCCB18DB-77B6-4BF3-91B6-CCC5F6DE412C}" type="sibTrans" cxnId="{4D375BB9-847C-4C8B-8A51-F376314BF53C}">
      <dgm:prSet/>
      <dgm:spPr/>
      <dgm:t>
        <a:bodyPr/>
        <a:lstStyle/>
        <a:p>
          <a:endParaRPr lang="en-US"/>
        </a:p>
      </dgm:t>
    </dgm:pt>
    <dgm:pt modelId="{474A4591-ACB9-4459-8F6F-F1B9CE64D30A}">
      <dgm:prSet/>
      <dgm:spPr/>
      <dgm:t>
        <a:bodyPr/>
        <a:lstStyle/>
        <a:p>
          <a:pPr marL="568325" indent="-339725"/>
          <a:r>
            <a:rPr lang="en-US" b="0"/>
            <a:t>How do services need to shift when we realize there are forms of domestic violence present?</a:t>
          </a:r>
          <a:endParaRPr lang="en-US"/>
        </a:p>
      </dgm:t>
    </dgm:pt>
    <dgm:pt modelId="{BDF4D0F2-DA75-48DE-B35A-9CD559F4DCC5}" type="parTrans" cxnId="{9B1881D9-516B-4456-9AB1-DADC194096A1}">
      <dgm:prSet/>
      <dgm:spPr/>
      <dgm:t>
        <a:bodyPr/>
        <a:lstStyle/>
        <a:p>
          <a:endParaRPr lang="en-US"/>
        </a:p>
      </dgm:t>
    </dgm:pt>
    <dgm:pt modelId="{E1761C3D-3C59-4DD3-9AE4-64724B594C3D}" type="sibTrans" cxnId="{9B1881D9-516B-4456-9AB1-DADC194096A1}">
      <dgm:prSet/>
      <dgm:spPr/>
      <dgm:t>
        <a:bodyPr/>
        <a:lstStyle/>
        <a:p>
          <a:endParaRPr lang="en-US"/>
        </a:p>
      </dgm:t>
    </dgm:pt>
    <dgm:pt modelId="{C59F46D6-FFF1-4E02-BFA6-C8E44CB1BE58}">
      <dgm:prSet/>
      <dgm:spPr/>
      <dgm:t>
        <a:bodyPr/>
        <a:lstStyle/>
        <a:p>
          <a:pPr marL="568325" indent="-339725"/>
          <a:r>
            <a:rPr lang="en-US"/>
            <a:t>How can we ensure the parent using violence receives services to prevent future violence</a:t>
          </a:r>
        </a:p>
      </dgm:t>
    </dgm:pt>
    <dgm:pt modelId="{B5E95B3D-5543-4A26-A0CA-A1FFC7F30989}" type="parTrans" cxnId="{D1B77E1F-FE36-488A-ADC8-576CFC880F34}">
      <dgm:prSet/>
      <dgm:spPr/>
      <dgm:t>
        <a:bodyPr/>
        <a:lstStyle/>
        <a:p>
          <a:endParaRPr lang="en-US"/>
        </a:p>
      </dgm:t>
    </dgm:pt>
    <dgm:pt modelId="{4764D369-7FF8-4C3F-AAE6-E1393DF0B15A}" type="sibTrans" cxnId="{D1B77E1F-FE36-488A-ADC8-576CFC880F34}">
      <dgm:prSet/>
      <dgm:spPr/>
      <dgm:t>
        <a:bodyPr/>
        <a:lstStyle/>
        <a:p>
          <a:endParaRPr lang="en-US"/>
        </a:p>
      </dgm:t>
    </dgm:pt>
    <dgm:pt modelId="{586D172A-BB7E-4F94-A1E4-F1D285C4AE98}" type="pres">
      <dgm:prSet presAssocID="{A30D04C3-04B8-4412-86AB-1498864B5476}" presName="linear" presStyleCnt="0">
        <dgm:presLayoutVars>
          <dgm:animLvl val="lvl"/>
          <dgm:resizeHandles val="exact"/>
        </dgm:presLayoutVars>
      </dgm:prSet>
      <dgm:spPr/>
    </dgm:pt>
    <dgm:pt modelId="{1E34C323-4B5C-47E5-8AE4-02AF4FE10BFD}" type="pres">
      <dgm:prSet presAssocID="{EBB625E1-36F7-4EC6-9CD7-C7221143F8BB}" presName="parentText" presStyleLbl="node1" presStyleIdx="0" presStyleCnt="1">
        <dgm:presLayoutVars>
          <dgm:chMax val="0"/>
          <dgm:bulletEnabled val="1"/>
        </dgm:presLayoutVars>
      </dgm:prSet>
      <dgm:spPr/>
    </dgm:pt>
    <dgm:pt modelId="{26FA7794-0E73-451D-BC53-A894F1FE5856}" type="pres">
      <dgm:prSet presAssocID="{EBB625E1-36F7-4EC6-9CD7-C7221143F8BB}" presName="childText" presStyleLbl="revTx" presStyleIdx="0" presStyleCnt="1">
        <dgm:presLayoutVars>
          <dgm:bulletEnabled val="1"/>
        </dgm:presLayoutVars>
      </dgm:prSet>
      <dgm:spPr/>
    </dgm:pt>
  </dgm:ptLst>
  <dgm:cxnLst>
    <dgm:cxn modelId="{6CD49E02-D37F-4BFB-B222-41CDAA007B04}" type="presOf" srcId="{45BA7858-AEA1-4187-B916-1E4196A9AD63}" destId="{26FA7794-0E73-451D-BC53-A894F1FE5856}" srcOrd="0" destOrd="4" presId="urn:microsoft.com/office/officeart/2005/8/layout/vList2"/>
    <dgm:cxn modelId="{1A814C05-6658-45BD-8C1B-38B0696AF5F1}" type="presOf" srcId="{D6B2B003-7782-4E94-9614-76774684CD95}" destId="{26FA7794-0E73-451D-BC53-A894F1FE5856}" srcOrd="0" destOrd="3" presId="urn:microsoft.com/office/officeart/2005/8/layout/vList2"/>
    <dgm:cxn modelId="{8BEF691E-31BA-46FF-85BD-0C63E03378E1}" type="presOf" srcId="{2744D4C4-5B1D-42C6-A26E-BE47B7AC62DA}" destId="{26FA7794-0E73-451D-BC53-A894F1FE5856}" srcOrd="0" destOrd="5" presId="urn:microsoft.com/office/officeart/2005/8/layout/vList2"/>
    <dgm:cxn modelId="{D1B77E1F-FE36-488A-ADC8-576CFC880F34}" srcId="{EBB625E1-36F7-4EC6-9CD7-C7221143F8BB}" destId="{C59F46D6-FFF1-4E02-BFA6-C8E44CB1BE58}" srcOrd="6" destOrd="0" parTransId="{B5E95B3D-5543-4A26-A0CA-A1FFC7F30989}" sibTransId="{4764D369-7FF8-4C3F-AAE6-E1393DF0B15A}"/>
    <dgm:cxn modelId="{ACFE2232-2E7F-4D53-B051-8409146931E7}" type="presOf" srcId="{474A4591-ACB9-4459-8F6F-F1B9CE64D30A}" destId="{26FA7794-0E73-451D-BC53-A894F1FE5856}" srcOrd="0" destOrd="6" presId="urn:microsoft.com/office/officeart/2005/8/layout/vList2"/>
    <dgm:cxn modelId="{E27FCE3C-608B-4C5A-B1D4-D07A8ED753E4}" srcId="{A30D04C3-04B8-4412-86AB-1498864B5476}" destId="{EBB625E1-36F7-4EC6-9CD7-C7221143F8BB}" srcOrd="0" destOrd="0" parTransId="{529E3D61-D7A2-4438-84FB-277AA9252E8E}" sibTransId="{620AFFFE-D785-4FE6-B950-36B6C02CC1BA}"/>
    <dgm:cxn modelId="{D665AA6C-4D1F-4616-A193-6771BA761383}" type="presOf" srcId="{7154C764-6CED-4460-A102-C7A6F93CA276}" destId="{26FA7794-0E73-451D-BC53-A894F1FE5856}" srcOrd="0" destOrd="2" presId="urn:microsoft.com/office/officeart/2005/8/layout/vList2"/>
    <dgm:cxn modelId="{4D375BB9-847C-4C8B-8A51-F376314BF53C}" srcId="{EBB625E1-36F7-4EC6-9CD7-C7221143F8BB}" destId="{2744D4C4-5B1D-42C6-A26E-BE47B7AC62DA}" srcOrd="4" destOrd="0" parTransId="{B603F578-69CC-46C0-8AB6-D7B077ABE9E0}" sibTransId="{BCCB18DB-77B6-4BF3-91B6-CCC5F6DE412C}"/>
    <dgm:cxn modelId="{9A35E3B9-435B-4435-9926-CFAF7BDD266C}" type="presOf" srcId="{D9517BA8-25C7-4889-A28A-A26B66521111}" destId="{26FA7794-0E73-451D-BC53-A894F1FE5856}" srcOrd="0" destOrd="0" presId="urn:microsoft.com/office/officeart/2005/8/layout/vList2"/>
    <dgm:cxn modelId="{9DEB56BE-33EF-403F-8643-49BE3EEB7F1E}" srcId="{EBB625E1-36F7-4EC6-9CD7-C7221143F8BB}" destId="{45BA7858-AEA1-4187-B916-1E4196A9AD63}" srcOrd="3" destOrd="0" parTransId="{8A719CCE-FBF6-4A63-975C-A97B3C40FFE8}" sibTransId="{9447BF5C-84FF-4FB7-86D4-858BA11B8238}"/>
    <dgm:cxn modelId="{CD0080BF-9155-43C1-A951-312BBF252EC4}" type="presOf" srcId="{3EC16DD5-A561-4300-9211-917E3709C6D1}" destId="{26FA7794-0E73-451D-BC53-A894F1FE5856}" srcOrd="0" destOrd="1" presId="urn:microsoft.com/office/officeart/2005/8/layout/vList2"/>
    <dgm:cxn modelId="{8E607EC0-5E57-4D3A-A7B8-101A130C3730}" srcId="{EBB625E1-36F7-4EC6-9CD7-C7221143F8BB}" destId="{D6B2B003-7782-4E94-9614-76774684CD95}" srcOrd="2" destOrd="0" parTransId="{FE7F3C77-104C-4C75-B1B4-96EDEE75D14E}" sibTransId="{559B215E-E532-4D66-8664-E0F592DB1285}"/>
    <dgm:cxn modelId="{2A7E31C5-CB26-439B-871B-7D06FEE6F7AB}" type="presOf" srcId="{C59F46D6-FFF1-4E02-BFA6-C8E44CB1BE58}" destId="{26FA7794-0E73-451D-BC53-A894F1FE5856}" srcOrd="0" destOrd="7" presId="urn:microsoft.com/office/officeart/2005/8/layout/vList2"/>
    <dgm:cxn modelId="{9B1881D9-516B-4456-9AB1-DADC194096A1}" srcId="{EBB625E1-36F7-4EC6-9CD7-C7221143F8BB}" destId="{474A4591-ACB9-4459-8F6F-F1B9CE64D30A}" srcOrd="5" destOrd="0" parTransId="{BDF4D0F2-DA75-48DE-B35A-9CD559F4DCC5}" sibTransId="{E1761C3D-3C59-4DD3-9AE4-64724B594C3D}"/>
    <dgm:cxn modelId="{A98725E8-1EFC-4E11-A633-DAEB3C60AD44}" srcId="{EBB625E1-36F7-4EC6-9CD7-C7221143F8BB}" destId="{3EC16DD5-A561-4300-9211-917E3709C6D1}" srcOrd="1" destOrd="0" parTransId="{0F4E4FC2-0E38-4D71-91C7-8AC53762F334}" sibTransId="{ECA41631-98CA-404E-B876-1BD8B72E0B06}"/>
    <dgm:cxn modelId="{B0EACEEC-8DEA-4BA6-8FF7-BCBE15440A7E}" srcId="{3EC16DD5-A561-4300-9211-917E3709C6D1}" destId="{7154C764-6CED-4460-A102-C7A6F93CA276}" srcOrd="0" destOrd="0" parTransId="{AA36CB17-354F-40FB-9D6E-92E717024BEE}" sibTransId="{566D4AF6-A867-477A-9702-59A9FD27C208}"/>
    <dgm:cxn modelId="{5A43D8EE-725A-4374-8749-AF615D6F85A6}" srcId="{EBB625E1-36F7-4EC6-9CD7-C7221143F8BB}" destId="{D9517BA8-25C7-4889-A28A-A26B66521111}" srcOrd="0" destOrd="0" parTransId="{D1C643C9-184C-4EE6-AC53-68D9833C1600}" sibTransId="{188528F1-AC9C-4179-9FFD-2D28EF986FE4}"/>
    <dgm:cxn modelId="{874BD7F0-F630-4E2A-8652-665E5D3C2783}" type="presOf" srcId="{A30D04C3-04B8-4412-86AB-1498864B5476}" destId="{586D172A-BB7E-4F94-A1E4-F1D285C4AE98}" srcOrd="0" destOrd="0" presId="urn:microsoft.com/office/officeart/2005/8/layout/vList2"/>
    <dgm:cxn modelId="{703476FE-8868-4AE8-96A5-95813ECCDBF6}" type="presOf" srcId="{EBB625E1-36F7-4EC6-9CD7-C7221143F8BB}" destId="{1E34C323-4B5C-47E5-8AE4-02AF4FE10BFD}" srcOrd="0" destOrd="0" presId="urn:microsoft.com/office/officeart/2005/8/layout/vList2"/>
    <dgm:cxn modelId="{45DB7D83-BF9A-4DCF-948C-904C388EE79D}" type="presParOf" srcId="{586D172A-BB7E-4F94-A1E4-F1D285C4AE98}" destId="{1E34C323-4B5C-47E5-8AE4-02AF4FE10BFD}" srcOrd="0" destOrd="0" presId="urn:microsoft.com/office/officeart/2005/8/layout/vList2"/>
    <dgm:cxn modelId="{FEC1C216-DF46-4E10-A216-6421AF73B791}" type="presParOf" srcId="{586D172A-BB7E-4F94-A1E4-F1D285C4AE98}" destId="{26FA7794-0E73-451D-BC53-A894F1FE585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ADF2E7-A8C1-4E97-A4AC-A51F55354A2F}"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en-US"/>
        </a:p>
      </dgm:t>
    </dgm:pt>
    <dgm:pt modelId="{AFB9AA68-6922-4646-962F-B4E4CAF9446F}">
      <dgm:prSet phldrT="[Text]" phldr="0"/>
      <dgm:spPr/>
      <dgm:t>
        <a:bodyPr/>
        <a:lstStyle/>
        <a:p>
          <a:pPr rtl="0"/>
          <a:r>
            <a:rPr lang="en-US">
              <a:latin typeface="Calibri" panose="020F0502020204030204"/>
            </a:rPr>
            <a:t>Safety planning</a:t>
          </a:r>
          <a:endParaRPr lang="en-US"/>
        </a:p>
      </dgm:t>
    </dgm:pt>
    <dgm:pt modelId="{1FA254C3-B762-47B5-9CC5-1765DEFA9019}" type="parTrans" cxnId="{BC79E5E1-0F85-4596-9A1D-8B30CE78770E}">
      <dgm:prSet/>
      <dgm:spPr/>
      <dgm:t>
        <a:bodyPr/>
        <a:lstStyle/>
        <a:p>
          <a:endParaRPr lang="en-US"/>
        </a:p>
      </dgm:t>
    </dgm:pt>
    <dgm:pt modelId="{881BAB7E-1EC7-4F39-BE4B-CEED75D7464C}" type="sibTrans" cxnId="{BC79E5E1-0F85-4596-9A1D-8B30CE78770E}">
      <dgm:prSet/>
      <dgm:spPr/>
      <dgm:t>
        <a:bodyPr/>
        <a:lstStyle/>
        <a:p>
          <a:endParaRPr lang="en-US"/>
        </a:p>
      </dgm:t>
    </dgm:pt>
    <dgm:pt modelId="{E5ED18EB-D718-4295-863A-1F2FBF583ADD}">
      <dgm:prSet phldrT="[Text]" phldr="0"/>
      <dgm:spPr/>
      <dgm:t>
        <a:bodyPr/>
        <a:lstStyle/>
        <a:p>
          <a:pPr rtl="0"/>
          <a:r>
            <a:rPr lang="en-US">
              <a:latin typeface="Calibri" panose="020F0502020204030204"/>
            </a:rPr>
            <a:t>For the victim</a:t>
          </a:r>
          <a:endParaRPr lang="en-US"/>
        </a:p>
      </dgm:t>
    </dgm:pt>
    <dgm:pt modelId="{07EF18C0-B549-41A5-B2CC-FC3AC7FE5451}" type="parTrans" cxnId="{1A382018-3E3E-4CB1-A69E-04DA6F503C2E}">
      <dgm:prSet/>
      <dgm:spPr/>
      <dgm:t>
        <a:bodyPr/>
        <a:lstStyle/>
        <a:p>
          <a:endParaRPr lang="en-US"/>
        </a:p>
      </dgm:t>
    </dgm:pt>
    <dgm:pt modelId="{1C49959B-2026-42E1-BCAA-5EB85D153705}" type="sibTrans" cxnId="{1A382018-3E3E-4CB1-A69E-04DA6F503C2E}">
      <dgm:prSet/>
      <dgm:spPr/>
      <dgm:t>
        <a:bodyPr/>
        <a:lstStyle/>
        <a:p>
          <a:endParaRPr lang="en-US"/>
        </a:p>
      </dgm:t>
    </dgm:pt>
    <dgm:pt modelId="{D451AFE2-9821-44F0-9C8A-531A0F2FC4F0}">
      <dgm:prSet phldrT="[Text]" phldr="0"/>
      <dgm:spPr/>
      <dgm:t>
        <a:bodyPr/>
        <a:lstStyle/>
        <a:p>
          <a:pPr rtl="0"/>
          <a:r>
            <a:rPr lang="en-US">
              <a:latin typeface="Calibri" panose="020F0502020204030204"/>
            </a:rPr>
            <a:t>Services</a:t>
          </a:r>
          <a:endParaRPr lang="en-US"/>
        </a:p>
      </dgm:t>
    </dgm:pt>
    <dgm:pt modelId="{422BD203-CCED-4483-AB4F-6BCDC9D6DCFB}" type="parTrans" cxnId="{8556F124-AC05-4EAD-9B02-7CA66152A83A}">
      <dgm:prSet/>
      <dgm:spPr/>
      <dgm:t>
        <a:bodyPr/>
        <a:lstStyle/>
        <a:p>
          <a:endParaRPr lang="en-US"/>
        </a:p>
      </dgm:t>
    </dgm:pt>
    <dgm:pt modelId="{F286C6E2-CC60-46E1-96B6-8B32EE37CEC9}" type="sibTrans" cxnId="{8556F124-AC05-4EAD-9B02-7CA66152A83A}">
      <dgm:prSet/>
      <dgm:spPr/>
      <dgm:t>
        <a:bodyPr/>
        <a:lstStyle/>
        <a:p>
          <a:endParaRPr lang="en-US"/>
        </a:p>
      </dgm:t>
    </dgm:pt>
    <dgm:pt modelId="{BEEC4FBC-46B5-4274-9FCC-A02B79215629}">
      <dgm:prSet phldrT="[Text]" phldr="0"/>
      <dgm:spPr/>
      <dgm:t>
        <a:bodyPr/>
        <a:lstStyle/>
        <a:p>
          <a:pPr rtl="0"/>
          <a:r>
            <a:rPr lang="en-US">
              <a:latin typeface="Calibri" panose="020F0502020204030204"/>
            </a:rPr>
            <a:t>Holding the parent using violence accountable by having them participate in violence intervention services</a:t>
          </a:r>
          <a:endParaRPr lang="en-US"/>
        </a:p>
      </dgm:t>
    </dgm:pt>
    <dgm:pt modelId="{AC43F170-C0BE-4CA0-AE0E-EC837FCDE6DD}" type="parTrans" cxnId="{347D032C-8147-42D3-B3CB-EC9CF805E6F9}">
      <dgm:prSet/>
      <dgm:spPr/>
      <dgm:t>
        <a:bodyPr/>
        <a:lstStyle/>
        <a:p>
          <a:endParaRPr lang="en-US"/>
        </a:p>
      </dgm:t>
    </dgm:pt>
    <dgm:pt modelId="{9D17D8E4-7722-46CE-A51E-622FA909EA0F}" type="sibTrans" cxnId="{347D032C-8147-42D3-B3CB-EC9CF805E6F9}">
      <dgm:prSet/>
      <dgm:spPr/>
      <dgm:t>
        <a:bodyPr/>
        <a:lstStyle/>
        <a:p>
          <a:endParaRPr lang="en-US"/>
        </a:p>
      </dgm:t>
    </dgm:pt>
    <dgm:pt modelId="{26655C33-9F45-4F0D-85C3-631D95A588B7}">
      <dgm:prSet phldr="0"/>
      <dgm:spPr/>
      <dgm:t>
        <a:bodyPr/>
        <a:lstStyle/>
        <a:p>
          <a:pPr rtl="0"/>
          <a:r>
            <a:rPr lang="en-US">
              <a:latin typeface="Calibri" panose="020F0502020204030204"/>
            </a:rPr>
            <a:t>For the children</a:t>
          </a:r>
        </a:p>
      </dgm:t>
    </dgm:pt>
    <dgm:pt modelId="{5FCAAB16-41D7-4DAD-8A1C-416C638FA041}" type="parTrans" cxnId="{948CB195-9197-4535-A8EE-0891D3905921}">
      <dgm:prSet/>
      <dgm:spPr/>
      <dgm:t>
        <a:bodyPr/>
        <a:lstStyle/>
        <a:p>
          <a:endParaRPr lang="en-US"/>
        </a:p>
      </dgm:t>
    </dgm:pt>
    <dgm:pt modelId="{3E7DA1CC-5316-40EC-9E1B-7A8A7B34E162}" type="sibTrans" cxnId="{948CB195-9197-4535-A8EE-0891D3905921}">
      <dgm:prSet/>
      <dgm:spPr/>
      <dgm:t>
        <a:bodyPr/>
        <a:lstStyle/>
        <a:p>
          <a:endParaRPr lang="en-US"/>
        </a:p>
      </dgm:t>
    </dgm:pt>
    <dgm:pt modelId="{8F88CDB9-0B9A-4F38-A2A6-2C89374716D4}">
      <dgm:prSet phldr="0"/>
      <dgm:spPr/>
      <dgm:t>
        <a:bodyPr/>
        <a:lstStyle/>
        <a:p>
          <a:pPr rtl="0"/>
          <a:r>
            <a:rPr lang="en-US">
              <a:latin typeface="Calibri" panose="020F0502020204030204"/>
            </a:rPr>
            <a:t>For when the Victim chooses to leave in the future. </a:t>
          </a:r>
        </a:p>
      </dgm:t>
    </dgm:pt>
    <dgm:pt modelId="{B1B8AB79-F40C-4AE3-B2FF-06E8577CB22F}" type="parTrans" cxnId="{3A7C8182-33A9-4711-B99A-959EA8E999DF}">
      <dgm:prSet/>
      <dgm:spPr/>
      <dgm:t>
        <a:bodyPr/>
        <a:lstStyle/>
        <a:p>
          <a:endParaRPr lang="en-US"/>
        </a:p>
      </dgm:t>
    </dgm:pt>
    <dgm:pt modelId="{74C68C84-CCF3-4DA9-9DD5-36C4BC473ADD}" type="sibTrans" cxnId="{3A7C8182-33A9-4711-B99A-959EA8E999DF}">
      <dgm:prSet/>
      <dgm:spPr/>
      <dgm:t>
        <a:bodyPr/>
        <a:lstStyle/>
        <a:p>
          <a:endParaRPr lang="en-US"/>
        </a:p>
      </dgm:t>
    </dgm:pt>
    <dgm:pt modelId="{C0A9322A-0034-49CD-B95C-9BE3FAA0C966}">
      <dgm:prSet phldr="0"/>
      <dgm:spPr/>
      <dgm:t>
        <a:bodyPr/>
        <a:lstStyle/>
        <a:p>
          <a:pPr rtl="0"/>
          <a:r>
            <a:rPr lang="en-US">
              <a:latin typeface="Calibri" panose="020F0502020204030204"/>
            </a:rPr>
            <a:t>Providing ongoing support and monitoring</a:t>
          </a:r>
        </a:p>
      </dgm:t>
    </dgm:pt>
    <dgm:pt modelId="{9AEF397C-7E35-4D1B-9A7C-9F5B1343A99A}" type="parTrans" cxnId="{0DFD09C4-B102-4B24-8522-A7E40AA4A7E8}">
      <dgm:prSet/>
      <dgm:spPr/>
      <dgm:t>
        <a:bodyPr/>
        <a:lstStyle/>
        <a:p>
          <a:endParaRPr lang="en-US"/>
        </a:p>
      </dgm:t>
    </dgm:pt>
    <dgm:pt modelId="{EFD63329-E238-408A-8FA1-94EDB15DE089}" type="sibTrans" cxnId="{0DFD09C4-B102-4B24-8522-A7E40AA4A7E8}">
      <dgm:prSet/>
      <dgm:spPr/>
      <dgm:t>
        <a:bodyPr/>
        <a:lstStyle/>
        <a:p>
          <a:endParaRPr lang="en-US"/>
        </a:p>
      </dgm:t>
    </dgm:pt>
    <dgm:pt modelId="{E5BA2E86-DCF5-4BFD-AF0D-3296DD570033}">
      <dgm:prSet phldr="0"/>
      <dgm:spPr/>
      <dgm:t>
        <a:bodyPr/>
        <a:lstStyle/>
        <a:p>
          <a:pPr rtl="0"/>
          <a:r>
            <a:rPr lang="en-US">
              <a:latin typeface="Calibri" panose="020F0502020204030204"/>
            </a:rPr>
            <a:t>For the children who have been exposed to the abuse/violence</a:t>
          </a:r>
        </a:p>
      </dgm:t>
    </dgm:pt>
    <dgm:pt modelId="{5CD7E546-98B9-419E-97FB-E42D08518E1C}" type="parTrans" cxnId="{D2B8EECF-23E5-4321-BD66-E55A8AB18F9D}">
      <dgm:prSet/>
      <dgm:spPr/>
      <dgm:t>
        <a:bodyPr/>
        <a:lstStyle/>
        <a:p>
          <a:endParaRPr lang="en-US"/>
        </a:p>
      </dgm:t>
    </dgm:pt>
    <dgm:pt modelId="{6FF69B8A-E9A6-47FE-85D7-F405CE8269D3}" type="sibTrans" cxnId="{D2B8EECF-23E5-4321-BD66-E55A8AB18F9D}">
      <dgm:prSet/>
      <dgm:spPr/>
      <dgm:t>
        <a:bodyPr/>
        <a:lstStyle/>
        <a:p>
          <a:endParaRPr lang="en-US"/>
        </a:p>
      </dgm:t>
    </dgm:pt>
    <dgm:pt modelId="{C14961C7-BAE0-4996-9BA9-2A2BEE32A66F}">
      <dgm:prSet phldr="0"/>
      <dgm:spPr/>
      <dgm:t>
        <a:bodyPr/>
        <a:lstStyle/>
        <a:p>
          <a:pPr rtl="0"/>
          <a:r>
            <a:rPr lang="en-US">
              <a:latin typeface="Calibri" panose="020F0502020204030204"/>
            </a:rPr>
            <a:t>Providing education around the dynamics of domestic violence</a:t>
          </a:r>
        </a:p>
      </dgm:t>
    </dgm:pt>
    <dgm:pt modelId="{CA494B1C-07F1-49D7-AAC7-F6F3C4C400DC}" type="parTrans" cxnId="{3FE3E75E-9344-457F-91CC-F94BAB519241}">
      <dgm:prSet/>
      <dgm:spPr/>
      <dgm:t>
        <a:bodyPr/>
        <a:lstStyle/>
        <a:p>
          <a:endParaRPr lang="en-US"/>
        </a:p>
      </dgm:t>
    </dgm:pt>
    <dgm:pt modelId="{389059E1-0242-4D4A-9E9D-D00ED9EB17E7}" type="sibTrans" cxnId="{3FE3E75E-9344-457F-91CC-F94BAB519241}">
      <dgm:prSet/>
      <dgm:spPr/>
      <dgm:t>
        <a:bodyPr/>
        <a:lstStyle/>
        <a:p>
          <a:endParaRPr lang="en-US"/>
        </a:p>
      </dgm:t>
    </dgm:pt>
    <dgm:pt modelId="{1E50388A-E5C6-4C27-A4B9-32973D31FC4B}">
      <dgm:prSet phldr="0"/>
      <dgm:spPr/>
      <dgm:t>
        <a:bodyPr/>
        <a:lstStyle/>
        <a:p>
          <a:pPr rtl="0"/>
          <a:r>
            <a:rPr lang="en-US">
              <a:latin typeface="Calibri" panose="020F0502020204030204"/>
            </a:rPr>
            <a:t>For the victim</a:t>
          </a:r>
        </a:p>
      </dgm:t>
    </dgm:pt>
    <dgm:pt modelId="{8FFFA4F9-AC31-4133-AD1C-B9A0473AC8D7}" type="parTrans" cxnId="{9DAB0E82-2679-4D41-9556-303DD2E32E10}">
      <dgm:prSet/>
      <dgm:spPr/>
      <dgm:t>
        <a:bodyPr/>
        <a:lstStyle/>
        <a:p>
          <a:endParaRPr lang="en-US"/>
        </a:p>
      </dgm:t>
    </dgm:pt>
    <dgm:pt modelId="{A4070AAE-6D54-4114-A2E1-8CF179994AC7}" type="sibTrans" cxnId="{9DAB0E82-2679-4D41-9556-303DD2E32E10}">
      <dgm:prSet/>
      <dgm:spPr/>
      <dgm:t>
        <a:bodyPr/>
        <a:lstStyle/>
        <a:p>
          <a:endParaRPr lang="en-US"/>
        </a:p>
      </dgm:t>
    </dgm:pt>
    <dgm:pt modelId="{A2FFCE6D-9392-47B3-9C19-927132B93AB0}" type="pres">
      <dgm:prSet presAssocID="{44ADF2E7-A8C1-4E97-A4AC-A51F55354A2F}" presName="linear" presStyleCnt="0">
        <dgm:presLayoutVars>
          <dgm:animLvl val="lvl"/>
          <dgm:resizeHandles val="exact"/>
        </dgm:presLayoutVars>
      </dgm:prSet>
      <dgm:spPr/>
    </dgm:pt>
    <dgm:pt modelId="{C73F9FCE-29A5-4BDD-B4F8-3720BA43DAFA}" type="pres">
      <dgm:prSet presAssocID="{AFB9AA68-6922-4646-962F-B4E4CAF9446F}" presName="parentText" presStyleLbl="node1" presStyleIdx="0" presStyleCnt="4">
        <dgm:presLayoutVars>
          <dgm:chMax val="0"/>
          <dgm:bulletEnabled val="1"/>
        </dgm:presLayoutVars>
      </dgm:prSet>
      <dgm:spPr/>
    </dgm:pt>
    <dgm:pt modelId="{6799B884-4922-4C12-92B1-DE23117A2A61}" type="pres">
      <dgm:prSet presAssocID="{AFB9AA68-6922-4646-962F-B4E4CAF9446F}" presName="childText" presStyleLbl="revTx" presStyleIdx="0" presStyleCnt="2">
        <dgm:presLayoutVars>
          <dgm:bulletEnabled val="1"/>
        </dgm:presLayoutVars>
      </dgm:prSet>
      <dgm:spPr/>
    </dgm:pt>
    <dgm:pt modelId="{87613600-8AF4-4BC0-85DF-FF8263E4BA82}" type="pres">
      <dgm:prSet presAssocID="{D451AFE2-9821-44F0-9C8A-531A0F2FC4F0}" presName="parentText" presStyleLbl="node1" presStyleIdx="1" presStyleCnt="4">
        <dgm:presLayoutVars>
          <dgm:chMax val="0"/>
          <dgm:bulletEnabled val="1"/>
        </dgm:presLayoutVars>
      </dgm:prSet>
      <dgm:spPr/>
    </dgm:pt>
    <dgm:pt modelId="{D6E08562-579D-4B48-A2D0-061CE5BFDBF3}" type="pres">
      <dgm:prSet presAssocID="{D451AFE2-9821-44F0-9C8A-531A0F2FC4F0}" presName="childText" presStyleLbl="revTx" presStyleIdx="1" presStyleCnt="2">
        <dgm:presLayoutVars>
          <dgm:bulletEnabled val="1"/>
        </dgm:presLayoutVars>
      </dgm:prSet>
      <dgm:spPr/>
    </dgm:pt>
    <dgm:pt modelId="{7D0CEC1F-A097-499F-8D41-F86AA405B011}" type="pres">
      <dgm:prSet presAssocID="{C0A9322A-0034-49CD-B95C-9BE3FAA0C966}" presName="parentText" presStyleLbl="node1" presStyleIdx="2" presStyleCnt="4">
        <dgm:presLayoutVars>
          <dgm:chMax val="0"/>
          <dgm:bulletEnabled val="1"/>
        </dgm:presLayoutVars>
      </dgm:prSet>
      <dgm:spPr/>
    </dgm:pt>
    <dgm:pt modelId="{21EDCE5D-4CA5-445C-B7E9-288C9A5F4A01}" type="pres">
      <dgm:prSet presAssocID="{EFD63329-E238-408A-8FA1-94EDB15DE089}" presName="spacer" presStyleCnt="0"/>
      <dgm:spPr/>
    </dgm:pt>
    <dgm:pt modelId="{F08FBD4D-E4EC-4201-B338-5DA118AAFC90}" type="pres">
      <dgm:prSet presAssocID="{C14961C7-BAE0-4996-9BA9-2A2BEE32A66F}" presName="parentText" presStyleLbl="node1" presStyleIdx="3" presStyleCnt="4">
        <dgm:presLayoutVars>
          <dgm:chMax val="0"/>
          <dgm:bulletEnabled val="1"/>
        </dgm:presLayoutVars>
      </dgm:prSet>
      <dgm:spPr/>
    </dgm:pt>
  </dgm:ptLst>
  <dgm:cxnLst>
    <dgm:cxn modelId="{18C9140C-E5D0-498C-BBA6-3A4DBC5DA581}" type="presOf" srcId="{E5ED18EB-D718-4295-863A-1F2FBF583ADD}" destId="{6799B884-4922-4C12-92B1-DE23117A2A61}" srcOrd="0" destOrd="0" presId="urn:microsoft.com/office/officeart/2005/8/layout/vList2"/>
    <dgm:cxn modelId="{1A382018-3E3E-4CB1-A69E-04DA6F503C2E}" srcId="{AFB9AA68-6922-4646-962F-B4E4CAF9446F}" destId="{E5ED18EB-D718-4295-863A-1F2FBF583ADD}" srcOrd="0" destOrd="0" parTransId="{07EF18C0-B549-41A5-B2CC-FC3AC7FE5451}" sibTransId="{1C49959B-2026-42E1-BCAA-5EB85D153705}"/>
    <dgm:cxn modelId="{F36E891D-5091-4FB0-9EB2-9BCECADA799E}" type="presOf" srcId="{C14961C7-BAE0-4996-9BA9-2A2BEE32A66F}" destId="{F08FBD4D-E4EC-4201-B338-5DA118AAFC90}" srcOrd="0" destOrd="0" presId="urn:microsoft.com/office/officeart/2005/8/layout/vList2"/>
    <dgm:cxn modelId="{8556F124-AC05-4EAD-9B02-7CA66152A83A}" srcId="{44ADF2E7-A8C1-4E97-A4AC-A51F55354A2F}" destId="{D451AFE2-9821-44F0-9C8A-531A0F2FC4F0}" srcOrd="1" destOrd="0" parTransId="{422BD203-CCED-4483-AB4F-6BCDC9D6DCFB}" sibTransId="{F286C6E2-CC60-46E1-96B6-8B32EE37CEC9}"/>
    <dgm:cxn modelId="{347D032C-8147-42D3-B3CB-EC9CF805E6F9}" srcId="{D451AFE2-9821-44F0-9C8A-531A0F2FC4F0}" destId="{BEEC4FBC-46B5-4274-9FCC-A02B79215629}" srcOrd="0" destOrd="0" parTransId="{AC43F170-C0BE-4CA0-AE0E-EC837FCDE6DD}" sibTransId="{9D17D8E4-7722-46CE-A51E-622FA909EA0F}"/>
    <dgm:cxn modelId="{3FE3E75E-9344-457F-91CC-F94BAB519241}" srcId="{44ADF2E7-A8C1-4E97-A4AC-A51F55354A2F}" destId="{C14961C7-BAE0-4996-9BA9-2A2BEE32A66F}" srcOrd="3" destOrd="0" parTransId="{CA494B1C-07F1-49D7-AAC7-F6F3C4C400DC}" sibTransId="{389059E1-0242-4D4A-9E9D-D00ED9EB17E7}"/>
    <dgm:cxn modelId="{08C9D664-408C-4464-B517-820EA4D86620}" type="presOf" srcId="{C0A9322A-0034-49CD-B95C-9BE3FAA0C966}" destId="{7D0CEC1F-A097-499F-8D41-F86AA405B011}" srcOrd="0" destOrd="0" presId="urn:microsoft.com/office/officeart/2005/8/layout/vList2"/>
    <dgm:cxn modelId="{2AAE1D46-CDDB-44F0-8F41-95B7F0491902}" type="presOf" srcId="{26655C33-9F45-4F0D-85C3-631D95A588B7}" destId="{6799B884-4922-4C12-92B1-DE23117A2A61}" srcOrd="0" destOrd="1" presId="urn:microsoft.com/office/officeart/2005/8/layout/vList2"/>
    <dgm:cxn modelId="{9DAB0E82-2679-4D41-9556-303DD2E32E10}" srcId="{D451AFE2-9821-44F0-9C8A-531A0F2FC4F0}" destId="{1E50388A-E5C6-4C27-A4B9-32973D31FC4B}" srcOrd="1" destOrd="0" parTransId="{8FFFA4F9-AC31-4133-AD1C-B9A0473AC8D7}" sibTransId="{A4070AAE-6D54-4114-A2E1-8CF179994AC7}"/>
    <dgm:cxn modelId="{3A7C8182-33A9-4711-B99A-959EA8E999DF}" srcId="{AFB9AA68-6922-4646-962F-B4E4CAF9446F}" destId="{8F88CDB9-0B9A-4F38-A2A6-2C89374716D4}" srcOrd="2" destOrd="0" parTransId="{B1B8AB79-F40C-4AE3-B2FF-06E8577CB22F}" sibTransId="{74C68C84-CCF3-4DA9-9DD5-36C4BC473ADD}"/>
    <dgm:cxn modelId="{39CDF787-BC68-4DB4-B523-66AD556612B8}" type="presOf" srcId="{1E50388A-E5C6-4C27-A4B9-32973D31FC4B}" destId="{D6E08562-579D-4B48-A2D0-061CE5BFDBF3}" srcOrd="0" destOrd="1" presId="urn:microsoft.com/office/officeart/2005/8/layout/vList2"/>
    <dgm:cxn modelId="{83F0BD90-CF59-4586-8947-F20855E60EB2}" type="presOf" srcId="{8F88CDB9-0B9A-4F38-A2A6-2C89374716D4}" destId="{6799B884-4922-4C12-92B1-DE23117A2A61}" srcOrd="0" destOrd="2" presId="urn:microsoft.com/office/officeart/2005/8/layout/vList2"/>
    <dgm:cxn modelId="{948CB195-9197-4535-A8EE-0891D3905921}" srcId="{AFB9AA68-6922-4646-962F-B4E4CAF9446F}" destId="{26655C33-9F45-4F0D-85C3-631D95A588B7}" srcOrd="1" destOrd="0" parTransId="{5FCAAB16-41D7-4DAD-8A1C-416C638FA041}" sibTransId="{3E7DA1CC-5316-40EC-9E1B-7A8A7B34E162}"/>
    <dgm:cxn modelId="{44BD3BA0-267B-4826-BB79-B9504697394A}" type="presOf" srcId="{E5BA2E86-DCF5-4BFD-AF0D-3296DD570033}" destId="{D6E08562-579D-4B48-A2D0-061CE5BFDBF3}" srcOrd="0" destOrd="2" presId="urn:microsoft.com/office/officeart/2005/8/layout/vList2"/>
    <dgm:cxn modelId="{9BEE98B2-B59D-40C3-9ED6-55309E2EBAC3}" type="presOf" srcId="{AFB9AA68-6922-4646-962F-B4E4CAF9446F}" destId="{C73F9FCE-29A5-4BDD-B4F8-3720BA43DAFA}" srcOrd="0" destOrd="0" presId="urn:microsoft.com/office/officeart/2005/8/layout/vList2"/>
    <dgm:cxn modelId="{F5A5A7C1-ADA5-4F85-9639-34C08CA7CC3B}" type="presOf" srcId="{BEEC4FBC-46B5-4274-9FCC-A02B79215629}" destId="{D6E08562-579D-4B48-A2D0-061CE5BFDBF3}" srcOrd="0" destOrd="0" presId="urn:microsoft.com/office/officeart/2005/8/layout/vList2"/>
    <dgm:cxn modelId="{0DFD09C4-B102-4B24-8522-A7E40AA4A7E8}" srcId="{44ADF2E7-A8C1-4E97-A4AC-A51F55354A2F}" destId="{C0A9322A-0034-49CD-B95C-9BE3FAA0C966}" srcOrd="2" destOrd="0" parTransId="{9AEF397C-7E35-4D1B-9A7C-9F5B1343A99A}" sibTransId="{EFD63329-E238-408A-8FA1-94EDB15DE089}"/>
    <dgm:cxn modelId="{D2B8EECF-23E5-4321-BD66-E55A8AB18F9D}" srcId="{D451AFE2-9821-44F0-9C8A-531A0F2FC4F0}" destId="{E5BA2E86-DCF5-4BFD-AF0D-3296DD570033}" srcOrd="2" destOrd="0" parTransId="{5CD7E546-98B9-419E-97FB-E42D08518E1C}" sibTransId="{6FF69B8A-E9A6-47FE-85D7-F405CE8269D3}"/>
    <dgm:cxn modelId="{1C7006DE-8B34-4AB0-946A-A722D6EA8430}" type="presOf" srcId="{44ADF2E7-A8C1-4E97-A4AC-A51F55354A2F}" destId="{A2FFCE6D-9392-47B3-9C19-927132B93AB0}" srcOrd="0" destOrd="0" presId="urn:microsoft.com/office/officeart/2005/8/layout/vList2"/>
    <dgm:cxn modelId="{316D79DE-B6E6-4B5D-9DCF-24F5C9592117}" type="presOf" srcId="{D451AFE2-9821-44F0-9C8A-531A0F2FC4F0}" destId="{87613600-8AF4-4BC0-85DF-FF8263E4BA82}" srcOrd="0" destOrd="0" presId="urn:microsoft.com/office/officeart/2005/8/layout/vList2"/>
    <dgm:cxn modelId="{BC79E5E1-0F85-4596-9A1D-8B30CE78770E}" srcId="{44ADF2E7-A8C1-4E97-A4AC-A51F55354A2F}" destId="{AFB9AA68-6922-4646-962F-B4E4CAF9446F}" srcOrd="0" destOrd="0" parTransId="{1FA254C3-B762-47B5-9CC5-1765DEFA9019}" sibTransId="{881BAB7E-1EC7-4F39-BE4B-CEED75D7464C}"/>
    <dgm:cxn modelId="{52FF15CE-55AE-4A1B-ABE7-69454ABCF1BE}" type="presParOf" srcId="{A2FFCE6D-9392-47B3-9C19-927132B93AB0}" destId="{C73F9FCE-29A5-4BDD-B4F8-3720BA43DAFA}" srcOrd="0" destOrd="0" presId="urn:microsoft.com/office/officeart/2005/8/layout/vList2"/>
    <dgm:cxn modelId="{9B98CDF3-4D9C-4288-A38A-0706205D5E96}" type="presParOf" srcId="{A2FFCE6D-9392-47B3-9C19-927132B93AB0}" destId="{6799B884-4922-4C12-92B1-DE23117A2A61}" srcOrd="1" destOrd="0" presId="urn:microsoft.com/office/officeart/2005/8/layout/vList2"/>
    <dgm:cxn modelId="{145ACD66-14A1-4E84-BE37-52EC47E61656}" type="presParOf" srcId="{A2FFCE6D-9392-47B3-9C19-927132B93AB0}" destId="{87613600-8AF4-4BC0-85DF-FF8263E4BA82}" srcOrd="2" destOrd="0" presId="urn:microsoft.com/office/officeart/2005/8/layout/vList2"/>
    <dgm:cxn modelId="{F2787505-3244-4060-AC5A-8EEFB64DF91E}" type="presParOf" srcId="{A2FFCE6D-9392-47B3-9C19-927132B93AB0}" destId="{D6E08562-579D-4B48-A2D0-061CE5BFDBF3}" srcOrd="3" destOrd="0" presId="urn:microsoft.com/office/officeart/2005/8/layout/vList2"/>
    <dgm:cxn modelId="{1C3129EB-95A2-49FC-AE62-8BE9D9D3CA14}" type="presParOf" srcId="{A2FFCE6D-9392-47B3-9C19-927132B93AB0}" destId="{7D0CEC1F-A097-499F-8D41-F86AA405B011}" srcOrd="4" destOrd="0" presId="urn:microsoft.com/office/officeart/2005/8/layout/vList2"/>
    <dgm:cxn modelId="{4C6A30EE-9A2C-49EC-AE51-6113BD77AD5F}" type="presParOf" srcId="{A2FFCE6D-9392-47B3-9C19-927132B93AB0}" destId="{21EDCE5D-4CA5-445C-B7E9-288C9A5F4A01}" srcOrd="5" destOrd="0" presId="urn:microsoft.com/office/officeart/2005/8/layout/vList2"/>
    <dgm:cxn modelId="{9ECEC21F-9572-4B74-BF6F-2394D3E148D2}" type="presParOf" srcId="{A2FFCE6D-9392-47B3-9C19-927132B93AB0}" destId="{F08FBD4D-E4EC-4201-B338-5DA118AAFC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986CDE-0052-4ED5-AE5B-9A597625B7C2}"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A8B7F3D-1526-4C1A-BDB3-F7C8BF60957A}">
      <dgm:prSet/>
      <dgm:spPr/>
      <dgm:t>
        <a:bodyPr/>
        <a:lstStyle/>
        <a:p>
          <a:r>
            <a:rPr lang="en-US" b="0"/>
            <a:t>ACE score of 4 or more put people at risk for premature death: </a:t>
          </a:r>
          <a:r>
            <a:rPr lang="en-US"/>
            <a:t>12.4% of original participants had this score</a:t>
          </a:r>
        </a:p>
      </dgm:t>
    </dgm:pt>
    <dgm:pt modelId="{510FD5AB-9E99-4C9F-BFB6-1D57649188A6}" type="parTrans" cxnId="{13D8EE4C-2FE7-4A18-B84B-55F4FBCBF1FA}">
      <dgm:prSet/>
      <dgm:spPr/>
      <dgm:t>
        <a:bodyPr/>
        <a:lstStyle/>
        <a:p>
          <a:endParaRPr lang="en-US"/>
        </a:p>
      </dgm:t>
    </dgm:pt>
    <dgm:pt modelId="{9ED33C2D-4039-43EF-A1CE-5D27BDEA4C66}" type="sibTrans" cxnId="{13D8EE4C-2FE7-4A18-B84B-55F4FBCBF1FA}">
      <dgm:prSet/>
      <dgm:spPr/>
      <dgm:t>
        <a:bodyPr/>
        <a:lstStyle/>
        <a:p>
          <a:endParaRPr lang="en-US"/>
        </a:p>
      </dgm:t>
    </dgm:pt>
    <dgm:pt modelId="{F14036B3-6A8E-4252-BB5F-604B82859133}">
      <dgm:prSet/>
      <dgm:spPr/>
      <dgm:t>
        <a:bodyPr/>
        <a:lstStyle/>
        <a:p>
          <a:r>
            <a:rPr lang="en-US" b="0"/>
            <a:t>Original study: 12.7% of participants reported their mother was treated violently</a:t>
          </a:r>
          <a:endParaRPr lang="en-US"/>
        </a:p>
      </dgm:t>
    </dgm:pt>
    <dgm:pt modelId="{B85526C7-8352-479D-BEB2-3706F075F9B2}" type="parTrans" cxnId="{2F53953B-0276-4A38-A442-757E725C9569}">
      <dgm:prSet/>
      <dgm:spPr/>
      <dgm:t>
        <a:bodyPr/>
        <a:lstStyle/>
        <a:p>
          <a:endParaRPr lang="en-US"/>
        </a:p>
      </dgm:t>
    </dgm:pt>
    <dgm:pt modelId="{67D98192-F4A7-4FDC-8D7F-01050245A1FE}" type="sibTrans" cxnId="{2F53953B-0276-4A38-A442-757E725C9569}">
      <dgm:prSet/>
      <dgm:spPr/>
      <dgm:t>
        <a:bodyPr/>
        <a:lstStyle/>
        <a:p>
          <a:endParaRPr lang="en-US"/>
        </a:p>
      </dgm:t>
    </dgm:pt>
    <dgm:pt modelId="{4FC1BAA8-9181-4B3F-B448-B674990E4D03}">
      <dgm:prSet/>
      <dgm:spPr/>
      <dgm:t>
        <a:bodyPr/>
        <a:lstStyle/>
        <a:p>
          <a:r>
            <a:rPr lang="en-US" b="0"/>
            <a:t>60% of survey participants had at least one ACE</a:t>
          </a:r>
          <a:endParaRPr lang="en-US"/>
        </a:p>
      </dgm:t>
    </dgm:pt>
    <dgm:pt modelId="{932D7FDA-AE71-411A-AA28-EC65954F52C0}" type="parTrans" cxnId="{E01B14E4-5E05-4677-B25D-D081EB123E71}">
      <dgm:prSet/>
      <dgm:spPr/>
      <dgm:t>
        <a:bodyPr/>
        <a:lstStyle/>
        <a:p>
          <a:endParaRPr lang="en-US"/>
        </a:p>
      </dgm:t>
    </dgm:pt>
    <dgm:pt modelId="{7057F118-4C4E-4E5D-BAE1-B6CE26FCF7D6}" type="sibTrans" cxnId="{E01B14E4-5E05-4677-B25D-D081EB123E71}">
      <dgm:prSet/>
      <dgm:spPr/>
      <dgm:t>
        <a:bodyPr/>
        <a:lstStyle/>
        <a:p>
          <a:endParaRPr lang="en-US"/>
        </a:p>
      </dgm:t>
    </dgm:pt>
    <dgm:pt modelId="{0E8C8D44-48EF-41E2-A15C-2895B44D84F5}">
      <dgm:prSet/>
      <dgm:spPr/>
      <dgm:t>
        <a:bodyPr/>
        <a:lstStyle/>
        <a:p>
          <a:r>
            <a:rPr lang="en-US"/>
            <a:t>Asked about experiences in childhood that might objectively cause a level of trauma but are also considered preventable (did not ask about parents dying suddenly or other accidents)</a:t>
          </a:r>
        </a:p>
      </dgm:t>
    </dgm:pt>
    <dgm:pt modelId="{2CE8D678-0A61-45F9-80B3-058A043325FD}" type="parTrans" cxnId="{89E4E62E-71D5-4FFB-BE0A-D1B53860B049}">
      <dgm:prSet/>
      <dgm:spPr/>
      <dgm:t>
        <a:bodyPr/>
        <a:lstStyle/>
        <a:p>
          <a:endParaRPr lang="en-US"/>
        </a:p>
      </dgm:t>
    </dgm:pt>
    <dgm:pt modelId="{5B34A0E1-17CA-4FC5-8620-9EDA9B05078C}" type="sibTrans" cxnId="{89E4E62E-71D5-4FFB-BE0A-D1B53860B049}">
      <dgm:prSet/>
      <dgm:spPr/>
      <dgm:t>
        <a:bodyPr/>
        <a:lstStyle/>
        <a:p>
          <a:endParaRPr lang="en-US"/>
        </a:p>
      </dgm:t>
    </dgm:pt>
    <dgm:pt modelId="{385F7848-4FC9-400A-B90D-A5B72ADB2953}" type="pres">
      <dgm:prSet presAssocID="{47986CDE-0052-4ED5-AE5B-9A597625B7C2}" presName="Name0" presStyleCnt="0">
        <dgm:presLayoutVars>
          <dgm:chMax val="7"/>
          <dgm:chPref val="7"/>
          <dgm:dir/>
        </dgm:presLayoutVars>
      </dgm:prSet>
      <dgm:spPr/>
    </dgm:pt>
    <dgm:pt modelId="{D2B1C8E2-0A3E-4606-A74C-7D1C4CDC4902}" type="pres">
      <dgm:prSet presAssocID="{47986CDE-0052-4ED5-AE5B-9A597625B7C2}" presName="Name1" presStyleCnt="0"/>
      <dgm:spPr/>
    </dgm:pt>
    <dgm:pt modelId="{885D7CF8-64DA-48EE-AB1A-48274D2F8DA7}" type="pres">
      <dgm:prSet presAssocID="{47986CDE-0052-4ED5-AE5B-9A597625B7C2}" presName="cycle" presStyleCnt="0"/>
      <dgm:spPr/>
    </dgm:pt>
    <dgm:pt modelId="{EA361429-B138-48F6-B664-913119D75967}" type="pres">
      <dgm:prSet presAssocID="{47986CDE-0052-4ED5-AE5B-9A597625B7C2}" presName="srcNode" presStyleLbl="node1" presStyleIdx="0" presStyleCnt="4"/>
      <dgm:spPr/>
    </dgm:pt>
    <dgm:pt modelId="{F81E1ABB-9DC7-4CEA-9191-929C83504889}" type="pres">
      <dgm:prSet presAssocID="{47986CDE-0052-4ED5-AE5B-9A597625B7C2}" presName="conn" presStyleLbl="parChTrans1D2" presStyleIdx="0" presStyleCnt="1"/>
      <dgm:spPr/>
    </dgm:pt>
    <dgm:pt modelId="{E25AF3CB-FD15-4F03-AFA1-63DB2C1A01B4}" type="pres">
      <dgm:prSet presAssocID="{47986CDE-0052-4ED5-AE5B-9A597625B7C2}" presName="extraNode" presStyleLbl="node1" presStyleIdx="0" presStyleCnt="4"/>
      <dgm:spPr/>
    </dgm:pt>
    <dgm:pt modelId="{211E71FA-B2CB-49D7-AE6E-16A7CD8428ED}" type="pres">
      <dgm:prSet presAssocID="{47986CDE-0052-4ED5-AE5B-9A597625B7C2}" presName="dstNode" presStyleLbl="node1" presStyleIdx="0" presStyleCnt="4"/>
      <dgm:spPr/>
    </dgm:pt>
    <dgm:pt modelId="{BC0E098F-F09F-45D4-8517-3EC1AC884A6F}" type="pres">
      <dgm:prSet presAssocID="{0E8C8D44-48EF-41E2-A15C-2895B44D84F5}" presName="text_1" presStyleLbl="node1" presStyleIdx="0" presStyleCnt="4">
        <dgm:presLayoutVars>
          <dgm:bulletEnabled val="1"/>
        </dgm:presLayoutVars>
      </dgm:prSet>
      <dgm:spPr/>
    </dgm:pt>
    <dgm:pt modelId="{4CE4EDA0-82D7-4B9E-91C2-098C4CF3C88A}" type="pres">
      <dgm:prSet presAssocID="{0E8C8D44-48EF-41E2-A15C-2895B44D84F5}" presName="accent_1" presStyleCnt="0"/>
      <dgm:spPr/>
    </dgm:pt>
    <dgm:pt modelId="{626F9CA6-7655-44D7-A5B2-A5CE5793C554}" type="pres">
      <dgm:prSet presAssocID="{0E8C8D44-48EF-41E2-A15C-2895B44D84F5}" presName="accentRepeatNode" presStyleLbl="solidFgAcc1" presStyleIdx="0" presStyleCnt="4"/>
      <dgm:spPr/>
    </dgm:pt>
    <dgm:pt modelId="{E4FCD0B4-592C-45C1-9445-649514BE681C}" type="pres">
      <dgm:prSet presAssocID="{4FC1BAA8-9181-4B3F-B448-B674990E4D03}" presName="text_2" presStyleLbl="node1" presStyleIdx="1" presStyleCnt="4">
        <dgm:presLayoutVars>
          <dgm:bulletEnabled val="1"/>
        </dgm:presLayoutVars>
      </dgm:prSet>
      <dgm:spPr/>
    </dgm:pt>
    <dgm:pt modelId="{6F817734-C9E5-4892-88C0-4CF5F8337B35}" type="pres">
      <dgm:prSet presAssocID="{4FC1BAA8-9181-4B3F-B448-B674990E4D03}" presName="accent_2" presStyleCnt="0"/>
      <dgm:spPr/>
    </dgm:pt>
    <dgm:pt modelId="{9CF18672-3037-4FF6-8CE0-D8126DDF86BE}" type="pres">
      <dgm:prSet presAssocID="{4FC1BAA8-9181-4B3F-B448-B674990E4D03}" presName="accentRepeatNode" presStyleLbl="solidFgAcc1" presStyleIdx="1" presStyleCnt="4"/>
      <dgm:spPr/>
    </dgm:pt>
    <dgm:pt modelId="{14815CDD-9858-49F6-B104-8A7B2063AE4E}" type="pres">
      <dgm:prSet presAssocID="{4A8B7F3D-1526-4C1A-BDB3-F7C8BF60957A}" presName="text_3" presStyleLbl="node1" presStyleIdx="2" presStyleCnt="4">
        <dgm:presLayoutVars>
          <dgm:bulletEnabled val="1"/>
        </dgm:presLayoutVars>
      </dgm:prSet>
      <dgm:spPr/>
    </dgm:pt>
    <dgm:pt modelId="{1B85084F-5BBB-4302-9FB3-0959F5928D24}" type="pres">
      <dgm:prSet presAssocID="{4A8B7F3D-1526-4C1A-BDB3-F7C8BF60957A}" presName="accent_3" presStyleCnt="0"/>
      <dgm:spPr/>
    </dgm:pt>
    <dgm:pt modelId="{E3EB5E8F-1C95-402A-B0D0-5FAA78CD2454}" type="pres">
      <dgm:prSet presAssocID="{4A8B7F3D-1526-4C1A-BDB3-F7C8BF60957A}" presName="accentRepeatNode" presStyleLbl="solidFgAcc1" presStyleIdx="2" presStyleCnt="4"/>
      <dgm:spPr/>
    </dgm:pt>
    <dgm:pt modelId="{C9797BC4-56B6-4209-B323-EB566AEF3D8A}" type="pres">
      <dgm:prSet presAssocID="{F14036B3-6A8E-4252-BB5F-604B82859133}" presName="text_4" presStyleLbl="node1" presStyleIdx="3" presStyleCnt="4">
        <dgm:presLayoutVars>
          <dgm:bulletEnabled val="1"/>
        </dgm:presLayoutVars>
      </dgm:prSet>
      <dgm:spPr/>
    </dgm:pt>
    <dgm:pt modelId="{C2547FFC-B0BB-48B5-A1A4-898A64841ABA}" type="pres">
      <dgm:prSet presAssocID="{F14036B3-6A8E-4252-BB5F-604B82859133}" presName="accent_4" presStyleCnt="0"/>
      <dgm:spPr/>
    </dgm:pt>
    <dgm:pt modelId="{CC48FE1A-BB4D-47E3-87B4-A9FA4DA35521}" type="pres">
      <dgm:prSet presAssocID="{F14036B3-6A8E-4252-BB5F-604B82859133}" presName="accentRepeatNode" presStyleLbl="solidFgAcc1" presStyleIdx="3" presStyleCnt="4"/>
      <dgm:spPr/>
    </dgm:pt>
  </dgm:ptLst>
  <dgm:cxnLst>
    <dgm:cxn modelId="{3BD6EE0A-CC47-4E68-8678-1419018C2F1B}" type="presOf" srcId="{47986CDE-0052-4ED5-AE5B-9A597625B7C2}" destId="{385F7848-4FC9-400A-B90D-A5B72ADB2953}" srcOrd="0" destOrd="0" presId="urn:microsoft.com/office/officeart/2008/layout/VerticalCurvedList"/>
    <dgm:cxn modelId="{D3038B0F-49B4-4676-8D9E-310620C48A79}" type="presOf" srcId="{5B34A0E1-17CA-4FC5-8620-9EDA9B05078C}" destId="{F81E1ABB-9DC7-4CEA-9191-929C83504889}" srcOrd="0" destOrd="0" presId="urn:microsoft.com/office/officeart/2008/layout/VerticalCurvedList"/>
    <dgm:cxn modelId="{B0AB1D1E-36FA-4C6D-8429-2386B37AC1A6}" type="presOf" srcId="{F14036B3-6A8E-4252-BB5F-604B82859133}" destId="{C9797BC4-56B6-4209-B323-EB566AEF3D8A}" srcOrd="0" destOrd="0" presId="urn:microsoft.com/office/officeart/2008/layout/VerticalCurvedList"/>
    <dgm:cxn modelId="{89E4E62E-71D5-4FFB-BE0A-D1B53860B049}" srcId="{47986CDE-0052-4ED5-AE5B-9A597625B7C2}" destId="{0E8C8D44-48EF-41E2-A15C-2895B44D84F5}" srcOrd="0" destOrd="0" parTransId="{2CE8D678-0A61-45F9-80B3-058A043325FD}" sibTransId="{5B34A0E1-17CA-4FC5-8620-9EDA9B05078C}"/>
    <dgm:cxn modelId="{2F53953B-0276-4A38-A442-757E725C9569}" srcId="{47986CDE-0052-4ED5-AE5B-9A597625B7C2}" destId="{F14036B3-6A8E-4252-BB5F-604B82859133}" srcOrd="3" destOrd="0" parTransId="{B85526C7-8352-479D-BEB2-3706F075F9B2}" sibTransId="{67D98192-F4A7-4FDC-8D7F-01050245A1FE}"/>
    <dgm:cxn modelId="{13D8EE4C-2FE7-4A18-B84B-55F4FBCBF1FA}" srcId="{47986CDE-0052-4ED5-AE5B-9A597625B7C2}" destId="{4A8B7F3D-1526-4C1A-BDB3-F7C8BF60957A}" srcOrd="2" destOrd="0" parTransId="{510FD5AB-9E99-4C9F-BFB6-1D57649188A6}" sibTransId="{9ED33C2D-4039-43EF-A1CE-5D27BDEA4C66}"/>
    <dgm:cxn modelId="{893FB988-C538-4A09-91DE-24DB5BA48E09}" type="presOf" srcId="{4FC1BAA8-9181-4B3F-B448-B674990E4D03}" destId="{E4FCD0B4-592C-45C1-9445-649514BE681C}" srcOrd="0" destOrd="0" presId="urn:microsoft.com/office/officeart/2008/layout/VerticalCurvedList"/>
    <dgm:cxn modelId="{6541CEBC-566F-42D0-A67E-5B9A2B5C3B57}" type="presOf" srcId="{0E8C8D44-48EF-41E2-A15C-2895B44D84F5}" destId="{BC0E098F-F09F-45D4-8517-3EC1AC884A6F}" srcOrd="0" destOrd="0" presId="urn:microsoft.com/office/officeart/2008/layout/VerticalCurvedList"/>
    <dgm:cxn modelId="{4D5A22DB-4F8A-4B20-9822-D1B144491C9C}" type="presOf" srcId="{4A8B7F3D-1526-4C1A-BDB3-F7C8BF60957A}" destId="{14815CDD-9858-49F6-B104-8A7B2063AE4E}" srcOrd="0" destOrd="0" presId="urn:microsoft.com/office/officeart/2008/layout/VerticalCurvedList"/>
    <dgm:cxn modelId="{E01B14E4-5E05-4677-B25D-D081EB123E71}" srcId="{47986CDE-0052-4ED5-AE5B-9A597625B7C2}" destId="{4FC1BAA8-9181-4B3F-B448-B674990E4D03}" srcOrd="1" destOrd="0" parTransId="{932D7FDA-AE71-411A-AA28-EC65954F52C0}" sibTransId="{7057F118-4C4E-4E5D-BAE1-B6CE26FCF7D6}"/>
    <dgm:cxn modelId="{23768F22-0B23-4845-AAB7-0E64EB2BC0C4}" type="presParOf" srcId="{385F7848-4FC9-400A-B90D-A5B72ADB2953}" destId="{D2B1C8E2-0A3E-4606-A74C-7D1C4CDC4902}" srcOrd="0" destOrd="0" presId="urn:microsoft.com/office/officeart/2008/layout/VerticalCurvedList"/>
    <dgm:cxn modelId="{56D4EB5F-0884-4405-91DF-4C28791724FA}" type="presParOf" srcId="{D2B1C8E2-0A3E-4606-A74C-7D1C4CDC4902}" destId="{885D7CF8-64DA-48EE-AB1A-48274D2F8DA7}" srcOrd="0" destOrd="0" presId="urn:microsoft.com/office/officeart/2008/layout/VerticalCurvedList"/>
    <dgm:cxn modelId="{B0A4C500-C526-4F61-A416-64FD4804EA27}" type="presParOf" srcId="{885D7CF8-64DA-48EE-AB1A-48274D2F8DA7}" destId="{EA361429-B138-48F6-B664-913119D75967}" srcOrd="0" destOrd="0" presId="urn:microsoft.com/office/officeart/2008/layout/VerticalCurvedList"/>
    <dgm:cxn modelId="{A14A6D2C-7FBA-4A15-8C52-A702CC6D2440}" type="presParOf" srcId="{885D7CF8-64DA-48EE-AB1A-48274D2F8DA7}" destId="{F81E1ABB-9DC7-4CEA-9191-929C83504889}" srcOrd="1" destOrd="0" presId="urn:microsoft.com/office/officeart/2008/layout/VerticalCurvedList"/>
    <dgm:cxn modelId="{FE24014F-B26E-4D23-BF05-EB47A976689C}" type="presParOf" srcId="{885D7CF8-64DA-48EE-AB1A-48274D2F8DA7}" destId="{E25AF3CB-FD15-4F03-AFA1-63DB2C1A01B4}" srcOrd="2" destOrd="0" presId="urn:microsoft.com/office/officeart/2008/layout/VerticalCurvedList"/>
    <dgm:cxn modelId="{C4FEC2B6-FD48-4CB3-A5BA-F0DC5DBEB5E3}" type="presParOf" srcId="{885D7CF8-64DA-48EE-AB1A-48274D2F8DA7}" destId="{211E71FA-B2CB-49D7-AE6E-16A7CD8428ED}" srcOrd="3" destOrd="0" presId="urn:microsoft.com/office/officeart/2008/layout/VerticalCurvedList"/>
    <dgm:cxn modelId="{B92818D0-4B74-416D-A045-C313C527C082}" type="presParOf" srcId="{D2B1C8E2-0A3E-4606-A74C-7D1C4CDC4902}" destId="{BC0E098F-F09F-45D4-8517-3EC1AC884A6F}" srcOrd="1" destOrd="0" presId="urn:microsoft.com/office/officeart/2008/layout/VerticalCurvedList"/>
    <dgm:cxn modelId="{DEDB7A63-892B-4251-A1F1-6984DFB92B69}" type="presParOf" srcId="{D2B1C8E2-0A3E-4606-A74C-7D1C4CDC4902}" destId="{4CE4EDA0-82D7-4B9E-91C2-098C4CF3C88A}" srcOrd="2" destOrd="0" presId="urn:microsoft.com/office/officeart/2008/layout/VerticalCurvedList"/>
    <dgm:cxn modelId="{5EE2AABA-1A5C-4284-94A6-BE41C0AC7B32}" type="presParOf" srcId="{4CE4EDA0-82D7-4B9E-91C2-098C4CF3C88A}" destId="{626F9CA6-7655-44D7-A5B2-A5CE5793C554}" srcOrd="0" destOrd="0" presId="urn:microsoft.com/office/officeart/2008/layout/VerticalCurvedList"/>
    <dgm:cxn modelId="{DF07685A-4B8B-41E6-BD1E-971C7EA63233}" type="presParOf" srcId="{D2B1C8E2-0A3E-4606-A74C-7D1C4CDC4902}" destId="{E4FCD0B4-592C-45C1-9445-649514BE681C}" srcOrd="3" destOrd="0" presId="urn:microsoft.com/office/officeart/2008/layout/VerticalCurvedList"/>
    <dgm:cxn modelId="{9E7840C6-91FE-4A42-AD3B-BEAFE1B5341C}" type="presParOf" srcId="{D2B1C8E2-0A3E-4606-A74C-7D1C4CDC4902}" destId="{6F817734-C9E5-4892-88C0-4CF5F8337B35}" srcOrd="4" destOrd="0" presId="urn:microsoft.com/office/officeart/2008/layout/VerticalCurvedList"/>
    <dgm:cxn modelId="{9ED77758-C727-4233-9F14-8CB9CCE2DFE6}" type="presParOf" srcId="{6F817734-C9E5-4892-88C0-4CF5F8337B35}" destId="{9CF18672-3037-4FF6-8CE0-D8126DDF86BE}" srcOrd="0" destOrd="0" presId="urn:microsoft.com/office/officeart/2008/layout/VerticalCurvedList"/>
    <dgm:cxn modelId="{7FE1B0E4-297B-4766-A9C0-9D16D7EC5DB4}" type="presParOf" srcId="{D2B1C8E2-0A3E-4606-A74C-7D1C4CDC4902}" destId="{14815CDD-9858-49F6-B104-8A7B2063AE4E}" srcOrd="5" destOrd="0" presId="urn:microsoft.com/office/officeart/2008/layout/VerticalCurvedList"/>
    <dgm:cxn modelId="{B5834CBD-23D3-4A7B-A938-0765A4A72999}" type="presParOf" srcId="{D2B1C8E2-0A3E-4606-A74C-7D1C4CDC4902}" destId="{1B85084F-5BBB-4302-9FB3-0959F5928D24}" srcOrd="6" destOrd="0" presId="urn:microsoft.com/office/officeart/2008/layout/VerticalCurvedList"/>
    <dgm:cxn modelId="{34B2279E-C568-48F3-8278-4769CDD42BE2}" type="presParOf" srcId="{1B85084F-5BBB-4302-9FB3-0959F5928D24}" destId="{E3EB5E8F-1C95-402A-B0D0-5FAA78CD2454}" srcOrd="0" destOrd="0" presId="urn:microsoft.com/office/officeart/2008/layout/VerticalCurvedList"/>
    <dgm:cxn modelId="{7630ED1A-D20B-48DB-A884-64C55EBF7662}" type="presParOf" srcId="{D2B1C8E2-0A3E-4606-A74C-7D1C4CDC4902}" destId="{C9797BC4-56B6-4209-B323-EB566AEF3D8A}" srcOrd="7" destOrd="0" presId="urn:microsoft.com/office/officeart/2008/layout/VerticalCurvedList"/>
    <dgm:cxn modelId="{7282E274-1216-4AAA-9303-8BB7EC16C829}" type="presParOf" srcId="{D2B1C8E2-0A3E-4606-A74C-7D1C4CDC4902}" destId="{C2547FFC-B0BB-48B5-A1A4-898A64841ABA}" srcOrd="8" destOrd="0" presId="urn:microsoft.com/office/officeart/2008/layout/VerticalCurvedList"/>
    <dgm:cxn modelId="{6E7F3FAA-14DB-45C7-AE90-415B6ECA8A82}" type="presParOf" srcId="{C2547FFC-B0BB-48B5-A1A4-898A64841ABA}" destId="{CC48FE1A-BB4D-47E3-87B4-A9FA4DA355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38D099-7A0A-4E6E-B7EA-1925F6F6CDFC}"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9A73954-599B-48D5-8488-CA5E724E30D2}">
      <dgm:prSet/>
      <dgm:spPr/>
      <dgm:t>
        <a:bodyPr/>
        <a:lstStyle/>
        <a:p>
          <a:r>
            <a:rPr lang="en-US" b="0" u="sng"/>
            <a:t>The ACE Questionnaire asks about</a:t>
          </a:r>
          <a:r>
            <a:rPr lang="en-US" b="0"/>
            <a:t>:</a:t>
          </a:r>
          <a:endParaRPr lang="en-US"/>
        </a:p>
      </dgm:t>
    </dgm:pt>
    <dgm:pt modelId="{6897DA66-B233-40A8-9A86-2CBDCE49E4FC}" type="parTrans" cxnId="{CDB2421D-7789-4FB6-B124-84F75A64BAB7}">
      <dgm:prSet/>
      <dgm:spPr/>
      <dgm:t>
        <a:bodyPr/>
        <a:lstStyle/>
        <a:p>
          <a:endParaRPr lang="en-US"/>
        </a:p>
      </dgm:t>
    </dgm:pt>
    <dgm:pt modelId="{280D7CA1-C7BD-41A3-AB81-81E40274485A}" type="sibTrans" cxnId="{CDB2421D-7789-4FB6-B124-84F75A64BAB7}">
      <dgm:prSet/>
      <dgm:spPr/>
      <dgm:t>
        <a:bodyPr/>
        <a:lstStyle/>
        <a:p>
          <a:endParaRPr lang="en-US"/>
        </a:p>
      </dgm:t>
    </dgm:pt>
    <dgm:pt modelId="{759A424D-173C-4B73-A957-38B3FBD48638}">
      <dgm:prSet/>
      <dgm:spPr/>
      <dgm:t>
        <a:bodyPr/>
        <a:lstStyle/>
        <a:p>
          <a:pPr>
            <a:buFont typeface="+mj-lt"/>
            <a:buAutoNum type="arabicPeriod"/>
          </a:pPr>
          <a:r>
            <a:rPr lang="en-US" b="0"/>
            <a:t>Verbal abuse</a:t>
          </a:r>
          <a:endParaRPr lang="en-US"/>
        </a:p>
      </dgm:t>
    </dgm:pt>
    <dgm:pt modelId="{12F8C60F-A384-4BFB-88D0-920462DBD158}" type="parTrans" cxnId="{9D437931-658D-41F0-B2BA-DD90834B98BB}">
      <dgm:prSet/>
      <dgm:spPr/>
      <dgm:t>
        <a:bodyPr/>
        <a:lstStyle/>
        <a:p>
          <a:endParaRPr lang="en-US"/>
        </a:p>
      </dgm:t>
    </dgm:pt>
    <dgm:pt modelId="{7097B22E-2ECD-4350-AB44-8F6E58D08FDB}" type="sibTrans" cxnId="{9D437931-658D-41F0-B2BA-DD90834B98BB}">
      <dgm:prSet/>
      <dgm:spPr/>
      <dgm:t>
        <a:bodyPr/>
        <a:lstStyle/>
        <a:p>
          <a:endParaRPr lang="en-US"/>
        </a:p>
      </dgm:t>
    </dgm:pt>
    <dgm:pt modelId="{0F7DC161-6D0E-4869-8396-C9047B1CFED4}">
      <dgm:prSet/>
      <dgm:spPr/>
      <dgm:t>
        <a:bodyPr/>
        <a:lstStyle/>
        <a:p>
          <a:pPr>
            <a:buFont typeface="+mj-lt"/>
            <a:buAutoNum type="arabicPeriod"/>
          </a:pPr>
          <a:r>
            <a:rPr lang="en-US" b="0"/>
            <a:t>Physical abuse</a:t>
          </a:r>
          <a:endParaRPr lang="en-US"/>
        </a:p>
      </dgm:t>
    </dgm:pt>
    <dgm:pt modelId="{A11AB33A-D9D5-4868-A3BA-7F72F86EF7B0}" type="parTrans" cxnId="{4C7B3A0C-140E-4067-8DB1-0568D01AC3C3}">
      <dgm:prSet/>
      <dgm:spPr/>
      <dgm:t>
        <a:bodyPr/>
        <a:lstStyle/>
        <a:p>
          <a:endParaRPr lang="en-US"/>
        </a:p>
      </dgm:t>
    </dgm:pt>
    <dgm:pt modelId="{6E3108A9-4BE4-40D6-BE83-902C13413BFA}" type="sibTrans" cxnId="{4C7B3A0C-140E-4067-8DB1-0568D01AC3C3}">
      <dgm:prSet/>
      <dgm:spPr/>
      <dgm:t>
        <a:bodyPr/>
        <a:lstStyle/>
        <a:p>
          <a:endParaRPr lang="en-US"/>
        </a:p>
      </dgm:t>
    </dgm:pt>
    <dgm:pt modelId="{7C86A02B-4822-42DE-85F4-F55E750CAD97}">
      <dgm:prSet/>
      <dgm:spPr/>
      <dgm:t>
        <a:bodyPr/>
        <a:lstStyle/>
        <a:p>
          <a:pPr>
            <a:buFont typeface="+mj-lt"/>
            <a:buAutoNum type="arabicPeriod"/>
          </a:pPr>
          <a:r>
            <a:rPr lang="en-US" b="0"/>
            <a:t>Sexual abuse</a:t>
          </a:r>
          <a:endParaRPr lang="en-US"/>
        </a:p>
      </dgm:t>
    </dgm:pt>
    <dgm:pt modelId="{BD6E60A0-6F03-441D-AFA9-CCDE25242874}" type="parTrans" cxnId="{91C07539-02AA-4F7C-AF56-FCB5CF7C7427}">
      <dgm:prSet/>
      <dgm:spPr/>
      <dgm:t>
        <a:bodyPr/>
        <a:lstStyle/>
        <a:p>
          <a:endParaRPr lang="en-US"/>
        </a:p>
      </dgm:t>
    </dgm:pt>
    <dgm:pt modelId="{D5288243-0D6A-4073-A245-A83669C5DF80}" type="sibTrans" cxnId="{91C07539-02AA-4F7C-AF56-FCB5CF7C7427}">
      <dgm:prSet/>
      <dgm:spPr/>
      <dgm:t>
        <a:bodyPr/>
        <a:lstStyle/>
        <a:p>
          <a:endParaRPr lang="en-US"/>
        </a:p>
      </dgm:t>
    </dgm:pt>
    <dgm:pt modelId="{27D8485B-6B33-45F5-A955-7C0C4156AE0B}">
      <dgm:prSet/>
      <dgm:spPr/>
      <dgm:t>
        <a:bodyPr/>
        <a:lstStyle/>
        <a:p>
          <a:pPr>
            <a:buFont typeface="+mj-lt"/>
            <a:buAutoNum type="arabicPeriod"/>
          </a:pPr>
          <a:r>
            <a:rPr lang="en-US" b="0"/>
            <a:t>Emotional neglect</a:t>
          </a:r>
          <a:endParaRPr lang="en-US"/>
        </a:p>
      </dgm:t>
    </dgm:pt>
    <dgm:pt modelId="{5423CE32-276D-4D94-AD29-32EDACF104C5}" type="parTrans" cxnId="{2DD9932A-DA60-4E3B-AD5B-5889C30371FC}">
      <dgm:prSet/>
      <dgm:spPr/>
      <dgm:t>
        <a:bodyPr/>
        <a:lstStyle/>
        <a:p>
          <a:endParaRPr lang="en-US"/>
        </a:p>
      </dgm:t>
    </dgm:pt>
    <dgm:pt modelId="{AD14C29E-86C6-4E3A-A1ED-D0B009A30AFF}" type="sibTrans" cxnId="{2DD9932A-DA60-4E3B-AD5B-5889C30371FC}">
      <dgm:prSet/>
      <dgm:spPr/>
      <dgm:t>
        <a:bodyPr/>
        <a:lstStyle/>
        <a:p>
          <a:endParaRPr lang="en-US"/>
        </a:p>
      </dgm:t>
    </dgm:pt>
    <dgm:pt modelId="{C1E5F533-728E-419B-8F9E-D96346FF6DAB}">
      <dgm:prSet/>
      <dgm:spPr/>
      <dgm:t>
        <a:bodyPr/>
        <a:lstStyle/>
        <a:p>
          <a:pPr>
            <a:buFont typeface="+mj-lt"/>
            <a:buAutoNum type="arabicPeriod"/>
          </a:pPr>
          <a:r>
            <a:rPr lang="en-US" b="0"/>
            <a:t>Physical neglect</a:t>
          </a:r>
          <a:endParaRPr lang="en-US"/>
        </a:p>
      </dgm:t>
    </dgm:pt>
    <dgm:pt modelId="{52428C37-2C61-46FE-B666-291CAB98C318}" type="parTrans" cxnId="{FA914641-910E-4C7B-857E-7236F6F3735D}">
      <dgm:prSet/>
      <dgm:spPr/>
      <dgm:t>
        <a:bodyPr/>
        <a:lstStyle/>
        <a:p>
          <a:endParaRPr lang="en-US"/>
        </a:p>
      </dgm:t>
    </dgm:pt>
    <dgm:pt modelId="{3FD7D5FC-1853-458D-BF99-EB99016B1A8E}" type="sibTrans" cxnId="{FA914641-910E-4C7B-857E-7236F6F3735D}">
      <dgm:prSet/>
      <dgm:spPr/>
      <dgm:t>
        <a:bodyPr/>
        <a:lstStyle/>
        <a:p>
          <a:endParaRPr lang="en-US"/>
        </a:p>
      </dgm:t>
    </dgm:pt>
    <dgm:pt modelId="{36995EA8-7559-4B9A-8DD7-D18157C04DE9}">
      <dgm:prSet/>
      <dgm:spPr/>
      <dgm:t>
        <a:bodyPr/>
        <a:lstStyle/>
        <a:p>
          <a:pPr>
            <a:buFont typeface="+mj-lt"/>
            <a:buAutoNum type="arabicPeriod"/>
          </a:pPr>
          <a:r>
            <a:rPr lang="en-US" b="0"/>
            <a:t>Separation or divorce of parents</a:t>
          </a:r>
          <a:endParaRPr lang="en-US"/>
        </a:p>
      </dgm:t>
    </dgm:pt>
    <dgm:pt modelId="{5C2CC0A3-BC86-4939-9341-949B14157997}" type="parTrans" cxnId="{BB802805-72F1-40BF-91AA-5EADAC6DD102}">
      <dgm:prSet/>
      <dgm:spPr/>
      <dgm:t>
        <a:bodyPr/>
        <a:lstStyle/>
        <a:p>
          <a:endParaRPr lang="en-US"/>
        </a:p>
      </dgm:t>
    </dgm:pt>
    <dgm:pt modelId="{4DAD5216-1FD1-40A1-B1D1-EE5D310ED84D}" type="sibTrans" cxnId="{BB802805-72F1-40BF-91AA-5EADAC6DD102}">
      <dgm:prSet/>
      <dgm:spPr/>
      <dgm:t>
        <a:bodyPr/>
        <a:lstStyle/>
        <a:p>
          <a:endParaRPr lang="en-US"/>
        </a:p>
      </dgm:t>
    </dgm:pt>
    <dgm:pt modelId="{356E543D-2AA1-43C8-B531-6BFCF1B316CA}">
      <dgm:prSet/>
      <dgm:spPr/>
      <dgm:t>
        <a:bodyPr/>
        <a:lstStyle/>
        <a:p>
          <a:pPr>
            <a:buFont typeface="+mj-lt"/>
            <a:buAutoNum type="arabicPeriod"/>
          </a:pPr>
          <a:r>
            <a:rPr lang="en-US" b="0"/>
            <a:t>Exposure to domestic violence</a:t>
          </a:r>
          <a:endParaRPr lang="en-US"/>
        </a:p>
      </dgm:t>
    </dgm:pt>
    <dgm:pt modelId="{5FA0062D-5963-4E81-BDE8-6D8E1EE0C23D}" type="parTrans" cxnId="{8905D185-D9E5-4050-B898-F89DCCBADDC5}">
      <dgm:prSet/>
      <dgm:spPr/>
      <dgm:t>
        <a:bodyPr/>
        <a:lstStyle/>
        <a:p>
          <a:endParaRPr lang="en-US"/>
        </a:p>
      </dgm:t>
    </dgm:pt>
    <dgm:pt modelId="{A9144903-DB21-49FC-A82B-29558978578D}" type="sibTrans" cxnId="{8905D185-D9E5-4050-B898-F89DCCBADDC5}">
      <dgm:prSet/>
      <dgm:spPr/>
      <dgm:t>
        <a:bodyPr/>
        <a:lstStyle/>
        <a:p>
          <a:endParaRPr lang="en-US"/>
        </a:p>
      </dgm:t>
    </dgm:pt>
    <dgm:pt modelId="{90B7B9CF-2746-4F82-8337-3CD3837BFDB9}">
      <dgm:prSet/>
      <dgm:spPr/>
      <dgm:t>
        <a:bodyPr/>
        <a:lstStyle/>
        <a:p>
          <a:pPr>
            <a:buFont typeface="+mj-lt"/>
            <a:buAutoNum type="arabicPeriod"/>
          </a:pPr>
          <a:r>
            <a:rPr lang="en-US" b="0"/>
            <a:t>Use of drugs or alcohol</a:t>
          </a:r>
          <a:endParaRPr lang="en-US"/>
        </a:p>
      </dgm:t>
    </dgm:pt>
    <dgm:pt modelId="{DBE3F5B7-AB34-4CA6-AE46-18AD7950C2A1}" type="parTrans" cxnId="{8697D931-790D-4F5F-BF55-4077FF37C3C3}">
      <dgm:prSet/>
      <dgm:spPr/>
      <dgm:t>
        <a:bodyPr/>
        <a:lstStyle/>
        <a:p>
          <a:endParaRPr lang="en-US"/>
        </a:p>
      </dgm:t>
    </dgm:pt>
    <dgm:pt modelId="{328B0F72-7CD7-4BF1-9E5D-FD09ABF00BCC}" type="sibTrans" cxnId="{8697D931-790D-4F5F-BF55-4077FF37C3C3}">
      <dgm:prSet/>
      <dgm:spPr/>
      <dgm:t>
        <a:bodyPr/>
        <a:lstStyle/>
        <a:p>
          <a:endParaRPr lang="en-US"/>
        </a:p>
      </dgm:t>
    </dgm:pt>
    <dgm:pt modelId="{8658846E-4DA3-45F7-A745-052798F27EFF}">
      <dgm:prSet/>
      <dgm:spPr/>
      <dgm:t>
        <a:bodyPr/>
        <a:lstStyle/>
        <a:p>
          <a:pPr>
            <a:buFont typeface="+mj-lt"/>
            <a:buAutoNum type="arabicPeriod"/>
          </a:pPr>
          <a:r>
            <a:rPr lang="en-US" b="0"/>
            <a:t>Caregiver with mental illness or suicide attempts</a:t>
          </a:r>
          <a:endParaRPr lang="en-US"/>
        </a:p>
      </dgm:t>
    </dgm:pt>
    <dgm:pt modelId="{B4AA9C77-7211-47BD-A2FA-493C249BE6C2}" type="parTrans" cxnId="{E03B01BB-E8C3-4380-B8E3-58DC79528E0A}">
      <dgm:prSet/>
      <dgm:spPr/>
      <dgm:t>
        <a:bodyPr/>
        <a:lstStyle/>
        <a:p>
          <a:endParaRPr lang="en-US"/>
        </a:p>
      </dgm:t>
    </dgm:pt>
    <dgm:pt modelId="{AC1C26D2-B54E-464D-9A21-DA2FF558E2A0}" type="sibTrans" cxnId="{E03B01BB-E8C3-4380-B8E3-58DC79528E0A}">
      <dgm:prSet/>
      <dgm:spPr/>
      <dgm:t>
        <a:bodyPr/>
        <a:lstStyle/>
        <a:p>
          <a:endParaRPr lang="en-US"/>
        </a:p>
      </dgm:t>
    </dgm:pt>
    <dgm:pt modelId="{B09EC3CE-965D-47D5-8F6B-172F5C92761D}">
      <dgm:prSet/>
      <dgm:spPr/>
      <dgm:t>
        <a:bodyPr/>
        <a:lstStyle/>
        <a:p>
          <a:pPr>
            <a:buFont typeface="+mj-lt"/>
            <a:buAutoNum type="arabicPeriod"/>
          </a:pPr>
          <a:r>
            <a:rPr lang="en-US" b="0"/>
            <a:t>A caregiver going to jail</a:t>
          </a:r>
          <a:endParaRPr lang="en-US"/>
        </a:p>
      </dgm:t>
    </dgm:pt>
    <dgm:pt modelId="{77E8270D-2851-42AD-8C6B-3ECFB4AACB8A}" type="parTrans" cxnId="{D09E5EF1-4C87-43ED-85F0-03A6C0D820E0}">
      <dgm:prSet/>
      <dgm:spPr/>
      <dgm:t>
        <a:bodyPr/>
        <a:lstStyle/>
        <a:p>
          <a:endParaRPr lang="en-US"/>
        </a:p>
      </dgm:t>
    </dgm:pt>
    <dgm:pt modelId="{63AD672B-0805-4823-BD7C-4F2F3B9FFC09}" type="sibTrans" cxnId="{D09E5EF1-4C87-43ED-85F0-03A6C0D820E0}">
      <dgm:prSet/>
      <dgm:spPr/>
      <dgm:t>
        <a:bodyPr/>
        <a:lstStyle/>
        <a:p>
          <a:endParaRPr lang="en-US"/>
        </a:p>
      </dgm:t>
    </dgm:pt>
    <dgm:pt modelId="{8F2CFC08-BB2E-4764-B4C8-D5D8AD5D729D}" type="pres">
      <dgm:prSet presAssocID="{0B38D099-7A0A-4E6E-B7EA-1925F6F6CDFC}" presName="Name0" presStyleCnt="0">
        <dgm:presLayoutVars>
          <dgm:dir/>
          <dgm:animLvl val="lvl"/>
          <dgm:resizeHandles val="exact"/>
        </dgm:presLayoutVars>
      </dgm:prSet>
      <dgm:spPr/>
    </dgm:pt>
    <dgm:pt modelId="{FC51D908-EA32-47C1-A204-9D544EF37D28}" type="pres">
      <dgm:prSet presAssocID="{99A73954-599B-48D5-8488-CA5E724E30D2}" presName="composite" presStyleCnt="0"/>
      <dgm:spPr/>
    </dgm:pt>
    <dgm:pt modelId="{3044DE8A-E3CA-4ED2-BDCF-45E30600A844}" type="pres">
      <dgm:prSet presAssocID="{99A73954-599B-48D5-8488-CA5E724E30D2}" presName="parTx" presStyleLbl="alignNode1" presStyleIdx="0" presStyleCnt="1">
        <dgm:presLayoutVars>
          <dgm:chMax val="0"/>
          <dgm:chPref val="0"/>
          <dgm:bulletEnabled val="1"/>
        </dgm:presLayoutVars>
      </dgm:prSet>
      <dgm:spPr/>
    </dgm:pt>
    <dgm:pt modelId="{1C8CA4F1-614A-47DB-9BEF-CF353A52905A}" type="pres">
      <dgm:prSet presAssocID="{99A73954-599B-48D5-8488-CA5E724E30D2}" presName="desTx" presStyleLbl="alignAccFollowNode1" presStyleIdx="0" presStyleCnt="1">
        <dgm:presLayoutVars>
          <dgm:bulletEnabled val="1"/>
        </dgm:presLayoutVars>
      </dgm:prSet>
      <dgm:spPr/>
    </dgm:pt>
  </dgm:ptLst>
  <dgm:cxnLst>
    <dgm:cxn modelId="{BB802805-72F1-40BF-91AA-5EADAC6DD102}" srcId="{99A73954-599B-48D5-8488-CA5E724E30D2}" destId="{36995EA8-7559-4B9A-8DD7-D18157C04DE9}" srcOrd="5" destOrd="0" parTransId="{5C2CC0A3-BC86-4939-9341-949B14157997}" sibTransId="{4DAD5216-1FD1-40A1-B1D1-EE5D310ED84D}"/>
    <dgm:cxn modelId="{4C7B3A0C-140E-4067-8DB1-0568D01AC3C3}" srcId="{99A73954-599B-48D5-8488-CA5E724E30D2}" destId="{0F7DC161-6D0E-4869-8396-C9047B1CFED4}" srcOrd="1" destOrd="0" parTransId="{A11AB33A-D9D5-4868-A3BA-7F72F86EF7B0}" sibTransId="{6E3108A9-4BE4-40D6-BE83-902C13413BFA}"/>
    <dgm:cxn modelId="{68959013-BE65-4CE7-94A7-D4326547E8EF}" type="presOf" srcId="{759A424D-173C-4B73-A957-38B3FBD48638}" destId="{1C8CA4F1-614A-47DB-9BEF-CF353A52905A}" srcOrd="0" destOrd="0" presId="urn:microsoft.com/office/officeart/2005/8/layout/hList1"/>
    <dgm:cxn modelId="{3131C216-F2F9-40CE-BD48-E7602CE48055}" type="presOf" srcId="{7C86A02B-4822-42DE-85F4-F55E750CAD97}" destId="{1C8CA4F1-614A-47DB-9BEF-CF353A52905A}" srcOrd="0" destOrd="2" presId="urn:microsoft.com/office/officeart/2005/8/layout/hList1"/>
    <dgm:cxn modelId="{CDB2421D-7789-4FB6-B124-84F75A64BAB7}" srcId="{0B38D099-7A0A-4E6E-B7EA-1925F6F6CDFC}" destId="{99A73954-599B-48D5-8488-CA5E724E30D2}" srcOrd="0" destOrd="0" parTransId="{6897DA66-B233-40A8-9A86-2CBDCE49E4FC}" sibTransId="{280D7CA1-C7BD-41A3-AB81-81E40274485A}"/>
    <dgm:cxn modelId="{2DD9932A-DA60-4E3B-AD5B-5889C30371FC}" srcId="{99A73954-599B-48D5-8488-CA5E724E30D2}" destId="{27D8485B-6B33-45F5-A955-7C0C4156AE0B}" srcOrd="3" destOrd="0" parTransId="{5423CE32-276D-4D94-AD29-32EDACF104C5}" sibTransId="{AD14C29E-86C6-4E3A-A1ED-D0B009A30AFF}"/>
    <dgm:cxn modelId="{9D437931-658D-41F0-B2BA-DD90834B98BB}" srcId="{99A73954-599B-48D5-8488-CA5E724E30D2}" destId="{759A424D-173C-4B73-A957-38B3FBD48638}" srcOrd="0" destOrd="0" parTransId="{12F8C60F-A384-4BFB-88D0-920462DBD158}" sibTransId="{7097B22E-2ECD-4350-AB44-8F6E58D08FDB}"/>
    <dgm:cxn modelId="{8697D931-790D-4F5F-BF55-4077FF37C3C3}" srcId="{99A73954-599B-48D5-8488-CA5E724E30D2}" destId="{90B7B9CF-2746-4F82-8337-3CD3837BFDB9}" srcOrd="7" destOrd="0" parTransId="{DBE3F5B7-AB34-4CA6-AE46-18AD7950C2A1}" sibTransId="{328B0F72-7CD7-4BF1-9E5D-FD09ABF00BCC}"/>
    <dgm:cxn modelId="{813A1933-9320-494F-A201-7D9FD842AA73}" type="presOf" srcId="{0B38D099-7A0A-4E6E-B7EA-1925F6F6CDFC}" destId="{8F2CFC08-BB2E-4764-B4C8-D5D8AD5D729D}" srcOrd="0" destOrd="0" presId="urn:microsoft.com/office/officeart/2005/8/layout/hList1"/>
    <dgm:cxn modelId="{91C07539-02AA-4F7C-AF56-FCB5CF7C7427}" srcId="{99A73954-599B-48D5-8488-CA5E724E30D2}" destId="{7C86A02B-4822-42DE-85F4-F55E750CAD97}" srcOrd="2" destOrd="0" parTransId="{BD6E60A0-6F03-441D-AFA9-CCDE25242874}" sibTransId="{D5288243-0D6A-4073-A245-A83669C5DF80}"/>
    <dgm:cxn modelId="{C64AE83B-D744-4E1D-BAFF-739ECB7C0C56}" type="presOf" srcId="{B09EC3CE-965D-47D5-8F6B-172F5C92761D}" destId="{1C8CA4F1-614A-47DB-9BEF-CF353A52905A}" srcOrd="0" destOrd="9" presId="urn:microsoft.com/office/officeart/2005/8/layout/hList1"/>
    <dgm:cxn modelId="{2525B55B-9D7B-4BA1-8212-4F5A7EF3B87C}" type="presOf" srcId="{27D8485B-6B33-45F5-A955-7C0C4156AE0B}" destId="{1C8CA4F1-614A-47DB-9BEF-CF353A52905A}" srcOrd="0" destOrd="3" presId="urn:microsoft.com/office/officeart/2005/8/layout/hList1"/>
    <dgm:cxn modelId="{FA914641-910E-4C7B-857E-7236F6F3735D}" srcId="{99A73954-599B-48D5-8488-CA5E724E30D2}" destId="{C1E5F533-728E-419B-8F9E-D96346FF6DAB}" srcOrd="4" destOrd="0" parTransId="{52428C37-2C61-46FE-B666-291CAB98C318}" sibTransId="{3FD7D5FC-1853-458D-BF99-EB99016B1A8E}"/>
    <dgm:cxn modelId="{D9D63D68-8471-4EC7-A6DA-E40E8BE7C978}" type="presOf" srcId="{36995EA8-7559-4B9A-8DD7-D18157C04DE9}" destId="{1C8CA4F1-614A-47DB-9BEF-CF353A52905A}" srcOrd="0" destOrd="5" presId="urn:microsoft.com/office/officeart/2005/8/layout/hList1"/>
    <dgm:cxn modelId="{8905D185-D9E5-4050-B898-F89DCCBADDC5}" srcId="{99A73954-599B-48D5-8488-CA5E724E30D2}" destId="{356E543D-2AA1-43C8-B531-6BFCF1B316CA}" srcOrd="6" destOrd="0" parTransId="{5FA0062D-5963-4E81-BDE8-6D8E1EE0C23D}" sibTransId="{A9144903-DB21-49FC-A82B-29558978578D}"/>
    <dgm:cxn modelId="{6B14B094-298F-4515-9740-403B686DEA3A}" type="presOf" srcId="{8658846E-4DA3-45F7-A745-052798F27EFF}" destId="{1C8CA4F1-614A-47DB-9BEF-CF353A52905A}" srcOrd="0" destOrd="8" presId="urn:microsoft.com/office/officeart/2005/8/layout/hList1"/>
    <dgm:cxn modelId="{325B01AD-933E-4B2A-B845-C4D78AF69C70}" type="presOf" srcId="{0F7DC161-6D0E-4869-8396-C9047B1CFED4}" destId="{1C8CA4F1-614A-47DB-9BEF-CF353A52905A}" srcOrd="0" destOrd="1" presId="urn:microsoft.com/office/officeart/2005/8/layout/hList1"/>
    <dgm:cxn modelId="{E03B01BB-E8C3-4380-B8E3-58DC79528E0A}" srcId="{99A73954-599B-48D5-8488-CA5E724E30D2}" destId="{8658846E-4DA3-45F7-A745-052798F27EFF}" srcOrd="8" destOrd="0" parTransId="{B4AA9C77-7211-47BD-A2FA-493C249BE6C2}" sibTransId="{AC1C26D2-B54E-464D-9A21-DA2FF558E2A0}"/>
    <dgm:cxn modelId="{177151C9-B7F9-4F8E-A112-D61BAC2FF643}" type="presOf" srcId="{99A73954-599B-48D5-8488-CA5E724E30D2}" destId="{3044DE8A-E3CA-4ED2-BDCF-45E30600A844}" srcOrd="0" destOrd="0" presId="urn:microsoft.com/office/officeart/2005/8/layout/hList1"/>
    <dgm:cxn modelId="{775CBFCF-354A-4C2C-BDD5-BDE95AA0E2D1}" type="presOf" srcId="{C1E5F533-728E-419B-8F9E-D96346FF6DAB}" destId="{1C8CA4F1-614A-47DB-9BEF-CF353A52905A}" srcOrd="0" destOrd="4" presId="urn:microsoft.com/office/officeart/2005/8/layout/hList1"/>
    <dgm:cxn modelId="{795AF4DE-43AB-4AA9-A476-2DC661984941}" type="presOf" srcId="{356E543D-2AA1-43C8-B531-6BFCF1B316CA}" destId="{1C8CA4F1-614A-47DB-9BEF-CF353A52905A}" srcOrd="0" destOrd="6" presId="urn:microsoft.com/office/officeart/2005/8/layout/hList1"/>
    <dgm:cxn modelId="{E98C33F1-95A3-4850-86DB-C621ABA1A1D3}" type="presOf" srcId="{90B7B9CF-2746-4F82-8337-3CD3837BFDB9}" destId="{1C8CA4F1-614A-47DB-9BEF-CF353A52905A}" srcOrd="0" destOrd="7" presId="urn:microsoft.com/office/officeart/2005/8/layout/hList1"/>
    <dgm:cxn modelId="{D09E5EF1-4C87-43ED-85F0-03A6C0D820E0}" srcId="{99A73954-599B-48D5-8488-CA5E724E30D2}" destId="{B09EC3CE-965D-47D5-8F6B-172F5C92761D}" srcOrd="9" destOrd="0" parTransId="{77E8270D-2851-42AD-8C6B-3ECFB4AACB8A}" sibTransId="{63AD672B-0805-4823-BD7C-4F2F3B9FFC09}"/>
    <dgm:cxn modelId="{0581D585-2F83-4EC6-9219-C4A0F0ED19F2}" type="presParOf" srcId="{8F2CFC08-BB2E-4764-B4C8-D5D8AD5D729D}" destId="{FC51D908-EA32-47C1-A204-9D544EF37D28}" srcOrd="0" destOrd="0" presId="urn:microsoft.com/office/officeart/2005/8/layout/hList1"/>
    <dgm:cxn modelId="{700F8D82-FA3F-42C5-B153-8EF3FC71EC73}" type="presParOf" srcId="{FC51D908-EA32-47C1-A204-9D544EF37D28}" destId="{3044DE8A-E3CA-4ED2-BDCF-45E30600A844}" srcOrd="0" destOrd="0" presId="urn:microsoft.com/office/officeart/2005/8/layout/hList1"/>
    <dgm:cxn modelId="{D02BFB4C-8CDB-4CAD-BBAF-883A91567403}" type="presParOf" srcId="{FC51D908-EA32-47C1-A204-9D544EF37D28}" destId="{1C8CA4F1-614A-47DB-9BEF-CF353A5290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5BD45B-A612-4989-A93D-97C7A78B904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2DE81B1C-CFA8-44AD-B85E-948A96E7BF8F}">
      <dgm:prSet/>
      <dgm:spPr/>
      <dgm:t>
        <a:bodyPr/>
        <a:lstStyle/>
        <a:p>
          <a:r>
            <a:rPr lang="en-US"/>
            <a:t>Advocacy is voluntary, respects the autonomy of the victim</a:t>
          </a:r>
        </a:p>
      </dgm:t>
    </dgm:pt>
    <dgm:pt modelId="{760751F9-FF66-464B-971F-A0A200820631}" type="parTrans" cxnId="{CB6A5B03-8495-4672-BC1F-DB99FF5ACA41}">
      <dgm:prSet/>
      <dgm:spPr/>
      <dgm:t>
        <a:bodyPr/>
        <a:lstStyle/>
        <a:p>
          <a:endParaRPr lang="en-US"/>
        </a:p>
      </dgm:t>
    </dgm:pt>
    <dgm:pt modelId="{7D3EE6B9-F294-4B4F-8119-8C7002079F00}" type="sibTrans" cxnId="{CB6A5B03-8495-4672-BC1F-DB99FF5ACA41}">
      <dgm:prSet/>
      <dgm:spPr/>
      <dgm:t>
        <a:bodyPr/>
        <a:lstStyle/>
        <a:p>
          <a:endParaRPr lang="en-US"/>
        </a:p>
      </dgm:t>
    </dgm:pt>
    <dgm:pt modelId="{2D1AD0F5-C98B-4F27-B167-A18FE94E510F}">
      <dgm:prSet/>
      <dgm:spPr/>
      <dgm:t>
        <a:bodyPr/>
        <a:lstStyle/>
        <a:p>
          <a:r>
            <a:rPr lang="en-US"/>
            <a:t>How to create safety for a child when there is a mandate to do so and the victim sees their safety differently?</a:t>
          </a:r>
        </a:p>
      </dgm:t>
    </dgm:pt>
    <dgm:pt modelId="{4C110715-0E03-46ED-81AC-6AB0B39C2C0A}" type="parTrans" cxnId="{C6593552-48B9-470A-8A28-A39A26144841}">
      <dgm:prSet/>
      <dgm:spPr/>
      <dgm:t>
        <a:bodyPr/>
        <a:lstStyle/>
        <a:p>
          <a:endParaRPr lang="en-US"/>
        </a:p>
      </dgm:t>
    </dgm:pt>
    <dgm:pt modelId="{FEBC378E-E15C-4668-A46C-1C8BF38DFBA8}" type="sibTrans" cxnId="{C6593552-48B9-470A-8A28-A39A26144841}">
      <dgm:prSet/>
      <dgm:spPr/>
      <dgm:t>
        <a:bodyPr/>
        <a:lstStyle/>
        <a:p>
          <a:endParaRPr lang="en-US"/>
        </a:p>
      </dgm:t>
    </dgm:pt>
    <dgm:pt modelId="{12FA1C45-A377-483D-939C-2D7029CCB78B}">
      <dgm:prSet/>
      <dgm:spPr/>
      <dgm:t>
        <a:bodyPr/>
        <a:lstStyle/>
        <a:p>
          <a:r>
            <a:rPr lang="en-US"/>
            <a:t>Seeing survivors as alleged perpetrators for “Failure to protect”</a:t>
          </a:r>
        </a:p>
      </dgm:t>
    </dgm:pt>
    <dgm:pt modelId="{90A7F8AC-BE58-4A41-A09D-7BB31BAF6CAC}" type="parTrans" cxnId="{207C1621-6D2C-4907-B0DB-0A0177571066}">
      <dgm:prSet/>
      <dgm:spPr/>
      <dgm:t>
        <a:bodyPr/>
        <a:lstStyle/>
        <a:p>
          <a:endParaRPr lang="en-US"/>
        </a:p>
      </dgm:t>
    </dgm:pt>
    <dgm:pt modelId="{138DF49C-65EC-4FC3-AC3E-54984002F458}" type="sibTrans" cxnId="{207C1621-6D2C-4907-B0DB-0A0177571066}">
      <dgm:prSet/>
      <dgm:spPr/>
      <dgm:t>
        <a:bodyPr/>
        <a:lstStyle/>
        <a:p>
          <a:endParaRPr lang="en-US"/>
        </a:p>
      </dgm:t>
    </dgm:pt>
    <dgm:pt modelId="{04082E57-0BAF-419F-ACE1-D5F63D2C1505}">
      <dgm:prSet/>
      <dgm:spPr/>
      <dgm:t>
        <a:bodyPr/>
        <a:lstStyle/>
        <a:p>
          <a:r>
            <a:rPr lang="en-US"/>
            <a:t>Child welfare is a mandate, governed by laws of the state</a:t>
          </a:r>
        </a:p>
      </dgm:t>
    </dgm:pt>
    <dgm:pt modelId="{5762A0CD-022B-4CFD-8F8A-C2FA46531036}" type="parTrans" cxnId="{8349B803-49CA-487B-A69F-42034A1AC550}">
      <dgm:prSet/>
      <dgm:spPr/>
      <dgm:t>
        <a:bodyPr/>
        <a:lstStyle/>
        <a:p>
          <a:endParaRPr lang="en-US"/>
        </a:p>
      </dgm:t>
    </dgm:pt>
    <dgm:pt modelId="{40D4DE21-8662-4F04-B219-76CC7E8FE5CF}" type="sibTrans" cxnId="{8349B803-49CA-487B-A69F-42034A1AC550}">
      <dgm:prSet/>
      <dgm:spPr/>
      <dgm:t>
        <a:bodyPr/>
        <a:lstStyle/>
        <a:p>
          <a:endParaRPr lang="en-US"/>
        </a:p>
      </dgm:t>
    </dgm:pt>
    <dgm:pt modelId="{D6991D71-67E2-4F85-90C9-332FEFE1D966}">
      <dgm:prSet phldrT="[Text]"/>
      <dgm:spPr/>
      <dgm:t>
        <a:bodyPr/>
        <a:lstStyle/>
        <a:p>
          <a:r>
            <a:rPr lang="en-US"/>
            <a:t>Confidentiality constraints</a:t>
          </a:r>
        </a:p>
      </dgm:t>
    </dgm:pt>
    <dgm:pt modelId="{308D0A2E-2C62-4D43-9860-8AC973257525}" type="parTrans" cxnId="{D77393EA-B3B6-4E2E-9526-71EED71DA6BA}">
      <dgm:prSet/>
      <dgm:spPr/>
    </dgm:pt>
    <dgm:pt modelId="{7D254BC4-A68E-4A2B-BE0F-B24E83A874AA}" type="sibTrans" cxnId="{D77393EA-B3B6-4E2E-9526-71EED71DA6BA}">
      <dgm:prSet/>
      <dgm:spPr/>
    </dgm:pt>
    <dgm:pt modelId="{C4A8DB7F-7D51-4DFD-B6F1-ABC41CAD3629}">
      <dgm:prSet phldrT="[Text]"/>
      <dgm:spPr/>
      <dgm:t>
        <a:bodyPr/>
        <a:lstStyle/>
        <a:p>
          <a:r>
            <a:rPr lang="en-US"/>
            <a:t>Mutuality is helpful, but not always feasible due to competing laws</a:t>
          </a:r>
        </a:p>
      </dgm:t>
    </dgm:pt>
    <dgm:pt modelId="{B4CB110C-8BF4-4E15-AD13-947D29656F53}" type="parTrans" cxnId="{2C9B6D57-60C7-41EE-862C-BA6E399EAFFD}">
      <dgm:prSet/>
      <dgm:spPr/>
      <dgm:t>
        <a:bodyPr/>
        <a:lstStyle/>
        <a:p>
          <a:endParaRPr lang="en-US"/>
        </a:p>
      </dgm:t>
    </dgm:pt>
    <dgm:pt modelId="{84928AA6-F676-41A6-8ED3-6005060607BD}" type="sibTrans" cxnId="{2C9B6D57-60C7-41EE-862C-BA6E399EAFFD}">
      <dgm:prSet/>
      <dgm:spPr/>
      <dgm:t>
        <a:bodyPr/>
        <a:lstStyle/>
        <a:p>
          <a:endParaRPr lang="en-US"/>
        </a:p>
      </dgm:t>
    </dgm:pt>
    <dgm:pt modelId="{5072877A-C366-410C-89D5-24C2AFFA6758}">
      <dgm:prSet/>
      <dgm:spPr/>
      <dgm:t>
        <a:bodyPr/>
        <a:lstStyle/>
        <a:p>
          <a:r>
            <a:rPr lang="en-US"/>
            <a:t>Confidentiality constraints of Violence Against Women Act (VAWA) versus state mandates</a:t>
          </a:r>
        </a:p>
      </dgm:t>
    </dgm:pt>
    <dgm:pt modelId="{05626E88-9AC6-40B9-8710-14FD765632D6}" type="parTrans" cxnId="{9B12BEF5-4D66-4DF8-9BDB-BBC255F161DC}">
      <dgm:prSet/>
      <dgm:spPr/>
      <dgm:t>
        <a:bodyPr/>
        <a:lstStyle/>
        <a:p>
          <a:endParaRPr lang="en-US"/>
        </a:p>
      </dgm:t>
    </dgm:pt>
    <dgm:pt modelId="{4E65E4B3-B05C-4DE7-8CB9-E2D0C67DC629}" type="sibTrans" cxnId="{9B12BEF5-4D66-4DF8-9BDB-BBC255F161DC}">
      <dgm:prSet/>
      <dgm:spPr/>
      <dgm:t>
        <a:bodyPr/>
        <a:lstStyle/>
        <a:p>
          <a:endParaRPr lang="en-US"/>
        </a:p>
      </dgm:t>
    </dgm:pt>
    <dgm:pt modelId="{FCB84FBA-9B3D-4A20-8660-07C9DA232032}" type="pres">
      <dgm:prSet presAssocID="{E05BD45B-A612-4989-A93D-97C7A78B9042}" presName="linear" presStyleCnt="0">
        <dgm:presLayoutVars>
          <dgm:animLvl val="lvl"/>
          <dgm:resizeHandles val="exact"/>
        </dgm:presLayoutVars>
      </dgm:prSet>
      <dgm:spPr/>
    </dgm:pt>
    <dgm:pt modelId="{F6EE0E7F-4FAE-4917-9765-81E57A07CAFA}" type="pres">
      <dgm:prSet presAssocID="{2DE81B1C-CFA8-44AD-B85E-948A96E7BF8F}" presName="parentText" presStyleLbl="node1" presStyleIdx="0" presStyleCnt="4">
        <dgm:presLayoutVars>
          <dgm:chMax val="0"/>
          <dgm:bulletEnabled val="1"/>
        </dgm:presLayoutVars>
      </dgm:prSet>
      <dgm:spPr/>
    </dgm:pt>
    <dgm:pt modelId="{A59A7E55-602D-4BF5-BB89-B61A360746F5}" type="pres">
      <dgm:prSet presAssocID="{2DE81B1C-CFA8-44AD-B85E-948A96E7BF8F}" presName="childText" presStyleLbl="revTx" presStyleIdx="0" presStyleCnt="2">
        <dgm:presLayoutVars>
          <dgm:bulletEnabled val="1"/>
        </dgm:presLayoutVars>
      </dgm:prSet>
      <dgm:spPr/>
    </dgm:pt>
    <dgm:pt modelId="{E17A4D41-0340-4D20-9F0B-2F2D9E85439C}" type="pres">
      <dgm:prSet presAssocID="{D6991D71-67E2-4F85-90C9-332FEFE1D966}" presName="parentText" presStyleLbl="node1" presStyleIdx="1" presStyleCnt="4">
        <dgm:presLayoutVars>
          <dgm:chMax val="0"/>
          <dgm:bulletEnabled val="1"/>
        </dgm:presLayoutVars>
      </dgm:prSet>
      <dgm:spPr/>
    </dgm:pt>
    <dgm:pt modelId="{E0D5EA9D-117D-48CD-85EA-8255510C8EF6}" type="pres">
      <dgm:prSet presAssocID="{D6991D71-67E2-4F85-90C9-332FEFE1D966}" presName="childText" presStyleLbl="revTx" presStyleIdx="1" presStyleCnt="2">
        <dgm:presLayoutVars>
          <dgm:bulletEnabled val="1"/>
        </dgm:presLayoutVars>
      </dgm:prSet>
      <dgm:spPr/>
    </dgm:pt>
    <dgm:pt modelId="{0A6B3561-F372-4FB7-939F-D7E20E0FE6D8}" type="pres">
      <dgm:prSet presAssocID="{2D1AD0F5-C98B-4F27-B167-A18FE94E510F}" presName="parentText" presStyleLbl="node1" presStyleIdx="2" presStyleCnt="4">
        <dgm:presLayoutVars>
          <dgm:chMax val="0"/>
          <dgm:bulletEnabled val="1"/>
        </dgm:presLayoutVars>
      </dgm:prSet>
      <dgm:spPr/>
    </dgm:pt>
    <dgm:pt modelId="{336FAF92-DE89-4321-8944-E85027EE497C}" type="pres">
      <dgm:prSet presAssocID="{FEBC378E-E15C-4668-A46C-1C8BF38DFBA8}" presName="spacer" presStyleCnt="0"/>
      <dgm:spPr/>
    </dgm:pt>
    <dgm:pt modelId="{B75C6946-3DEC-4A15-8080-44C4E5C877AF}" type="pres">
      <dgm:prSet presAssocID="{12FA1C45-A377-483D-939C-2D7029CCB78B}" presName="parentText" presStyleLbl="node1" presStyleIdx="3" presStyleCnt="4">
        <dgm:presLayoutVars>
          <dgm:chMax val="0"/>
          <dgm:bulletEnabled val="1"/>
        </dgm:presLayoutVars>
      </dgm:prSet>
      <dgm:spPr/>
    </dgm:pt>
  </dgm:ptLst>
  <dgm:cxnLst>
    <dgm:cxn modelId="{CB6A5B03-8495-4672-BC1F-DB99FF5ACA41}" srcId="{E05BD45B-A612-4989-A93D-97C7A78B9042}" destId="{2DE81B1C-CFA8-44AD-B85E-948A96E7BF8F}" srcOrd="0" destOrd="0" parTransId="{760751F9-FF66-464B-971F-A0A200820631}" sibTransId="{7D3EE6B9-F294-4B4F-8119-8C7002079F00}"/>
    <dgm:cxn modelId="{8349B803-49CA-487B-A69F-42034A1AC550}" srcId="{2DE81B1C-CFA8-44AD-B85E-948A96E7BF8F}" destId="{04082E57-0BAF-419F-ACE1-D5F63D2C1505}" srcOrd="0" destOrd="0" parTransId="{5762A0CD-022B-4CFD-8F8A-C2FA46531036}" sibTransId="{40D4DE21-8662-4F04-B219-76CC7E8FE5CF}"/>
    <dgm:cxn modelId="{608AA017-2F25-47AC-A348-E39BD0C926E8}" type="presOf" srcId="{D6991D71-67E2-4F85-90C9-332FEFE1D966}" destId="{E17A4D41-0340-4D20-9F0B-2F2D9E85439C}" srcOrd="0" destOrd="0" presId="urn:microsoft.com/office/officeart/2005/8/layout/vList2"/>
    <dgm:cxn modelId="{207C1621-6D2C-4907-B0DB-0A0177571066}" srcId="{E05BD45B-A612-4989-A93D-97C7A78B9042}" destId="{12FA1C45-A377-483D-939C-2D7029CCB78B}" srcOrd="3" destOrd="0" parTransId="{90A7F8AC-BE58-4A41-A09D-7BB31BAF6CAC}" sibTransId="{138DF49C-65EC-4FC3-AC3E-54984002F458}"/>
    <dgm:cxn modelId="{97A0CF29-E19C-4B3E-A265-8CACA7EC76E2}" type="presOf" srcId="{12FA1C45-A377-483D-939C-2D7029CCB78B}" destId="{B75C6946-3DEC-4A15-8080-44C4E5C877AF}" srcOrd="0" destOrd="0" presId="urn:microsoft.com/office/officeart/2005/8/layout/vList2"/>
    <dgm:cxn modelId="{82DEF23A-78A5-483A-9DBB-03451D25F98D}" type="presOf" srcId="{2D1AD0F5-C98B-4F27-B167-A18FE94E510F}" destId="{0A6B3561-F372-4FB7-939F-D7E20E0FE6D8}" srcOrd="0" destOrd="0" presId="urn:microsoft.com/office/officeart/2005/8/layout/vList2"/>
    <dgm:cxn modelId="{77D5FB64-57FB-456A-842E-3716A96FF8B2}" type="presOf" srcId="{5072877A-C366-410C-89D5-24C2AFFA6758}" destId="{E0D5EA9D-117D-48CD-85EA-8255510C8EF6}" srcOrd="0" destOrd="1" presId="urn:microsoft.com/office/officeart/2005/8/layout/vList2"/>
    <dgm:cxn modelId="{A7D6E86A-A572-40AD-957B-D6D124866B36}" type="presOf" srcId="{E05BD45B-A612-4989-A93D-97C7A78B9042}" destId="{FCB84FBA-9B3D-4A20-8660-07C9DA232032}" srcOrd="0" destOrd="0" presId="urn:microsoft.com/office/officeart/2005/8/layout/vList2"/>
    <dgm:cxn modelId="{C6593552-48B9-470A-8A28-A39A26144841}" srcId="{E05BD45B-A612-4989-A93D-97C7A78B9042}" destId="{2D1AD0F5-C98B-4F27-B167-A18FE94E510F}" srcOrd="2" destOrd="0" parTransId="{4C110715-0E03-46ED-81AC-6AB0B39C2C0A}" sibTransId="{FEBC378E-E15C-4668-A46C-1C8BF38DFBA8}"/>
    <dgm:cxn modelId="{2C9B6D57-60C7-41EE-862C-BA6E399EAFFD}" srcId="{D6991D71-67E2-4F85-90C9-332FEFE1D966}" destId="{C4A8DB7F-7D51-4DFD-B6F1-ABC41CAD3629}" srcOrd="0" destOrd="0" parTransId="{B4CB110C-8BF4-4E15-AD13-947D29656F53}" sibTransId="{84928AA6-F676-41A6-8ED3-6005060607BD}"/>
    <dgm:cxn modelId="{05506F9C-570C-4C7A-80C7-2F84030A5EE5}" type="presOf" srcId="{2DE81B1C-CFA8-44AD-B85E-948A96E7BF8F}" destId="{F6EE0E7F-4FAE-4917-9765-81E57A07CAFA}" srcOrd="0" destOrd="0" presId="urn:microsoft.com/office/officeart/2005/8/layout/vList2"/>
    <dgm:cxn modelId="{AA2544A0-73B1-4FEB-BABE-37202FEF20CF}" type="presOf" srcId="{04082E57-0BAF-419F-ACE1-D5F63D2C1505}" destId="{A59A7E55-602D-4BF5-BB89-B61A360746F5}" srcOrd="0" destOrd="0" presId="urn:microsoft.com/office/officeart/2005/8/layout/vList2"/>
    <dgm:cxn modelId="{D77393EA-B3B6-4E2E-9526-71EED71DA6BA}" srcId="{E05BD45B-A612-4989-A93D-97C7A78B9042}" destId="{D6991D71-67E2-4F85-90C9-332FEFE1D966}" srcOrd="1" destOrd="0" parTransId="{308D0A2E-2C62-4D43-9860-8AC973257525}" sibTransId="{7D254BC4-A68E-4A2B-BE0F-B24E83A874AA}"/>
    <dgm:cxn modelId="{E319C4EE-CE84-47F6-A98E-5B41FDC099BA}" type="presOf" srcId="{C4A8DB7F-7D51-4DFD-B6F1-ABC41CAD3629}" destId="{E0D5EA9D-117D-48CD-85EA-8255510C8EF6}" srcOrd="0" destOrd="0" presId="urn:microsoft.com/office/officeart/2005/8/layout/vList2"/>
    <dgm:cxn modelId="{9B12BEF5-4D66-4DF8-9BDB-BBC255F161DC}" srcId="{D6991D71-67E2-4F85-90C9-332FEFE1D966}" destId="{5072877A-C366-410C-89D5-24C2AFFA6758}" srcOrd="1" destOrd="0" parTransId="{05626E88-9AC6-40B9-8710-14FD765632D6}" sibTransId="{4E65E4B3-B05C-4DE7-8CB9-E2D0C67DC629}"/>
    <dgm:cxn modelId="{CB6C32D4-2A91-429D-9F92-9DF6150046DC}" type="presParOf" srcId="{FCB84FBA-9B3D-4A20-8660-07C9DA232032}" destId="{F6EE0E7F-4FAE-4917-9765-81E57A07CAFA}" srcOrd="0" destOrd="0" presId="urn:microsoft.com/office/officeart/2005/8/layout/vList2"/>
    <dgm:cxn modelId="{50A84A1E-A419-41E5-B130-B663BA1DC783}" type="presParOf" srcId="{FCB84FBA-9B3D-4A20-8660-07C9DA232032}" destId="{A59A7E55-602D-4BF5-BB89-B61A360746F5}" srcOrd="1" destOrd="0" presId="urn:microsoft.com/office/officeart/2005/8/layout/vList2"/>
    <dgm:cxn modelId="{7999F269-8195-496D-9A5B-6B7661C197D4}" type="presParOf" srcId="{FCB84FBA-9B3D-4A20-8660-07C9DA232032}" destId="{E17A4D41-0340-4D20-9F0B-2F2D9E85439C}" srcOrd="2" destOrd="0" presId="urn:microsoft.com/office/officeart/2005/8/layout/vList2"/>
    <dgm:cxn modelId="{4D63AC97-859B-4E89-8545-99C67445308D}" type="presParOf" srcId="{FCB84FBA-9B3D-4A20-8660-07C9DA232032}" destId="{E0D5EA9D-117D-48CD-85EA-8255510C8EF6}" srcOrd="3" destOrd="0" presId="urn:microsoft.com/office/officeart/2005/8/layout/vList2"/>
    <dgm:cxn modelId="{CFBF0FBB-2C23-48EA-B58C-5270C3517D96}" type="presParOf" srcId="{FCB84FBA-9B3D-4A20-8660-07C9DA232032}" destId="{0A6B3561-F372-4FB7-939F-D7E20E0FE6D8}" srcOrd="4" destOrd="0" presId="urn:microsoft.com/office/officeart/2005/8/layout/vList2"/>
    <dgm:cxn modelId="{1B5925BE-5C60-4E40-AFF1-11AB06E65649}" type="presParOf" srcId="{FCB84FBA-9B3D-4A20-8660-07C9DA232032}" destId="{336FAF92-DE89-4321-8944-E85027EE497C}" srcOrd="5" destOrd="0" presId="urn:microsoft.com/office/officeart/2005/8/layout/vList2"/>
    <dgm:cxn modelId="{154B1EDF-EE5A-4EF2-9646-89069FED0067}" type="presParOf" srcId="{FCB84FBA-9B3D-4A20-8660-07C9DA232032}" destId="{B75C6946-3DEC-4A15-8080-44C4E5C877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1FAF5-B83D-49D5-99DD-25E9A5502CEF}"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9CAA881E-6547-40F8-A8C1-B417F92B3AD2}">
      <dgm:prSet phldrT="[Text]"/>
      <dgm:spPr/>
      <dgm:t>
        <a:bodyPr/>
        <a:lstStyle/>
        <a:p>
          <a:r>
            <a:rPr lang="en-US"/>
            <a:t>Department of Family Services</a:t>
          </a:r>
        </a:p>
      </dgm:t>
    </dgm:pt>
    <dgm:pt modelId="{63DBF164-7A03-4232-B6CE-EA0BE6529319}" type="parTrans" cxnId="{FBE02C35-99A4-4DC4-BA96-E7C065A731B7}">
      <dgm:prSet/>
      <dgm:spPr/>
      <dgm:t>
        <a:bodyPr/>
        <a:lstStyle/>
        <a:p>
          <a:endParaRPr lang="en-US"/>
        </a:p>
      </dgm:t>
    </dgm:pt>
    <dgm:pt modelId="{38C7DD0C-C7C6-4B29-AAA7-DC42645AE575}" type="sibTrans" cxnId="{FBE02C35-99A4-4DC4-BA96-E7C065A731B7}">
      <dgm:prSet/>
      <dgm:spPr/>
      <dgm:t>
        <a:bodyPr/>
        <a:lstStyle/>
        <a:p>
          <a:endParaRPr lang="en-US"/>
        </a:p>
      </dgm:t>
    </dgm:pt>
    <dgm:pt modelId="{ECF23453-FB70-4C9D-AEEE-D1968C1EE382}" type="asst">
      <dgm:prSet phldrT="[Text]"/>
      <dgm:spPr/>
      <dgm:t>
        <a:bodyPr/>
        <a:lstStyle/>
        <a:p>
          <a:r>
            <a:rPr lang="en-US"/>
            <a:t>Children, Youth, and Families</a:t>
          </a:r>
        </a:p>
      </dgm:t>
    </dgm:pt>
    <dgm:pt modelId="{37F9B0CB-547F-428E-BAAA-DDE3A34B88BE}" type="parTrans" cxnId="{94B58155-1D09-486B-A3BD-B04763399164}">
      <dgm:prSet/>
      <dgm:spPr/>
      <dgm:t>
        <a:bodyPr/>
        <a:lstStyle/>
        <a:p>
          <a:endParaRPr lang="en-US"/>
        </a:p>
      </dgm:t>
    </dgm:pt>
    <dgm:pt modelId="{3EA76C94-F666-4E0A-881B-85CAA45B66F2}" type="sibTrans" cxnId="{94B58155-1D09-486B-A3BD-B04763399164}">
      <dgm:prSet/>
      <dgm:spPr/>
      <dgm:t>
        <a:bodyPr/>
        <a:lstStyle/>
        <a:p>
          <a:endParaRPr lang="en-US"/>
        </a:p>
      </dgm:t>
    </dgm:pt>
    <dgm:pt modelId="{CDD0E035-FC8F-4EE3-A661-6C27AD3B752E}" type="asst">
      <dgm:prSet phldrT="[Text]"/>
      <dgm:spPr/>
      <dgm:t>
        <a:bodyPr/>
        <a:lstStyle/>
        <a:p>
          <a:r>
            <a:rPr lang="en-US"/>
            <a:t>Domestic and Sexual Violence Services</a:t>
          </a:r>
        </a:p>
      </dgm:t>
    </dgm:pt>
    <dgm:pt modelId="{4E653003-DEF4-4A39-8404-A1A1CA95A4B0}" type="parTrans" cxnId="{020E2598-D6CF-4541-88E4-42063501B2FD}">
      <dgm:prSet/>
      <dgm:spPr/>
      <dgm:t>
        <a:bodyPr/>
        <a:lstStyle/>
        <a:p>
          <a:endParaRPr lang="en-US"/>
        </a:p>
      </dgm:t>
    </dgm:pt>
    <dgm:pt modelId="{DF42CCF2-239D-4498-9AAE-7770896EF19D}" type="sibTrans" cxnId="{020E2598-D6CF-4541-88E4-42063501B2FD}">
      <dgm:prSet/>
      <dgm:spPr/>
      <dgm:t>
        <a:bodyPr/>
        <a:lstStyle/>
        <a:p>
          <a:endParaRPr lang="en-US"/>
        </a:p>
      </dgm:t>
    </dgm:pt>
    <dgm:pt modelId="{1CCCED8B-8BE5-4B7B-8556-D9A4BBAB938B}" type="asst">
      <dgm:prSet phldrT="[Text]"/>
      <dgm:spPr/>
      <dgm:t>
        <a:bodyPr/>
        <a:lstStyle/>
        <a:p>
          <a:r>
            <a:rPr lang="en-US"/>
            <a:t>Public Assistance and Employment Services</a:t>
          </a:r>
        </a:p>
      </dgm:t>
    </dgm:pt>
    <dgm:pt modelId="{9F58566D-C9FA-4A12-875B-B7D62A3982F9}" type="parTrans" cxnId="{C711734F-E024-4BB8-A5A8-CF4113940D84}">
      <dgm:prSet/>
      <dgm:spPr/>
      <dgm:t>
        <a:bodyPr/>
        <a:lstStyle/>
        <a:p>
          <a:endParaRPr lang="en-US"/>
        </a:p>
      </dgm:t>
    </dgm:pt>
    <dgm:pt modelId="{729710EF-062E-4C96-AA72-3F45A64A4DFF}" type="sibTrans" cxnId="{C711734F-E024-4BB8-A5A8-CF4113940D84}">
      <dgm:prSet/>
      <dgm:spPr/>
      <dgm:t>
        <a:bodyPr/>
        <a:lstStyle/>
        <a:p>
          <a:endParaRPr lang="en-US"/>
        </a:p>
      </dgm:t>
    </dgm:pt>
    <dgm:pt modelId="{87626BE6-6209-49FB-9974-ECE7DA0D7AA9}" type="asst">
      <dgm:prSet phldrT="[Text]"/>
      <dgm:spPr/>
      <dgm:t>
        <a:bodyPr/>
        <a:lstStyle/>
        <a:p>
          <a:r>
            <a:rPr lang="en-US"/>
            <a:t>Adult and Aging</a:t>
          </a:r>
        </a:p>
      </dgm:t>
    </dgm:pt>
    <dgm:pt modelId="{4F7E15A1-7E67-4A82-89FF-AAFEE9FD55E3}" type="parTrans" cxnId="{5269ED88-53B4-4794-895A-FD8F7529AEEE}">
      <dgm:prSet/>
      <dgm:spPr/>
      <dgm:t>
        <a:bodyPr/>
        <a:lstStyle/>
        <a:p>
          <a:endParaRPr lang="en-US"/>
        </a:p>
      </dgm:t>
    </dgm:pt>
    <dgm:pt modelId="{A99ABD85-8E72-4946-92BC-CC144C401F83}" type="sibTrans" cxnId="{5269ED88-53B4-4794-895A-FD8F7529AEEE}">
      <dgm:prSet/>
      <dgm:spPr/>
      <dgm:t>
        <a:bodyPr/>
        <a:lstStyle/>
        <a:p>
          <a:endParaRPr lang="en-US"/>
        </a:p>
      </dgm:t>
    </dgm:pt>
    <dgm:pt modelId="{60EE2DBC-C4A5-4C6C-9630-E7898B12F817}" type="pres">
      <dgm:prSet presAssocID="{7651FAF5-B83D-49D5-99DD-25E9A5502CEF}" presName="hierChild1" presStyleCnt="0">
        <dgm:presLayoutVars>
          <dgm:chPref val="1"/>
          <dgm:dir/>
          <dgm:animOne val="branch"/>
          <dgm:animLvl val="lvl"/>
          <dgm:resizeHandles/>
        </dgm:presLayoutVars>
      </dgm:prSet>
      <dgm:spPr/>
    </dgm:pt>
    <dgm:pt modelId="{FEB77E90-373C-4571-AF09-47ADDDE71410}" type="pres">
      <dgm:prSet presAssocID="{9CAA881E-6547-40F8-A8C1-B417F92B3AD2}" presName="hierRoot1" presStyleCnt="0"/>
      <dgm:spPr/>
    </dgm:pt>
    <dgm:pt modelId="{86B71CD2-0F4D-4303-B1ED-EAD503935344}" type="pres">
      <dgm:prSet presAssocID="{9CAA881E-6547-40F8-A8C1-B417F92B3AD2}" presName="composite" presStyleCnt="0"/>
      <dgm:spPr/>
    </dgm:pt>
    <dgm:pt modelId="{5672BE1D-E8BA-4EB9-8F1C-3BE33BEFF72C}" type="pres">
      <dgm:prSet presAssocID="{9CAA881E-6547-40F8-A8C1-B417F92B3AD2}" presName="background" presStyleLbl="node0" presStyleIdx="0" presStyleCnt="1"/>
      <dgm:spPr/>
    </dgm:pt>
    <dgm:pt modelId="{19493FD0-EC40-4703-9969-90FBD52F559B}" type="pres">
      <dgm:prSet presAssocID="{9CAA881E-6547-40F8-A8C1-B417F92B3AD2}" presName="text" presStyleLbl="fgAcc0" presStyleIdx="0" presStyleCnt="1">
        <dgm:presLayoutVars>
          <dgm:chPref val="3"/>
        </dgm:presLayoutVars>
      </dgm:prSet>
      <dgm:spPr/>
    </dgm:pt>
    <dgm:pt modelId="{52E96ED9-CF93-4A5B-8B98-7A376EA3A634}" type="pres">
      <dgm:prSet presAssocID="{9CAA881E-6547-40F8-A8C1-B417F92B3AD2}" presName="hierChild2" presStyleCnt="0"/>
      <dgm:spPr/>
    </dgm:pt>
    <dgm:pt modelId="{CA37EC5D-0AA9-47E5-9DC6-A5FE00B1D55F}" type="pres">
      <dgm:prSet presAssocID="{37F9B0CB-547F-428E-BAAA-DDE3A34B88BE}" presName="Name10" presStyleLbl="parChTrans1D2" presStyleIdx="0" presStyleCnt="4"/>
      <dgm:spPr/>
    </dgm:pt>
    <dgm:pt modelId="{D5350304-1949-488A-8EFE-0859B4032311}" type="pres">
      <dgm:prSet presAssocID="{ECF23453-FB70-4C9D-AEEE-D1968C1EE382}" presName="hierRoot2" presStyleCnt="0"/>
      <dgm:spPr/>
    </dgm:pt>
    <dgm:pt modelId="{2008990E-9934-4B36-8BC9-C993FD2324CA}" type="pres">
      <dgm:prSet presAssocID="{ECF23453-FB70-4C9D-AEEE-D1968C1EE382}" presName="composite2" presStyleCnt="0"/>
      <dgm:spPr/>
    </dgm:pt>
    <dgm:pt modelId="{E9D89575-5254-4F6A-83B8-A7A475A542FC}" type="pres">
      <dgm:prSet presAssocID="{ECF23453-FB70-4C9D-AEEE-D1968C1EE382}" presName="background2" presStyleLbl="asst1" presStyleIdx="0" presStyleCnt="4"/>
      <dgm:spPr/>
    </dgm:pt>
    <dgm:pt modelId="{CA7A7224-200F-4320-9EF5-37419F7E3750}" type="pres">
      <dgm:prSet presAssocID="{ECF23453-FB70-4C9D-AEEE-D1968C1EE382}" presName="text2" presStyleLbl="fgAcc2" presStyleIdx="0" presStyleCnt="4">
        <dgm:presLayoutVars>
          <dgm:chPref val="3"/>
        </dgm:presLayoutVars>
      </dgm:prSet>
      <dgm:spPr/>
    </dgm:pt>
    <dgm:pt modelId="{6AD382C8-4D95-4AE9-8B2B-71A35D6A4219}" type="pres">
      <dgm:prSet presAssocID="{ECF23453-FB70-4C9D-AEEE-D1968C1EE382}" presName="hierChild3" presStyleCnt="0"/>
      <dgm:spPr/>
    </dgm:pt>
    <dgm:pt modelId="{809AEBC2-CA2B-4BBC-9843-1A6ECC663F6A}" type="pres">
      <dgm:prSet presAssocID="{4E653003-DEF4-4A39-8404-A1A1CA95A4B0}" presName="Name10" presStyleLbl="parChTrans1D2" presStyleIdx="1" presStyleCnt="4"/>
      <dgm:spPr/>
    </dgm:pt>
    <dgm:pt modelId="{B5E2D664-E922-4B1A-AA14-593EEDF094DD}" type="pres">
      <dgm:prSet presAssocID="{CDD0E035-FC8F-4EE3-A661-6C27AD3B752E}" presName="hierRoot2" presStyleCnt="0"/>
      <dgm:spPr/>
    </dgm:pt>
    <dgm:pt modelId="{F7B48400-CC1D-4469-8583-A5D5ACD5E964}" type="pres">
      <dgm:prSet presAssocID="{CDD0E035-FC8F-4EE3-A661-6C27AD3B752E}" presName="composite2" presStyleCnt="0"/>
      <dgm:spPr/>
    </dgm:pt>
    <dgm:pt modelId="{5B7607F1-720F-4CD2-94DD-5AE9925293AC}" type="pres">
      <dgm:prSet presAssocID="{CDD0E035-FC8F-4EE3-A661-6C27AD3B752E}" presName="background2" presStyleLbl="asst1" presStyleIdx="1" presStyleCnt="4"/>
      <dgm:spPr/>
    </dgm:pt>
    <dgm:pt modelId="{D7F2A32F-0B86-4928-A539-08C97968305C}" type="pres">
      <dgm:prSet presAssocID="{CDD0E035-FC8F-4EE3-A661-6C27AD3B752E}" presName="text2" presStyleLbl="fgAcc2" presStyleIdx="1" presStyleCnt="4">
        <dgm:presLayoutVars>
          <dgm:chPref val="3"/>
        </dgm:presLayoutVars>
      </dgm:prSet>
      <dgm:spPr/>
    </dgm:pt>
    <dgm:pt modelId="{4431CF80-E97B-43B5-ABA6-82D473A4DD3D}" type="pres">
      <dgm:prSet presAssocID="{CDD0E035-FC8F-4EE3-A661-6C27AD3B752E}" presName="hierChild3" presStyleCnt="0"/>
      <dgm:spPr/>
    </dgm:pt>
    <dgm:pt modelId="{704713FD-21FE-4B00-A6FF-7BE2C7299BA6}" type="pres">
      <dgm:prSet presAssocID="{9F58566D-C9FA-4A12-875B-B7D62A3982F9}" presName="Name10" presStyleLbl="parChTrans1D2" presStyleIdx="2" presStyleCnt="4"/>
      <dgm:spPr/>
    </dgm:pt>
    <dgm:pt modelId="{C0C12C9D-8B5A-42CA-9D83-60CD57467692}" type="pres">
      <dgm:prSet presAssocID="{1CCCED8B-8BE5-4B7B-8556-D9A4BBAB938B}" presName="hierRoot2" presStyleCnt="0"/>
      <dgm:spPr/>
    </dgm:pt>
    <dgm:pt modelId="{306CD77F-4FD1-4F24-BFD8-C4C697AD33B3}" type="pres">
      <dgm:prSet presAssocID="{1CCCED8B-8BE5-4B7B-8556-D9A4BBAB938B}" presName="composite2" presStyleCnt="0"/>
      <dgm:spPr/>
    </dgm:pt>
    <dgm:pt modelId="{ACBAB535-9658-40BB-A56F-189028275ED7}" type="pres">
      <dgm:prSet presAssocID="{1CCCED8B-8BE5-4B7B-8556-D9A4BBAB938B}" presName="background2" presStyleLbl="asst1" presStyleIdx="2" presStyleCnt="4"/>
      <dgm:spPr/>
    </dgm:pt>
    <dgm:pt modelId="{53753194-7E6B-47F1-B185-C36763EA46C5}" type="pres">
      <dgm:prSet presAssocID="{1CCCED8B-8BE5-4B7B-8556-D9A4BBAB938B}" presName="text2" presStyleLbl="fgAcc2" presStyleIdx="2" presStyleCnt="4">
        <dgm:presLayoutVars>
          <dgm:chPref val="3"/>
        </dgm:presLayoutVars>
      </dgm:prSet>
      <dgm:spPr/>
    </dgm:pt>
    <dgm:pt modelId="{C75ECCEB-28EF-4C0B-91A1-1FE56E1B730B}" type="pres">
      <dgm:prSet presAssocID="{1CCCED8B-8BE5-4B7B-8556-D9A4BBAB938B}" presName="hierChild3" presStyleCnt="0"/>
      <dgm:spPr/>
    </dgm:pt>
    <dgm:pt modelId="{55CD8D1F-FA50-432D-AE8F-7F07B9AF33B5}" type="pres">
      <dgm:prSet presAssocID="{4F7E15A1-7E67-4A82-89FF-AAFEE9FD55E3}" presName="Name10" presStyleLbl="parChTrans1D2" presStyleIdx="3" presStyleCnt="4"/>
      <dgm:spPr/>
    </dgm:pt>
    <dgm:pt modelId="{A65ABA37-3B01-4FB9-AFAE-A621ACCF8040}" type="pres">
      <dgm:prSet presAssocID="{87626BE6-6209-49FB-9974-ECE7DA0D7AA9}" presName="hierRoot2" presStyleCnt="0"/>
      <dgm:spPr/>
    </dgm:pt>
    <dgm:pt modelId="{98C48CAA-C888-4E5C-B481-14A27B881A25}" type="pres">
      <dgm:prSet presAssocID="{87626BE6-6209-49FB-9974-ECE7DA0D7AA9}" presName="composite2" presStyleCnt="0"/>
      <dgm:spPr/>
    </dgm:pt>
    <dgm:pt modelId="{01E8FB15-C876-4DE4-8AB6-18ED1A8D3F62}" type="pres">
      <dgm:prSet presAssocID="{87626BE6-6209-49FB-9974-ECE7DA0D7AA9}" presName="background2" presStyleLbl="asst1" presStyleIdx="3" presStyleCnt="4"/>
      <dgm:spPr/>
    </dgm:pt>
    <dgm:pt modelId="{38BF4758-D357-440A-8F00-4FB52140A0EA}" type="pres">
      <dgm:prSet presAssocID="{87626BE6-6209-49FB-9974-ECE7DA0D7AA9}" presName="text2" presStyleLbl="fgAcc2" presStyleIdx="3" presStyleCnt="4">
        <dgm:presLayoutVars>
          <dgm:chPref val="3"/>
        </dgm:presLayoutVars>
      </dgm:prSet>
      <dgm:spPr/>
    </dgm:pt>
    <dgm:pt modelId="{90481723-5641-4CE8-830B-16C579023C9F}" type="pres">
      <dgm:prSet presAssocID="{87626BE6-6209-49FB-9974-ECE7DA0D7AA9}" presName="hierChild3" presStyleCnt="0"/>
      <dgm:spPr/>
    </dgm:pt>
  </dgm:ptLst>
  <dgm:cxnLst>
    <dgm:cxn modelId="{364C790F-4959-4C1E-BD3B-FE43FD6179EB}" type="presOf" srcId="{CDD0E035-FC8F-4EE3-A661-6C27AD3B752E}" destId="{D7F2A32F-0B86-4928-A539-08C97968305C}" srcOrd="0" destOrd="0" presId="urn:microsoft.com/office/officeart/2005/8/layout/hierarchy1"/>
    <dgm:cxn modelId="{3689CF1E-AC11-4F36-A40F-CB73A7E00ADB}" type="presOf" srcId="{9CAA881E-6547-40F8-A8C1-B417F92B3AD2}" destId="{19493FD0-EC40-4703-9969-90FBD52F559B}" srcOrd="0" destOrd="0" presId="urn:microsoft.com/office/officeart/2005/8/layout/hierarchy1"/>
    <dgm:cxn modelId="{1EFC6125-BC3A-4CA5-A6B7-6A5E2DD5D8C2}" type="presOf" srcId="{9F58566D-C9FA-4A12-875B-B7D62A3982F9}" destId="{704713FD-21FE-4B00-A6FF-7BE2C7299BA6}" srcOrd="0" destOrd="0" presId="urn:microsoft.com/office/officeart/2005/8/layout/hierarchy1"/>
    <dgm:cxn modelId="{FBE02C35-99A4-4DC4-BA96-E7C065A731B7}" srcId="{7651FAF5-B83D-49D5-99DD-25E9A5502CEF}" destId="{9CAA881E-6547-40F8-A8C1-B417F92B3AD2}" srcOrd="0" destOrd="0" parTransId="{63DBF164-7A03-4232-B6CE-EA0BE6529319}" sibTransId="{38C7DD0C-C7C6-4B29-AAA7-DC42645AE575}"/>
    <dgm:cxn modelId="{C711734F-E024-4BB8-A5A8-CF4113940D84}" srcId="{9CAA881E-6547-40F8-A8C1-B417F92B3AD2}" destId="{1CCCED8B-8BE5-4B7B-8556-D9A4BBAB938B}" srcOrd="2" destOrd="0" parTransId="{9F58566D-C9FA-4A12-875B-B7D62A3982F9}" sibTransId="{729710EF-062E-4C96-AA72-3F45A64A4DFF}"/>
    <dgm:cxn modelId="{94B58155-1D09-486B-A3BD-B04763399164}" srcId="{9CAA881E-6547-40F8-A8C1-B417F92B3AD2}" destId="{ECF23453-FB70-4C9D-AEEE-D1968C1EE382}" srcOrd="0" destOrd="0" parTransId="{37F9B0CB-547F-428E-BAAA-DDE3A34B88BE}" sibTransId="{3EA76C94-F666-4E0A-881B-85CAA45B66F2}"/>
    <dgm:cxn modelId="{BBFF8387-76B5-42CC-A745-154CA193011C}" type="presOf" srcId="{37F9B0CB-547F-428E-BAAA-DDE3A34B88BE}" destId="{CA37EC5D-0AA9-47E5-9DC6-A5FE00B1D55F}" srcOrd="0" destOrd="0" presId="urn:microsoft.com/office/officeart/2005/8/layout/hierarchy1"/>
    <dgm:cxn modelId="{5269ED88-53B4-4794-895A-FD8F7529AEEE}" srcId="{9CAA881E-6547-40F8-A8C1-B417F92B3AD2}" destId="{87626BE6-6209-49FB-9974-ECE7DA0D7AA9}" srcOrd="3" destOrd="0" parTransId="{4F7E15A1-7E67-4A82-89FF-AAFEE9FD55E3}" sibTransId="{A99ABD85-8E72-4946-92BC-CC144C401F83}"/>
    <dgm:cxn modelId="{4654178C-031E-48F7-8B78-BBD34D235607}" type="presOf" srcId="{4F7E15A1-7E67-4A82-89FF-AAFEE9FD55E3}" destId="{55CD8D1F-FA50-432D-AE8F-7F07B9AF33B5}" srcOrd="0" destOrd="0" presId="urn:microsoft.com/office/officeart/2005/8/layout/hierarchy1"/>
    <dgm:cxn modelId="{B361338E-AE61-485B-BA66-FA053A7ED413}" type="presOf" srcId="{87626BE6-6209-49FB-9974-ECE7DA0D7AA9}" destId="{38BF4758-D357-440A-8F00-4FB52140A0EA}" srcOrd="0" destOrd="0" presId="urn:microsoft.com/office/officeart/2005/8/layout/hierarchy1"/>
    <dgm:cxn modelId="{020E2598-D6CF-4541-88E4-42063501B2FD}" srcId="{9CAA881E-6547-40F8-A8C1-B417F92B3AD2}" destId="{CDD0E035-FC8F-4EE3-A661-6C27AD3B752E}" srcOrd="1" destOrd="0" parTransId="{4E653003-DEF4-4A39-8404-A1A1CA95A4B0}" sibTransId="{DF42CCF2-239D-4498-9AAE-7770896EF19D}"/>
    <dgm:cxn modelId="{F9BB62A1-7B7F-4AEA-AA62-11106CC5F86B}" type="presOf" srcId="{7651FAF5-B83D-49D5-99DD-25E9A5502CEF}" destId="{60EE2DBC-C4A5-4C6C-9630-E7898B12F817}" srcOrd="0" destOrd="0" presId="urn:microsoft.com/office/officeart/2005/8/layout/hierarchy1"/>
    <dgm:cxn modelId="{07D681BA-627B-48A7-99BB-BE7F962D9EC9}" type="presOf" srcId="{1CCCED8B-8BE5-4B7B-8556-D9A4BBAB938B}" destId="{53753194-7E6B-47F1-B185-C36763EA46C5}" srcOrd="0" destOrd="0" presId="urn:microsoft.com/office/officeart/2005/8/layout/hierarchy1"/>
    <dgm:cxn modelId="{7709BAEE-7652-4F8D-84E0-230419FF070A}" type="presOf" srcId="{4E653003-DEF4-4A39-8404-A1A1CA95A4B0}" destId="{809AEBC2-CA2B-4BBC-9843-1A6ECC663F6A}" srcOrd="0" destOrd="0" presId="urn:microsoft.com/office/officeart/2005/8/layout/hierarchy1"/>
    <dgm:cxn modelId="{4601BAF9-F09D-4E7C-9860-A695B7424A3E}" type="presOf" srcId="{ECF23453-FB70-4C9D-AEEE-D1968C1EE382}" destId="{CA7A7224-200F-4320-9EF5-37419F7E3750}" srcOrd="0" destOrd="0" presId="urn:microsoft.com/office/officeart/2005/8/layout/hierarchy1"/>
    <dgm:cxn modelId="{6B10DB8F-E8E1-45F4-890A-CF88FC35E23B}" type="presParOf" srcId="{60EE2DBC-C4A5-4C6C-9630-E7898B12F817}" destId="{FEB77E90-373C-4571-AF09-47ADDDE71410}" srcOrd="0" destOrd="0" presId="urn:microsoft.com/office/officeart/2005/8/layout/hierarchy1"/>
    <dgm:cxn modelId="{9D3459E6-A9A5-44F5-B3B8-CDF1CE8430A8}" type="presParOf" srcId="{FEB77E90-373C-4571-AF09-47ADDDE71410}" destId="{86B71CD2-0F4D-4303-B1ED-EAD503935344}" srcOrd="0" destOrd="0" presId="urn:microsoft.com/office/officeart/2005/8/layout/hierarchy1"/>
    <dgm:cxn modelId="{173DC9FB-5C61-42E2-A911-4B0460642F05}" type="presParOf" srcId="{86B71CD2-0F4D-4303-B1ED-EAD503935344}" destId="{5672BE1D-E8BA-4EB9-8F1C-3BE33BEFF72C}" srcOrd="0" destOrd="0" presId="urn:microsoft.com/office/officeart/2005/8/layout/hierarchy1"/>
    <dgm:cxn modelId="{E0ED89AA-BDD6-4FD0-B29C-82A55704FCB9}" type="presParOf" srcId="{86B71CD2-0F4D-4303-B1ED-EAD503935344}" destId="{19493FD0-EC40-4703-9969-90FBD52F559B}" srcOrd="1" destOrd="0" presId="urn:microsoft.com/office/officeart/2005/8/layout/hierarchy1"/>
    <dgm:cxn modelId="{1AF73B17-D201-46F0-AB2E-A5631300909A}" type="presParOf" srcId="{FEB77E90-373C-4571-AF09-47ADDDE71410}" destId="{52E96ED9-CF93-4A5B-8B98-7A376EA3A634}" srcOrd="1" destOrd="0" presId="urn:microsoft.com/office/officeart/2005/8/layout/hierarchy1"/>
    <dgm:cxn modelId="{8AEC4285-3DD4-46A7-B9DC-0E8E72269834}" type="presParOf" srcId="{52E96ED9-CF93-4A5B-8B98-7A376EA3A634}" destId="{CA37EC5D-0AA9-47E5-9DC6-A5FE00B1D55F}" srcOrd="0" destOrd="0" presId="urn:microsoft.com/office/officeart/2005/8/layout/hierarchy1"/>
    <dgm:cxn modelId="{4FBC7CE0-CFDF-4BDD-A7BC-13F4AEE21B60}" type="presParOf" srcId="{52E96ED9-CF93-4A5B-8B98-7A376EA3A634}" destId="{D5350304-1949-488A-8EFE-0859B4032311}" srcOrd="1" destOrd="0" presId="urn:microsoft.com/office/officeart/2005/8/layout/hierarchy1"/>
    <dgm:cxn modelId="{0F48C247-B1D8-467F-A338-4C98631FB2BA}" type="presParOf" srcId="{D5350304-1949-488A-8EFE-0859B4032311}" destId="{2008990E-9934-4B36-8BC9-C993FD2324CA}" srcOrd="0" destOrd="0" presId="urn:microsoft.com/office/officeart/2005/8/layout/hierarchy1"/>
    <dgm:cxn modelId="{52623DAE-CC71-4899-A969-91651C0FD718}" type="presParOf" srcId="{2008990E-9934-4B36-8BC9-C993FD2324CA}" destId="{E9D89575-5254-4F6A-83B8-A7A475A542FC}" srcOrd="0" destOrd="0" presId="urn:microsoft.com/office/officeart/2005/8/layout/hierarchy1"/>
    <dgm:cxn modelId="{C7F4221E-4626-4550-81D0-18074B09C5F7}" type="presParOf" srcId="{2008990E-9934-4B36-8BC9-C993FD2324CA}" destId="{CA7A7224-200F-4320-9EF5-37419F7E3750}" srcOrd="1" destOrd="0" presId="urn:microsoft.com/office/officeart/2005/8/layout/hierarchy1"/>
    <dgm:cxn modelId="{99FF51AB-AC02-4FF1-9F21-F953CCA5CE1B}" type="presParOf" srcId="{D5350304-1949-488A-8EFE-0859B4032311}" destId="{6AD382C8-4D95-4AE9-8B2B-71A35D6A4219}" srcOrd="1" destOrd="0" presId="urn:microsoft.com/office/officeart/2005/8/layout/hierarchy1"/>
    <dgm:cxn modelId="{696FEF02-039F-4FB3-8F3E-C2AB8D5067C2}" type="presParOf" srcId="{52E96ED9-CF93-4A5B-8B98-7A376EA3A634}" destId="{809AEBC2-CA2B-4BBC-9843-1A6ECC663F6A}" srcOrd="2" destOrd="0" presId="urn:microsoft.com/office/officeart/2005/8/layout/hierarchy1"/>
    <dgm:cxn modelId="{01BA2EA9-4FFE-4B35-ADD1-13AC5CFAE7F7}" type="presParOf" srcId="{52E96ED9-CF93-4A5B-8B98-7A376EA3A634}" destId="{B5E2D664-E922-4B1A-AA14-593EEDF094DD}" srcOrd="3" destOrd="0" presId="urn:microsoft.com/office/officeart/2005/8/layout/hierarchy1"/>
    <dgm:cxn modelId="{6BD90ABC-D8E9-401D-ABE2-FFAC3B499352}" type="presParOf" srcId="{B5E2D664-E922-4B1A-AA14-593EEDF094DD}" destId="{F7B48400-CC1D-4469-8583-A5D5ACD5E964}" srcOrd="0" destOrd="0" presId="urn:microsoft.com/office/officeart/2005/8/layout/hierarchy1"/>
    <dgm:cxn modelId="{5C929442-092D-4B94-B41D-6F9C25800FF8}" type="presParOf" srcId="{F7B48400-CC1D-4469-8583-A5D5ACD5E964}" destId="{5B7607F1-720F-4CD2-94DD-5AE9925293AC}" srcOrd="0" destOrd="0" presId="urn:microsoft.com/office/officeart/2005/8/layout/hierarchy1"/>
    <dgm:cxn modelId="{77F32F21-2C4A-4B9E-B910-0EBFD87B6945}" type="presParOf" srcId="{F7B48400-CC1D-4469-8583-A5D5ACD5E964}" destId="{D7F2A32F-0B86-4928-A539-08C97968305C}" srcOrd="1" destOrd="0" presId="urn:microsoft.com/office/officeart/2005/8/layout/hierarchy1"/>
    <dgm:cxn modelId="{DD745B66-9F8B-4B1E-8ECD-4163C7BA73B6}" type="presParOf" srcId="{B5E2D664-E922-4B1A-AA14-593EEDF094DD}" destId="{4431CF80-E97B-43B5-ABA6-82D473A4DD3D}" srcOrd="1" destOrd="0" presId="urn:microsoft.com/office/officeart/2005/8/layout/hierarchy1"/>
    <dgm:cxn modelId="{4671C976-DDB0-428F-A942-5F2700F022EF}" type="presParOf" srcId="{52E96ED9-CF93-4A5B-8B98-7A376EA3A634}" destId="{704713FD-21FE-4B00-A6FF-7BE2C7299BA6}" srcOrd="4" destOrd="0" presId="urn:microsoft.com/office/officeart/2005/8/layout/hierarchy1"/>
    <dgm:cxn modelId="{C12EDF77-2B7D-489C-83C5-6984A48764B0}" type="presParOf" srcId="{52E96ED9-CF93-4A5B-8B98-7A376EA3A634}" destId="{C0C12C9D-8B5A-42CA-9D83-60CD57467692}" srcOrd="5" destOrd="0" presId="urn:microsoft.com/office/officeart/2005/8/layout/hierarchy1"/>
    <dgm:cxn modelId="{FCB34A57-15F2-4541-8495-BB2B5F57E75E}" type="presParOf" srcId="{C0C12C9D-8B5A-42CA-9D83-60CD57467692}" destId="{306CD77F-4FD1-4F24-BFD8-C4C697AD33B3}" srcOrd="0" destOrd="0" presId="urn:microsoft.com/office/officeart/2005/8/layout/hierarchy1"/>
    <dgm:cxn modelId="{6E659B2B-62D7-423C-BE39-56E4A2B2218F}" type="presParOf" srcId="{306CD77F-4FD1-4F24-BFD8-C4C697AD33B3}" destId="{ACBAB535-9658-40BB-A56F-189028275ED7}" srcOrd="0" destOrd="0" presId="urn:microsoft.com/office/officeart/2005/8/layout/hierarchy1"/>
    <dgm:cxn modelId="{75CD5E6E-370C-42C3-8CAB-43326279A15F}" type="presParOf" srcId="{306CD77F-4FD1-4F24-BFD8-C4C697AD33B3}" destId="{53753194-7E6B-47F1-B185-C36763EA46C5}" srcOrd="1" destOrd="0" presId="urn:microsoft.com/office/officeart/2005/8/layout/hierarchy1"/>
    <dgm:cxn modelId="{641480DD-6241-4F94-9AA7-675AAA6EFF30}" type="presParOf" srcId="{C0C12C9D-8B5A-42CA-9D83-60CD57467692}" destId="{C75ECCEB-28EF-4C0B-91A1-1FE56E1B730B}" srcOrd="1" destOrd="0" presId="urn:microsoft.com/office/officeart/2005/8/layout/hierarchy1"/>
    <dgm:cxn modelId="{78BD454B-0D73-4A31-A193-B9D08A1E0AEE}" type="presParOf" srcId="{52E96ED9-CF93-4A5B-8B98-7A376EA3A634}" destId="{55CD8D1F-FA50-432D-AE8F-7F07B9AF33B5}" srcOrd="6" destOrd="0" presId="urn:microsoft.com/office/officeart/2005/8/layout/hierarchy1"/>
    <dgm:cxn modelId="{A3EE0E90-8805-4C1C-9956-2B18DB82EECC}" type="presParOf" srcId="{52E96ED9-CF93-4A5B-8B98-7A376EA3A634}" destId="{A65ABA37-3B01-4FB9-AFAE-A621ACCF8040}" srcOrd="7" destOrd="0" presId="urn:microsoft.com/office/officeart/2005/8/layout/hierarchy1"/>
    <dgm:cxn modelId="{5CECE3C9-BD35-48EA-8FAA-C2971D9887BF}" type="presParOf" srcId="{A65ABA37-3B01-4FB9-AFAE-A621ACCF8040}" destId="{98C48CAA-C888-4E5C-B481-14A27B881A25}" srcOrd="0" destOrd="0" presId="urn:microsoft.com/office/officeart/2005/8/layout/hierarchy1"/>
    <dgm:cxn modelId="{A920965C-C087-4D5E-BB71-531BCBC3EB1C}" type="presParOf" srcId="{98C48CAA-C888-4E5C-B481-14A27B881A25}" destId="{01E8FB15-C876-4DE4-8AB6-18ED1A8D3F62}" srcOrd="0" destOrd="0" presId="urn:microsoft.com/office/officeart/2005/8/layout/hierarchy1"/>
    <dgm:cxn modelId="{31736B3D-9E8F-47E3-A89A-AB2CDE56E98E}" type="presParOf" srcId="{98C48CAA-C888-4E5C-B481-14A27B881A25}" destId="{38BF4758-D357-440A-8F00-4FB52140A0EA}" srcOrd="1" destOrd="0" presId="urn:microsoft.com/office/officeart/2005/8/layout/hierarchy1"/>
    <dgm:cxn modelId="{2CA923A3-3709-4192-9AA0-D9312BB27666}" type="presParOf" srcId="{A65ABA37-3B01-4FB9-AFAE-A621ACCF8040}" destId="{90481723-5641-4CE8-830B-16C579023C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DE6CB3-5C03-4E60-9738-F09FF2D5459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8D9F14D-7159-450D-9528-71673CB85897}">
      <dgm:prSet phldr="0" custT="1"/>
      <dgm:spPr/>
      <dgm:t>
        <a:bodyPr/>
        <a:lstStyle/>
        <a:p>
          <a:pPr rtl="0"/>
          <a:r>
            <a:rPr lang="en-US" sz="2800"/>
            <a:t>Perceptions of (frequent) reports identified as “custody issues”</a:t>
          </a:r>
        </a:p>
      </dgm:t>
    </dgm:pt>
    <dgm:pt modelId="{A8D3099F-287C-4822-80C1-859067EA36C7}" type="parTrans" cxnId="{43EAB852-78EB-4CCB-A41E-000FD2ECC83A}">
      <dgm:prSet/>
      <dgm:spPr/>
      <dgm:t>
        <a:bodyPr/>
        <a:lstStyle/>
        <a:p>
          <a:endParaRPr lang="en-US"/>
        </a:p>
      </dgm:t>
    </dgm:pt>
    <dgm:pt modelId="{3B4D71C5-31AA-4F34-890B-9B21655824AD}" type="sibTrans" cxnId="{43EAB852-78EB-4CCB-A41E-000FD2ECC83A}">
      <dgm:prSet/>
      <dgm:spPr/>
      <dgm:t>
        <a:bodyPr/>
        <a:lstStyle/>
        <a:p>
          <a:endParaRPr lang="en-US"/>
        </a:p>
      </dgm:t>
    </dgm:pt>
    <dgm:pt modelId="{5DF5D5F4-13E9-4281-BC55-E3C4BD3FD899}">
      <dgm:prSet phldrT="[Text]" custT="1"/>
      <dgm:spPr/>
      <dgm:t>
        <a:bodyPr/>
        <a:lstStyle/>
        <a:p>
          <a:r>
            <a:rPr lang="en-US" sz="2800"/>
            <a:t>Building knowledge of DV for child welfare practitioners</a:t>
          </a:r>
        </a:p>
      </dgm:t>
    </dgm:pt>
    <dgm:pt modelId="{9F77A031-75EE-4827-B169-202C209C678D}" type="parTrans" cxnId="{B3AECADB-6708-4836-995C-621445C83CF6}">
      <dgm:prSet/>
      <dgm:spPr/>
      <dgm:t>
        <a:bodyPr/>
        <a:lstStyle/>
        <a:p>
          <a:endParaRPr lang="en-US"/>
        </a:p>
      </dgm:t>
    </dgm:pt>
    <dgm:pt modelId="{2A19667B-760B-4DA8-8357-8EE5C1BF3C63}" type="sibTrans" cxnId="{B3AECADB-6708-4836-995C-621445C83CF6}">
      <dgm:prSet/>
      <dgm:spPr/>
      <dgm:t>
        <a:bodyPr/>
        <a:lstStyle/>
        <a:p>
          <a:endParaRPr lang="en-US"/>
        </a:p>
      </dgm:t>
    </dgm:pt>
    <dgm:pt modelId="{528AADC1-61C4-4DE6-BAB9-1FF74CA36B3A}">
      <dgm:prSet phldrT="[Text]" custT="1"/>
      <dgm:spPr/>
      <dgm:t>
        <a:bodyPr/>
        <a:lstStyle/>
        <a:p>
          <a:r>
            <a:rPr lang="en-US" sz="2800"/>
            <a:t>Child welfare practitioners often have to be a jack of all trades, but often see DV as a “specialty issue”</a:t>
          </a:r>
        </a:p>
      </dgm:t>
    </dgm:pt>
    <dgm:pt modelId="{EEEEFBAF-27D2-4679-B21C-BCA8DF1C844A}" type="parTrans" cxnId="{AA26D1E2-280E-4D47-B6A9-997E46B8F413}">
      <dgm:prSet/>
      <dgm:spPr/>
      <dgm:t>
        <a:bodyPr/>
        <a:lstStyle/>
        <a:p>
          <a:endParaRPr lang="en-US"/>
        </a:p>
      </dgm:t>
    </dgm:pt>
    <dgm:pt modelId="{5A038C22-78B2-48E8-B13F-C7027CD58A67}" type="sibTrans" cxnId="{AA26D1E2-280E-4D47-B6A9-997E46B8F413}">
      <dgm:prSet/>
      <dgm:spPr/>
      <dgm:t>
        <a:bodyPr/>
        <a:lstStyle/>
        <a:p>
          <a:endParaRPr lang="en-US"/>
        </a:p>
      </dgm:t>
    </dgm:pt>
    <dgm:pt modelId="{2DA2176E-A1CC-4214-AAEA-22EA1E1E529E}">
      <dgm:prSet phldr="0"/>
      <dgm:spPr/>
      <dgm:t>
        <a:bodyPr/>
        <a:lstStyle/>
        <a:p>
          <a:pPr rtl="0"/>
          <a:r>
            <a:rPr lang="en-US">
              <a:latin typeface="Calibri" panose="020F0502020204030204"/>
            </a:rPr>
            <a:t>Staffing capacity</a:t>
          </a:r>
        </a:p>
      </dgm:t>
    </dgm:pt>
    <dgm:pt modelId="{D5AA8BD1-EBD7-40EF-BED5-005D0361B5BD}" type="parTrans" cxnId="{721CEB8C-C115-480C-BE29-7CD0F3523FA5}">
      <dgm:prSet/>
      <dgm:spPr/>
    </dgm:pt>
    <dgm:pt modelId="{790336BB-8EA5-41E3-92C5-A9DF2AF4C006}" type="sibTrans" cxnId="{721CEB8C-C115-480C-BE29-7CD0F3523FA5}">
      <dgm:prSet/>
      <dgm:spPr/>
    </dgm:pt>
    <dgm:pt modelId="{00736FAE-6846-4782-9B07-71C20C739614}">
      <dgm:prSet phldr="0"/>
      <dgm:spPr/>
      <dgm:t>
        <a:bodyPr/>
        <a:lstStyle/>
        <a:p>
          <a:pPr rtl="0"/>
          <a:r>
            <a:rPr lang="en-US">
              <a:latin typeface="Calibri" panose="020F0502020204030204"/>
            </a:rPr>
            <a:t>Cases involving DV take more time, take longer to build rapport, and need more resources. </a:t>
          </a:r>
        </a:p>
      </dgm:t>
    </dgm:pt>
    <dgm:pt modelId="{5ACBA5DE-7876-4D14-A5DA-17D2DFF60567}" type="parTrans" cxnId="{B30C6C83-88E6-477C-8169-59A2CEE5FDB8}">
      <dgm:prSet/>
      <dgm:spPr/>
    </dgm:pt>
    <dgm:pt modelId="{8828CBB0-7B51-4B08-8818-9E0282CDE4C9}" type="sibTrans" cxnId="{B30C6C83-88E6-477C-8169-59A2CEE5FDB8}">
      <dgm:prSet/>
      <dgm:spPr/>
    </dgm:pt>
    <dgm:pt modelId="{A98A7897-0B19-46C2-A5CC-4587B41A028D}" type="pres">
      <dgm:prSet presAssocID="{B5DE6CB3-5C03-4E60-9738-F09FF2D54591}" presName="linear" presStyleCnt="0">
        <dgm:presLayoutVars>
          <dgm:animLvl val="lvl"/>
          <dgm:resizeHandles val="exact"/>
        </dgm:presLayoutVars>
      </dgm:prSet>
      <dgm:spPr/>
    </dgm:pt>
    <dgm:pt modelId="{BE13769E-0B51-4DB3-9EB2-55BC65F3B50A}" type="pres">
      <dgm:prSet presAssocID="{E8D9F14D-7159-450D-9528-71673CB85897}" presName="parentText" presStyleLbl="node1" presStyleIdx="0" presStyleCnt="3">
        <dgm:presLayoutVars>
          <dgm:chMax val="0"/>
          <dgm:bulletEnabled val="1"/>
        </dgm:presLayoutVars>
      </dgm:prSet>
      <dgm:spPr/>
    </dgm:pt>
    <dgm:pt modelId="{7B9F06C4-CAC6-48B3-9592-92B78EB46053}" type="pres">
      <dgm:prSet presAssocID="{3B4D71C5-31AA-4F34-890B-9B21655824AD}" presName="spacer" presStyleCnt="0"/>
      <dgm:spPr/>
    </dgm:pt>
    <dgm:pt modelId="{46B39223-DB2E-4A93-9DF6-4E7EF9E00DA2}" type="pres">
      <dgm:prSet presAssocID="{5DF5D5F4-13E9-4281-BC55-E3C4BD3FD899}" presName="parentText" presStyleLbl="node1" presStyleIdx="1" presStyleCnt="3">
        <dgm:presLayoutVars>
          <dgm:chMax val="0"/>
          <dgm:bulletEnabled val="1"/>
        </dgm:presLayoutVars>
      </dgm:prSet>
      <dgm:spPr/>
    </dgm:pt>
    <dgm:pt modelId="{9023AB76-184D-45D3-A8C5-6E55DEE52824}" type="pres">
      <dgm:prSet presAssocID="{5DF5D5F4-13E9-4281-BC55-E3C4BD3FD899}" presName="childText" presStyleLbl="revTx" presStyleIdx="0" presStyleCnt="2">
        <dgm:presLayoutVars>
          <dgm:bulletEnabled val="1"/>
        </dgm:presLayoutVars>
      </dgm:prSet>
      <dgm:spPr/>
    </dgm:pt>
    <dgm:pt modelId="{D7FD5A1F-7619-4B51-8C43-75C561D553E5}" type="pres">
      <dgm:prSet presAssocID="{2DA2176E-A1CC-4214-AAEA-22EA1E1E529E}" presName="parentText" presStyleLbl="node1" presStyleIdx="2" presStyleCnt="3">
        <dgm:presLayoutVars>
          <dgm:chMax val="0"/>
          <dgm:bulletEnabled val="1"/>
        </dgm:presLayoutVars>
      </dgm:prSet>
      <dgm:spPr/>
    </dgm:pt>
    <dgm:pt modelId="{F6D95C05-B45C-4981-8717-23D28939A73E}" type="pres">
      <dgm:prSet presAssocID="{2DA2176E-A1CC-4214-AAEA-22EA1E1E529E}" presName="childText" presStyleLbl="revTx" presStyleIdx="1" presStyleCnt="2">
        <dgm:presLayoutVars>
          <dgm:bulletEnabled val="1"/>
        </dgm:presLayoutVars>
      </dgm:prSet>
      <dgm:spPr/>
    </dgm:pt>
  </dgm:ptLst>
  <dgm:cxnLst>
    <dgm:cxn modelId="{D06BB85D-2ECA-4C53-A57C-A41EC622FB85}" type="presOf" srcId="{E8D9F14D-7159-450D-9528-71673CB85897}" destId="{BE13769E-0B51-4DB3-9EB2-55BC65F3B50A}" srcOrd="0" destOrd="0" presId="urn:microsoft.com/office/officeart/2005/8/layout/vList2"/>
    <dgm:cxn modelId="{F679A447-876D-413D-9A0B-4EE9B3361C45}" type="presOf" srcId="{B5DE6CB3-5C03-4E60-9738-F09FF2D54591}" destId="{A98A7897-0B19-46C2-A5CC-4587B41A028D}" srcOrd="0" destOrd="0" presId="urn:microsoft.com/office/officeart/2005/8/layout/vList2"/>
    <dgm:cxn modelId="{43EAB852-78EB-4CCB-A41E-000FD2ECC83A}" srcId="{B5DE6CB3-5C03-4E60-9738-F09FF2D54591}" destId="{E8D9F14D-7159-450D-9528-71673CB85897}" srcOrd="0" destOrd="0" parTransId="{A8D3099F-287C-4822-80C1-859067EA36C7}" sibTransId="{3B4D71C5-31AA-4F34-890B-9B21655824AD}"/>
    <dgm:cxn modelId="{AB27B47B-9EAC-4910-90A1-282BC0D6E8D7}" type="presOf" srcId="{2DA2176E-A1CC-4214-AAEA-22EA1E1E529E}" destId="{D7FD5A1F-7619-4B51-8C43-75C561D553E5}" srcOrd="0" destOrd="0" presId="urn:microsoft.com/office/officeart/2005/8/layout/vList2"/>
    <dgm:cxn modelId="{B30C6C83-88E6-477C-8169-59A2CEE5FDB8}" srcId="{2DA2176E-A1CC-4214-AAEA-22EA1E1E529E}" destId="{00736FAE-6846-4782-9B07-71C20C739614}" srcOrd="0" destOrd="0" parTransId="{5ACBA5DE-7876-4D14-A5DA-17D2DFF60567}" sibTransId="{8828CBB0-7B51-4B08-8818-9E0282CDE4C9}"/>
    <dgm:cxn modelId="{32F81E85-E46B-4664-B53B-1DF75458315E}" type="presOf" srcId="{00736FAE-6846-4782-9B07-71C20C739614}" destId="{F6D95C05-B45C-4981-8717-23D28939A73E}" srcOrd="0" destOrd="0" presId="urn:microsoft.com/office/officeart/2005/8/layout/vList2"/>
    <dgm:cxn modelId="{174E9185-A4D7-4DE3-9B19-A9FAE084045C}" type="presOf" srcId="{5DF5D5F4-13E9-4281-BC55-E3C4BD3FD899}" destId="{46B39223-DB2E-4A93-9DF6-4E7EF9E00DA2}" srcOrd="0" destOrd="0" presId="urn:microsoft.com/office/officeart/2005/8/layout/vList2"/>
    <dgm:cxn modelId="{721CEB8C-C115-480C-BE29-7CD0F3523FA5}" srcId="{B5DE6CB3-5C03-4E60-9738-F09FF2D54591}" destId="{2DA2176E-A1CC-4214-AAEA-22EA1E1E529E}" srcOrd="2" destOrd="0" parTransId="{D5AA8BD1-EBD7-40EF-BED5-005D0361B5BD}" sibTransId="{790336BB-8EA5-41E3-92C5-A9DF2AF4C006}"/>
    <dgm:cxn modelId="{A9D0519D-2BF3-471C-A9E3-F1CDC0CD461D}" type="presOf" srcId="{528AADC1-61C4-4DE6-BAB9-1FF74CA36B3A}" destId="{9023AB76-184D-45D3-A8C5-6E55DEE52824}" srcOrd="0" destOrd="0" presId="urn:microsoft.com/office/officeart/2005/8/layout/vList2"/>
    <dgm:cxn modelId="{B3AECADB-6708-4836-995C-621445C83CF6}" srcId="{B5DE6CB3-5C03-4E60-9738-F09FF2D54591}" destId="{5DF5D5F4-13E9-4281-BC55-E3C4BD3FD899}" srcOrd="1" destOrd="0" parTransId="{9F77A031-75EE-4827-B169-202C209C678D}" sibTransId="{2A19667B-760B-4DA8-8357-8EE5C1BF3C63}"/>
    <dgm:cxn modelId="{AA26D1E2-280E-4D47-B6A9-997E46B8F413}" srcId="{5DF5D5F4-13E9-4281-BC55-E3C4BD3FD899}" destId="{528AADC1-61C4-4DE6-BAB9-1FF74CA36B3A}" srcOrd="0" destOrd="0" parTransId="{EEEEFBAF-27D2-4679-B21C-BCA8DF1C844A}" sibTransId="{5A038C22-78B2-48E8-B13F-C7027CD58A67}"/>
    <dgm:cxn modelId="{A77B9567-E732-4BC5-A5C2-9CFB52C68CD6}" type="presParOf" srcId="{A98A7897-0B19-46C2-A5CC-4587B41A028D}" destId="{BE13769E-0B51-4DB3-9EB2-55BC65F3B50A}" srcOrd="0" destOrd="0" presId="urn:microsoft.com/office/officeart/2005/8/layout/vList2"/>
    <dgm:cxn modelId="{B791C7AE-81C5-4739-8B82-53D7EC3BE981}" type="presParOf" srcId="{A98A7897-0B19-46C2-A5CC-4587B41A028D}" destId="{7B9F06C4-CAC6-48B3-9592-92B78EB46053}" srcOrd="1" destOrd="0" presId="urn:microsoft.com/office/officeart/2005/8/layout/vList2"/>
    <dgm:cxn modelId="{3741F19F-56A7-4C3B-973A-7AA0323436E3}" type="presParOf" srcId="{A98A7897-0B19-46C2-A5CC-4587B41A028D}" destId="{46B39223-DB2E-4A93-9DF6-4E7EF9E00DA2}" srcOrd="2" destOrd="0" presId="urn:microsoft.com/office/officeart/2005/8/layout/vList2"/>
    <dgm:cxn modelId="{F2706D3E-B54E-49E7-BE1A-129DE5E0AB0D}" type="presParOf" srcId="{A98A7897-0B19-46C2-A5CC-4587B41A028D}" destId="{9023AB76-184D-45D3-A8C5-6E55DEE52824}" srcOrd="3" destOrd="0" presId="urn:microsoft.com/office/officeart/2005/8/layout/vList2"/>
    <dgm:cxn modelId="{42270317-4783-4F4F-BA57-74F4AFA95C3A}" type="presParOf" srcId="{A98A7897-0B19-46C2-A5CC-4587B41A028D}" destId="{D7FD5A1F-7619-4B51-8C43-75C561D553E5}" srcOrd="4" destOrd="0" presId="urn:microsoft.com/office/officeart/2005/8/layout/vList2"/>
    <dgm:cxn modelId="{8C0F241E-499D-4F82-A4C3-8C0D3E0F8578}" type="presParOf" srcId="{A98A7897-0B19-46C2-A5CC-4587B41A028D}" destId="{F6D95C05-B45C-4981-8717-23D28939A73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4ECE12-9D39-49D1-934C-78F2070CD8F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84901EC-36D2-4CCF-BCA5-E022A0C9FBCA}">
      <dgm:prSet phldrT="[Text]"/>
      <dgm:spPr/>
      <dgm:t>
        <a:bodyPr/>
        <a:lstStyle/>
        <a:p>
          <a:r>
            <a:rPr lang="en-US"/>
            <a:t>Data Collection</a:t>
          </a:r>
        </a:p>
      </dgm:t>
    </dgm:pt>
    <dgm:pt modelId="{F3A34D52-24BA-4F14-9369-120B10AC3E89}" type="sibTrans" cxnId="{1D52520E-EF80-455C-B07C-B2825FF85892}">
      <dgm:prSet/>
      <dgm:spPr/>
      <dgm:t>
        <a:bodyPr/>
        <a:lstStyle/>
        <a:p>
          <a:endParaRPr lang="en-US"/>
        </a:p>
      </dgm:t>
    </dgm:pt>
    <dgm:pt modelId="{EE851598-7F04-4212-8CA3-9364895AF641}" type="parTrans" cxnId="{1D52520E-EF80-455C-B07C-B2825FF85892}">
      <dgm:prSet/>
      <dgm:spPr/>
      <dgm:t>
        <a:bodyPr/>
        <a:lstStyle/>
        <a:p>
          <a:endParaRPr lang="en-US"/>
        </a:p>
      </dgm:t>
    </dgm:pt>
    <dgm:pt modelId="{A9D6738D-76C6-4498-BA0D-1F8BBE241F81}">
      <dgm:prSet phldrT="[Text]"/>
      <dgm:spPr/>
      <dgm:t>
        <a:bodyPr/>
        <a:lstStyle/>
        <a:p>
          <a:r>
            <a:rPr lang="en-US"/>
            <a:t>When do we note the presence of domestic violence</a:t>
          </a:r>
          <a:r>
            <a:rPr lang="en-US">
              <a:latin typeface="Calibri" panose="020F0502020204030204"/>
            </a:rPr>
            <a:t>?</a:t>
          </a:r>
          <a:endParaRPr lang="en-US"/>
        </a:p>
      </dgm:t>
    </dgm:pt>
    <dgm:pt modelId="{F7142508-E858-432C-B84E-8A8ED6606BFD}" type="sibTrans" cxnId="{6B723BD4-897C-46A2-B150-800C431CF783}">
      <dgm:prSet/>
      <dgm:spPr/>
      <dgm:t>
        <a:bodyPr/>
        <a:lstStyle/>
        <a:p>
          <a:endParaRPr lang="en-US"/>
        </a:p>
      </dgm:t>
    </dgm:pt>
    <dgm:pt modelId="{FD665F82-CC89-4F07-838C-3A18B6AA80CC}" type="parTrans" cxnId="{6B723BD4-897C-46A2-B150-800C431CF783}">
      <dgm:prSet/>
      <dgm:spPr/>
      <dgm:t>
        <a:bodyPr/>
        <a:lstStyle/>
        <a:p>
          <a:endParaRPr lang="en-US"/>
        </a:p>
      </dgm:t>
    </dgm:pt>
    <dgm:pt modelId="{9F2223D4-01E1-4A58-9665-748EE7C48E3E}">
      <dgm:prSet phldrT="[Text]"/>
      <dgm:spPr/>
      <dgm:t>
        <a:bodyPr/>
        <a:lstStyle/>
        <a:p>
          <a:pPr rtl="0"/>
          <a:r>
            <a:rPr lang="en-US">
              <a:latin typeface="Calibri" panose="020F0502020204030204"/>
            </a:rPr>
            <a:t>It can show trends that may be occurring in your community</a:t>
          </a:r>
        </a:p>
      </dgm:t>
    </dgm:pt>
    <dgm:pt modelId="{4098B03A-5D42-4833-872C-D838346BA7A5}" type="sibTrans" cxnId="{DD29AA53-6957-4F21-A05D-64B017C1DFEF}">
      <dgm:prSet/>
      <dgm:spPr/>
      <dgm:t>
        <a:bodyPr/>
        <a:lstStyle/>
        <a:p>
          <a:endParaRPr lang="en-US"/>
        </a:p>
      </dgm:t>
    </dgm:pt>
    <dgm:pt modelId="{A67E5C39-06FA-4065-AA13-08E36947451F}" type="parTrans" cxnId="{DD29AA53-6957-4F21-A05D-64B017C1DFEF}">
      <dgm:prSet/>
      <dgm:spPr/>
      <dgm:t>
        <a:bodyPr/>
        <a:lstStyle/>
        <a:p>
          <a:endParaRPr lang="en-US"/>
        </a:p>
      </dgm:t>
    </dgm:pt>
    <dgm:pt modelId="{59CBF777-1BF9-4E05-AA20-549862907C6F}">
      <dgm:prSet phldrT="[Text]"/>
      <dgm:spPr/>
      <dgm:t>
        <a:bodyPr/>
        <a:lstStyle/>
        <a:p>
          <a:r>
            <a:rPr lang="en-US"/>
            <a:t>Maybe limited by state databases</a:t>
          </a:r>
        </a:p>
      </dgm:t>
    </dgm:pt>
    <dgm:pt modelId="{45167F71-0C74-48E6-BD66-D5779AE32AFF}" type="sibTrans" cxnId="{18CE1A00-667B-49C0-A8A3-851CB95DAB7F}">
      <dgm:prSet/>
      <dgm:spPr/>
      <dgm:t>
        <a:bodyPr/>
        <a:lstStyle/>
        <a:p>
          <a:endParaRPr lang="en-US"/>
        </a:p>
      </dgm:t>
    </dgm:pt>
    <dgm:pt modelId="{41576A82-AB1E-436D-816A-56FEE134CE2F}" type="parTrans" cxnId="{18CE1A00-667B-49C0-A8A3-851CB95DAB7F}">
      <dgm:prSet/>
      <dgm:spPr/>
      <dgm:t>
        <a:bodyPr/>
        <a:lstStyle/>
        <a:p>
          <a:endParaRPr lang="en-US"/>
        </a:p>
      </dgm:t>
    </dgm:pt>
    <dgm:pt modelId="{1DF9A197-9368-4733-89AC-75A2CE902CBE}">
      <dgm:prSet phldr="0"/>
      <dgm:spPr/>
      <dgm:t>
        <a:bodyPr/>
        <a:lstStyle/>
        <a:p>
          <a:pPr rtl="0"/>
          <a:r>
            <a:rPr lang="en-US">
              <a:latin typeface="Calibri" panose="020F0502020204030204"/>
            </a:rPr>
            <a:t>Data collection may be limited by state databases </a:t>
          </a:r>
        </a:p>
      </dgm:t>
    </dgm:pt>
    <dgm:pt modelId="{17327B62-A4C2-44AB-956B-034219EAC1C9}" type="parTrans" cxnId="{3986FC7A-7474-48C2-BE32-D91439494EE0}">
      <dgm:prSet/>
      <dgm:spPr/>
    </dgm:pt>
    <dgm:pt modelId="{B67F3F7E-4A93-4135-9092-A7FE024C15F4}" type="sibTrans" cxnId="{3986FC7A-7474-48C2-BE32-D91439494EE0}">
      <dgm:prSet/>
      <dgm:spPr/>
    </dgm:pt>
    <dgm:pt modelId="{B7C71729-F1E2-488F-9369-FDFBA36069D1}">
      <dgm:prSet phldr="0"/>
      <dgm:spPr/>
      <dgm:t>
        <a:bodyPr/>
        <a:lstStyle/>
        <a:p>
          <a:r>
            <a:rPr lang="en-US">
              <a:latin typeface="Calibri" panose="020F0502020204030204"/>
            </a:rPr>
            <a:t>Impacts</a:t>
          </a:r>
          <a:r>
            <a:rPr lang="en-US"/>
            <a:t> funding and allocation of resources</a:t>
          </a:r>
        </a:p>
      </dgm:t>
    </dgm:pt>
    <dgm:pt modelId="{29F93FDC-6BEA-4697-83C8-02AAFB115F7A}" type="parTrans" cxnId="{48114279-2CFC-46DE-AE0D-901B76B30693}">
      <dgm:prSet/>
      <dgm:spPr/>
    </dgm:pt>
    <dgm:pt modelId="{6CC0277C-52CB-448D-8068-E7D6C8963D4E}" type="sibTrans" cxnId="{48114279-2CFC-46DE-AE0D-901B76B30693}">
      <dgm:prSet/>
      <dgm:spPr/>
    </dgm:pt>
    <dgm:pt modelId="{84C77A2C-8CC0-478B-A564-D79B585FA354}" type="pres">
      <dgm:prSet presAssocID="{2B4ECE12-9D39-49D1-934C-78F2070CD8FF}" presName="linear" presStyleCnt="0">
        <dgm:presLayoutVars>
          <dgm:animLvl val="lvl"/>
          <dgm:resizeHandles val="exact"/>
        </dgm:presLayoutVars>
      </dgm:prSet>
      <dgm:spPr/>
    </dgm:pt>
    <dgm:pt modelId="{1ADE30AF-5821-491C-B8B1-7D63985C7D12}" type="pres">
      <dgm:prSet presAssocID="{D84901EC-36D2-4CCF-BCA5-E022A0C9FBCA}" presName="parentText" presStyleLbl="node1" presStyleIdx="0" presStyleCnt="1">
        <dgm:presLayoutVars>
          <dgm:chMax val="0"/>
          <dgm:bulletEnabled val="1"/>
        </dgm:presLayoutVars>
      </dgm:prSet>
      <dgm:spPr/>
    </dgm:pt>
    <dgm:pt modelId="{4AEDEB1D-52FE-4AF9-9E91-68FB73316C02}" type="pres">
      <dgm:prSet presAssocID="{D84901EC-36D2-4CCF-BCA5-E022A0C9FBCA}" presName="childText" presStyleLbl="revTx" presStyleIdx="0" presStyleCnt="1">
        <dgm:presLayoutVars>
          <dgm:bulletEnabled val="1"/>
        </dgm:presLayoutVars>
      </dgm:prSet>
      <dgm:spPr/>
    </dgm:pt>
  </dgm:ptLst>
  <dgm:cxnLst>
    <dgm:cxn modelId="{18CE1A00-667B-49C0-A8A3-851CB95DAB7F}" srcId="{D84901EC-36D2-4CCF-BCA5-E022A0C9FBCA}" destId="{59CBF777-1BF9-4E05-AA20-549862907C6F}" srcOrd="4" destOrd="0" parTransId="{41576A82-AB1E-436D-816A-56FEE134CE2F}" sibTransId="{45167F71-0C74-48E6-BD66-D5779AE32AFF}"/>
    <dgm:cxn modelId="{8046B701-D327-49D1-AEEC-F75E1BC3261E}" type="presOf" srcId="{D84901EC-36D2-4CCF-BCA5-E022A0C9FBCA}" destId="{1ADE30AF-5821-491C-B8B1-7D63985C7D12}" srcOrd="0" destOrd="0" presId="urn:microsoft.com/office/officeart/2005/8/layout/vList2"/>
    <dgm:cxn modelId="{66457602-5041-43EA-AFD2-6AD7C8C802AF}" type="presOf" srcId="{9F2223D4-01E1-4A58-9665-748EE7C48E3E}" destId="{4AEDEB1D-52FE-4AF9-9E91-68FB73316C02}" srcOrd="0" destOrd="2" presId="urn:microsoft.com/office/officeart/2005/8/layout/vList2"/>
    <dgm:cxn modelId="{1D52520E-EF80-455C-B07C-B2825FF85892}" srcId="{2B4ECE12-9D39-49D1-934C-78F2070CD8FF}" destId="{D84901EC-36D2-4CCF-BCA5-E022A0C9FBCA}" srcOrd="0" destOrd="0" parTransId="{EE851598-7F04-4212-8CA3-9364895AF641}" sibTransId="{F3A34D52-24BA-4F14-9369-120B10AC3E89}"/>
    <dgm:cxn modelId="{5E123E24-AAF2-4FB4-8232-6072C27C2942}" type="presOf" srcId="{A9D6738D-76C6-4498-BA0D-1F8BBE241F81}" destId="{4AEDEB1D-52FE-4AF9-9E91-68FB73316C02}" srcOrd="0" destOrd="0" presId="urn:microsoft.com/office/officeart/2005/8/layout/vList2"/>
    <dgm:cxn modelId="{CDE82468-3641-4454-BD7D-17E19795FBA6}" type="presOf" srcId="{2B4ECE12-9D39-49D1-934C-78F2070CD8FF}" destId="{84C77A2C-8CC0-478B-A564-D79B585FA354}" srcOrd="0" destOrd="0" presId="urn:microsoft.com/office/officeart/2005/8/layout/vList2"/>
    <dgm:cxn modelId="{DD29AA53-6957-4F21-A05D-64B017C1DFEF}" srcId="{D84901EC-36D2-4CCF-BCA5-E022A0C9FBCA}" destId="{9F2223D4-01E1-4A58-9665-748EE7C48E3E}" srcOrd="2" destOrd="0" parTransId="{A67E5C39-06FA-4065-AA13-08E36947451F}" sibTransId="{4098B03A-5D42-4833-872C-D838346BA7A5}"/>
    <dgm:cxn modelId="{48114279-2CFC-46DE-AE0D-901B76B30693}" srcId="{D84901EC-36D2-4CCF-BCA5-E022A0C9FBCA}" destId="{B7C71729-F1E2-488F-9369-FDFBA36069D1}" srcOrd="3" destOrd="0" parTransId="{29F93FDC-6BEA-4697-83C8-02AAFB115F7A}" sibTransId="{6CC0277C-52CB-448D-8068-E7D6C8963D4E}"/>
    <dgm:cxn modelId="{3986FC7A-7474-48C2-BE32-D91439494EE0}" srcId="{D84901EC-36D2-4CCF-BCA5-E022A0C9FBCA}" destId="{1DF9A197-9368-4733-89AC-75A2CE902CBE}" srcOrd="1" destOrd="0" parTransId="{17327B62-A4C2-44AB-956B-034219EAC1C9}" sibTransId="{B67F3F7E-4A93-4135-9092-A7FE024C15F4}"/>
    <dgm:cxn modelId="{42A952A3-8B61-4F53-9874-795BE38D8B2B}" type="presOf" srcId="{59CBF777-1BF9-4E05-AA20-549862907C6F}" destId="{4AEDEB1D-52FE-4AF9-9E91-68FB73316C02}" srcOrd="0" destOrd="4" presId="urn:microsoft.com/office/officeart/2005/8/layout/vList2"/>
    <dgm:cxn modelId="{5DAB1DAF-D7EE-47A4-862A-747813E8FE40}" type="presOf" srcId="{1DF9A197-9368-4733-89AC-75A2CE902CBE}" destId="{4AEDEB1D-52FE-4AF9-9E91-68FB73316C02}" srcOrd="0" destOrd="1" presId="urn:microsoft.com/office/officeart/2005/8/layout/vList2"/>
    <dgm:cxn modelId="{6B723BD4-897C-46A2-B150-800C431CF783}" srcId="{D84901EC-36D2-4CCF-BCA5-E022A0C9FBCA}" destId="{A9D6738D-76C6-4498-BA0D-1F8BBE241F81}" srcOrd="0" destOrd="0" parTransId="{FD665F82-CC89-4F07-838C-3A18B6AA80CC}" sibTransId="{F7142508-E858-432C-B84E-8A8ED6606BFD}"/>
    <dgm:cxn modelId="{E8BCC8F9-872F-4FDD-83D6-754D4EE2169E}" type="presOf" srcId="{B7C71729-F1E2-488F-9369-FDFBA36069D1}" destId="{4AEDEB1D-52FE-4AF9-9E91-68FB73316C02}" srcOrd="0" destOrd="3" presId="urn:microsoft.com/office/officeart/2005/8/layout/vList2"/>
    <dgm:cxn modelId="{5707A9EA-57DD-44CA-962C-E2A576D056D3}" type="presParOf" srcId="{84C77A2C-8CC0-478B-A564-D79B585FA354}" destId="{1ADE30AF-5821-491C-B8B1-7D63985C7D12}" srcOrd="0" destOrd="0" presId="urn:microsoft.com/office/officeart/2005/8/layout/vList2"/>
    <dgm:cxn modelId="{A08C72B3-0976-4AAF-8BFA-AA334E10BCF6}" type="presParOf" srcId="{84C77A2C-8CC0-478B-A564-D79B585FA354}" destId="{4AEDEB1D-52FE-4AF9-9E91-68FB73316C0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DD244A-BE00-403A-A9D4-6DC15DF9C5C1}"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359E78B3-B0B1-4695-AE79-4BD90F197322}">
      <dgm:prSet phldrT="[Text]"/>
      <dgm:spPr/>
      <dgm:t>
        <a:bodyPr/>
        <a:lstStyle/>
        <a:p>
          <a:r>
            <a:rPr lang="en-US"/>
            <a:t>Development of workplan using best practices from Attorney General’s National Taskforce on Children Exposed to Violence in 2012</a:t>
          </a:r>
        </a:p>
      </dgm:t>
    </dgm:pt>
    <dgm:pt modelId="{61C0D8BA-269E-4443-A5EB-1151A284737D}" type="parTrans" cxnId="{A9DD84D8-DC8E-4777-97D7-F683B9510DA6}">
      <dgm:prSet/>
      <dgm:spPr/>
      <dgm:t>
        <a:bodyPr/>
        <a:lstStyle/>
        <a:p>
          <a:endParaRPr lang="en-US"/>
        </a:p>
      </dgm:t>
    </dgm:pt>
    <dgm:pt modelId="{E33BF27E-EA06-4400-8165-4B7E02AA9168}" type="sibTrans" cxnId="{A9DD84D8-DC8E-4777-97D7-F683B9510DA6}">
      <dgm:prSet/>
      <dgm:spPr/>
      <dgm:t>
        <a:bodyPr/>
        <a:lstStyle/>
        <a:p>
          <a:endParaRPr lang="en-US"/>
        </a:p>
      </dgm:t>
    </dgm:pt>
    <dgm:pt modelId="{7422C451-150C-4135-BDDA-436941B61B68}">
      <dgm:prSet phldrT="[Text]"/>
      <dgm:spPr/>
      <dgm:t>
        <a:bodyPr/>
        <a:lstStyle/>
        <a:p>
          <a:r>
            <a:rPr lang="en-US"/>
            <a:t>In Fairfax: growing recognition of need for services accounting for DV for children</a:t>
          </a:r>
        </a:p>
      </dgm:t>
    </dgm:pt>
    <dgm:pt modelId="{3FCA096D-BD9C-49C2-B6FC-3AC6D5A83CD1}" type="parTrans" cxnId="{D4841109-4A4D-47FA-ABB3-9E87BD765BAC}">
      <dgm:prSet/>
      <dgm:spPr/>
      <dgm:t>
        <a:bodyPr/>
        <a:lstStyle/>
        <a:p>
          <a:endParaRPr lang="en-US"/>
        </a:p>
      </dgm:t>
    </dgm:pt>
    <dgm:pt modelId="{3C8997AA-92CE-49F5-A02E-73638D026372}" type="sibTrans" cxnId="{D4841109-4A4D-47FA-ABB3-9E87BD765BAC}">
      <dgm:prSet/>
      <dgm:spPr/>
      <dgm:t>
        <a:bodyPr/>
        <a:lstStyle/>
        <a:p>
          <a:endParaRPr lang="en-US"/>
        </a:p>
      </dgm:t>
    </dgm:pt>
    <dgm:pt modelId="{2E69A9EB-81BB-43A1-98CE-0E648C7F67A5}">
      <dgm:prSet/>
      <dgm:spPr/>
      <dgm:t>
        <a:bodyPr/>
        <a:lstStyle/>
        <a:p>
          <a:r>
            <a:rPr lang="en-US" b="0"/>
            <a:t>Board of Supervisors provided funding to Domestic and Sexual Violence Services to create the Child Witness to DV Coordinator position</a:t>
          </a:r>
          <a:endParaRPr lang="en-US"/>
        </a:p>
      </dgm:t>
    </dgm:pt>
    <dgm:pt modelId="{0497E2DC-A972-4296-B4A6-800986A20139}" type="parTrans" cxnId="{736D2C0C-1FA0-4949-8BC3-BA29D35E4645}">
      <dgm:prSet/>
      <dgm:spPr/>
      <dgm:t>
        <a:bodyPr/>
        <a:lstStyle/>
        <a:p>
          <a:endParaRPr lang="en-US"/>
        </a:p>
      </dgm:t>
    </dgm:pt>
    <dgm:pt modelId="{89526163-8919-493A-BC54-555A345637AE}" type="sibTrans" cxnId="{736D2C0C-1FA0-4949-8BC3-BA29D35E4645}">
      <dgm:prSet/>
      <dgm:spPr/>
      <dgm:t>
        <a:bodyPr/>
        <a:lstStyle/>
        <a:p>
          <a:endParaRPr lang="en-US"/>
        </a:p>
      </dgm:t>
    </dgm:pt>
    <dgm:pt modelId="{4185B97D-D0AD-47D8-AAE2-020401965D65}">
      <dgm:prSet/>
      <dgm:spPr/>
      <dgm:t>
        <a:bodyPr/>
        <a:lstStyle/>
        <a:p>
          <a:r>
            <a:rPr lang="en-US" b="0"/>
            <a:t>Countywide Child Witness to Domestic Violence Coordinator hired in FY2019</a:t>
          </a:r>
          <a:endParaRPr lang="en-US"/>
        </a:p>
      </dgm:t>
    </dgm:pt>
    <dgm:pt modelId="{85431C82-2ADC-437B-9298-85A324E5BD3F}" type="parTrans" cxnId="{7A84F3E8-31FC-4C80-B0E4-ADB2B8262021}">
      <dgm:prSet/>
      <dgm:spPr/>
      <dgm:t>
        <a:bodyPr/>
        <a:lstStyle/>
        <a:p>
          <a:endParaRPr lang="en-US"/>
        </a:p>
      </dgm:t>
    </dgm:pt>
    <dgm:pt modelId="{F962E46B-D9C2-4635-8921-A0544E08A974}" type="sibTrans" cxnId="{7A84F3E8-31FC-4C80-B0E4-ADB2B8262021}">
      <dgm:prSet/>
      <dgm:spPr/>
      <dgm:t>
        <a:bodyPr/>
        <a:lstStyle/>
        <a:p>
          <a:endParaRPr lang="en-US"/>
        </a:p>
      </dgm:t>
    </dgm:pt>
    <dgm:pt modelId="{46F4EA04-9CD1-4DEC-864B-9A8048602110}">
      <dgm:prSet phldrT="[Text]"/>
      <dgm:spPr/>
      <dgm:t>
        <a:bodyPr/>
        <a:lstStyle/>
        <a:p>
          <a:r>
            <a:rPr lang="en-US"/>
            <a:t>Use of existing coordinated community response bodies, including senior county and nonprofit leaders to advocate for services</a:t>
          </a:r>
        </a:p>
      </dgm:t>
    </dgm:pt>
    <dgm:pt modelId="{A333D2F7-9846-4DBC-BCE5-1D3266A7B7FC}" type="parTrans" cxnId="{9003BDC2-CBCF-418D-9C39-FB2D82EB8880}">
      <dgm:prSet/>
      <dgm:spPr/>
      <dgm:t>
        <a:bodyPr/>
        <a:lstStyle/>
        <a:p>
          <a:endParaRPr lang="en-US"/>
        </a:p>
      </dgm:t>
    </dgm:pt>
    <dgm:pt modelId="{00A450B1-560A-4409-97F3-17FD58D5862E}" type="sibTrans" cxnId="{9003BDC2-CBCF-418D-9C39-FB2D82EB8880}">
      <dgm:prSet/>
      <dgm:spPr/>
      <dgm:t>
        <a:bodyPr/>
        <a:lstStyle/>
        <a:p>
          <a:endParaRPr lang="en-US"/>
        </a:p>
      </dgm:t>
    </dgm:pt>
    <dgm:pt modelId="{EE4EA19E-AFA2-44EA-ACD6-45ABCF370F53}" type="pres">
      <dgm:prSet presAssocID="{B3DD244A-BE00-403A-A9D4-6DC15DF9C5C1}" presName="outerComposite" presStyleCnt="0">
        <dgm:presLayoutVars>
          <dgm:chMax val="5"/>
          <dgm:dir/>
          <dgm:resizeHandles val="exact"/>
        </dgm:presLayoutVars>
      </dgm:prSet>
      <dgm:spPr/>
    </dgm:pt>
    <dgm:pt modelId="{7B2A27B3-96A0-44C7-B4AE-7AC7BD5038D8}" type="pres">
      <dgm:prSet presAssocID="{B3DD244A-BE00-403A-A9D4-6DC15DF9C5C1}" presName="dummyMaxCanvas" presStyleCnt="0">
        <dgm:presLayoutVars/>
      </dgm:prSet>
      <dgm:spPr/>
    </dgm:pt>
    <dgm:pt modelId="{7631AB9C-7C2E-4CC5-850C-BAE78086FE45}" type="pres">
      <dgm:prSet presAssocID="{B3DD244A-BE00-403A-A9D4-6DC15DF9C5C1}" presName="FiveNodes_1" presStyleLbl="node1" presStyleIdx="0" presStyleCnt="5">
        <dgm:presLayoutVars>
          <dgm:bulletEnabled val="1"/>
        </dgm:presLayoutVars>
      </dgm:prSet>
      <dgm:spPr/>
    </dgm:pt>
    <dgm:pt modelId="{879A0E22-1D6B-4321-BBB0-8AB64CF8EC6A}" type="pres">
      <dgm:prSet presAssocID="{B3DD244A-BE00-403A-A9D4-6DC15DF9C5C1}" presName="FiveNodes_2" presStyleLbl="node1" presStyleIdx="1" presStyleCnt="5">
        <dgm:presLayoutVars>
          <dgm:bulletEnabled val="1"/>
        </dgm:presLayoutVars>
      </dgm:prSet>
      <dgm:spPr/>
    </dgm:pt>
    <dgm:pt modelId="{D2C3E206-B7D4-4CFE-86BC-FE55187FA1CD}" type="pres">
      <dgm:prSet presAssocID="{B3DD244A-BE00-403A-A9D4-6DC15DF9C5C1}" presName="FiveNodes_3" presStyleLbl="node1" presStyleIdx="2" presStyleCnt="5">
        <dgm:presLayoutVars>
          <dgm:bulletEnabled val="1"/>
        </dgm:presLayoutVars>
      </dgm:prSet>
      <dgm:spPr/>
    </dgm:pt>
    <dgm:pt modelId="{8FECD77A-C629-435D-BCDE-12042AF8506E}" type="pres">
      <dgm:prSet presAssocID="{B3DD244A-BE00-403A-A9D4-6DC15DF9C5C1}" presName="FiveNodes_4" presStyleLbl="node1" presStyleIdx="3" presStyleCnt="5">
        <dgm:presLayoutVars>
          <dgm:bulletEnabled val="1"/>
        </dgm:presLayoutVars>
      </dgm:prSet>
      <dgm:spPr/>
    </dgm:pt>
    <dgm:pt modelId="{3BE5B4D6-4AA6-49F3-93FE-B97FBDC856FF}" type="pres">
      <dgm:prSet presAssocID="{B3DD244A-BE00-403A-A9D4-6DC15DF9C5C1}" presName="FiveNodes_5" presStyleLbl="node1" presStyleIdx="4" presStyleCnt="5">
        <dgm:presLayoutVars>
          <dgm:bulletEnabled val="1"/>
        </dgm:presLayoutVars>
      </dgm:prSet>
      <dgm:spPr/>
    </dgm:pt>
    <dgm:pt modelId="{9F85FB5D-FB9C-4EF9-A628-D4FDF83B139E}" type="pres">
      <dgm:prSet presAssocID="{B3DD244A-BE00-403A-A9D4-6DC15DF9C5C1}" presName="FiveConn_1-2" presStyleLbl="fgAccFollowNode1" presStyleIdx="0" presStyleCnt="4">
        <dgm:presLayoutVars>
          <dgm:bulletEnabled val="1"/>
        </dgm:presLayoutVars>
      </dgm:prSet>
      <dgm:spPr/>
    </dgm:pt>
    <dgm:pt modelId="{1F4414BA-2941-4156-83FF-2A1824C58288}" type="pres">
      <dgm:prSet presAssocID="{B3DD244A-BE00-403A-A9D4-6DC15DF9C5C1}" presName="FiveConn_2-3" presStyleLbl="fgAccFollowNode1" presStyleIdx="1" presStyleCnt="4">
        <dgm:presLayoutVars>
          <dgm:bulletEnabled val="1"/>
        </dgm:presLayoutVars>
      </dgm:prSet>
      <dgm:spPr/>
    </dgm:pt>
    <dgm:pt modelId="{2AAE5EC0-49F6-4838-9E5B-E90B2595E2BA}" type="pres">
      <dgm:prSet presAssocID="{B3DD244A-BE00-403A-A9D4-6DC15DF9C5C1}" presName="FiveConn_3-4" presStyleLbl="fgAccFollowNode1" presStyleIdx="2" presStyleCnt="4">
        <dgm:presLayoutVars>
          <dgm:bulletEnabled val="1"/>
        </dgm:presLayoutVars>
      </dgm:prSet>
      <dgm:spPr/>
    </dgm:pt>
    <dgm:pt modelId="{44E641D8-9C35-4B82-8413-097E6E7BA544}" type="pres">
      <dgm:prSet presAssocID="{B3DD244A-BE00-403A-A9D4-6DC15DF9C5C1}" presName="FiveConn_4-5" presStyleLbl="fgAccFollowNode1" presStyleIdx="3" presStyleCnt="4">
        <dgm:presLayoutVars>
          <dgm:bulletEnabled val="1"/>
        </dgm:presLayoutVars>
      </dgm:prSet>
      <dgm:spPr/>
    </dgm:pt>
    <dgm:pt modelId="{16F16C55-43FD-4051-A0EB-224B75A75C20}" type="pres">
      <dgm:prSet presAssocID="{B3DD244A-BE00-403A-A9D4-6DC15DF9C5C1}" presName="FiveNodes_1_text" presStyleLbl="node1" presStyleIdx="4" presStyleCnt="5">
        <dgm:presLayoutVars>
          <dgm:bulletEnabled val="1"/>
        </dgm:presLayoutVars>
      </dgm:prSet>
      <dgm:spPr/>
    </dgm:pt>
    <dgm:pt modelId="{16BE841D-5113-49E0-AD7A-560B7B97499A}" type="pres">
      <dgm:prSet presAssocID="{B3DD244A-BE00-403A-A9D4-6DC15DF9C5C1}" presName="FiveNodes_2_text" presStyleLbl="node1" presStyleIdx="4" presStyleCnt="5">
        <dgm:presLayoutVars>
          <dgm:bulletEnabled val="1"/>
        </dgm:presLayoutVars>
      </dgm:prSet>
      <dgm:spPr/>
    </dgm:pt>
    <dgm:pt modelId="{20DA3C07-6D18-4D1E-9E21-8A35B163076E}" type="pres">
      <dgm:prSet presAssocID="{B3DD244A-BE00-403A-A9D4-6DC15DF9C5C1}" presName="FiveNodes_3_text" presStyleLbl="node1" presStyleIdx="4" presStyleCnt="5">
        <dgm:presLayoutVars>
          <dgm:bulletEnabled val="1"/>
        </dgm:presLayoutVars>
      </dgm:prSet>
      <dgm:spPr/>
    </dgm:pt>
    <dgm:pt modelId="{4005D175-1887-4EBD-B5CD-E0CFB3D944D6}" type="pres">
      <dgm:prSet presAssocID="{B3DD244A-BE00-403A-A9D4-6DC15DF9C5C1}" presName="FiveNodes_4_text" presStyleLbl="node1" presStyleIdx="4" presStyleCnt="5">
        <dgm:presLayoutVars>
          <dgm:bulletEnabled val="1"/>
        </dgm:presLayoutVars>
      </dgm:prSet>
      <dgm:spPr/>
    </dgm:pt>
    <dgm:pt modelId="{49B7399F-E636-4AE9-A2AA-6F7C62E9BC0D}" type="pres">
      <dgm:prSet presAssocID="{B3DD244A-BE00-403A-A9D4-6DC15DF9C5C1}" presName="FiveNodes_5_text" presStyleLbl="node1" presStyleIdx="4" presStyleCnt="5">
        <dgm:presLayoutVars>
          <dgm:bulletEnabled val="1"/>
        </dgm:presLayoutVars>
      </dgm:prSet>
      <dgm:spPr/>
    </dgm:pt>
  </dgm:ptLst>
  <dgm:cxnLst>
    <dgm:cxn modelId="{5D3D7505-193D-489F-B69E-0C11BE230313}" type="presOf" srcId="{89526163-8919-493A-BC54-555A345637AE}" destId="{44E641D8-9C35-4B82-8413-097E6E7BA544}" srcOrd="0" destOrd="0" presId="urn:microsoft.com/office/officeart/2005/8/layout/vProcess5"/>
    <dgm:cxn modelId="{D4841109-4A4D-47FA-ABB3-9E87BD765BAC}" srcId="{B3DD244A-BE00-403A-A9D4-6DC15DF9C5C1}" destId="{7422C451-150C-4135-BDDA-436941B61B68}" srcOrd="0" destOrd="0" parTransId="{3FCA096D-BD9C-49C2-B6FC-3AC6D5A83CD1}" sibTransId="{3C8997AA-92CE-49F5-A02E-73638D026372}"/>
    <dgm:cxn modelId="{89C59E0B-F704-40BA-AC83-D0DCB311F2D7}" type="presOf" srcId="{4185B97D-D0AD-47D8-AAE2-020401965D65}" destId="{49B7399F-E636-4AE9-A2AA-6F7C62E9BC0D}" srcOrd="1" destOrd="0" presId="urn:microsoft.com/office/officeart/2005/8/layout/vProcess5"/>
    <dgm:cxn modelId="{736D2C0C-1FA0-4949-8BC3-BA29D35E4645}" srcId="{B3DD244A-BE00-403A-A9D4-6DC15DF9C5C1}" destId="{2E69A9EB-81BB-43A1-98CE-0E648C7F67A5}" srcOrd="3" destOrd="0" parTransId="{0497E2DC-A972-4296-B4A6-800986A20139}" sibTransId="{89526163-8919-493A-BC54-555A345637AE}"/>
    <dgm:cxn modelId="{666EDD0D-EAA4-494E-B235-877903ECE4AC}" type="presOf" srcId="{46F4EA04-9CD1-4DEC-864B-9A8048602110}" destId="{D2C3E206-B7D4-4CFE-86BC-FE55187FA1CD}" srcOrd="0" destOrd="0" presId="urn:microsoft.com/office/officeart/2005/8/layout/vProcess5"/>
    <dgm:cxn modelId="{A42EAF10-21D0-4E7D-8E9C-D0850407DD84}" type="presOf" srcId="{46F4EA04-9CD1-4DEC-864B-9A8048602110}" destId="{20DA3C07-6D18-4D1E-9E21-8A35B163076E}" srcOrd="1" destOrd="0" presId="urn:microsoft.com/office/officeart/2005/8/layout/vProcess5"/>
    <dgm:cxn modelId="{ABE68115-987E-4055-9112-22E659260E2F}" type="presOf" srcId="{359E78B3-B0B1-4695-AE79-4BD90F197322}" destId="{879A0E22-1D6B-4321-BBB0-8AB64CF8EC6A}" srcOrd="0" destOrd="0" presId="urn:microsoft.com/office/officeart/2005/8/layout/vProcess5"/>
    <dgm:cxn modelId="{DB18891C-009C-4E93-9BE7-6E1AF33F3559}" type="presOf" srcId="{B3DD244A-BE00-403A-A9D4-6DC15DF9C5C1}" destId="{EE4EA19E-AFA2-44EA-ACD6-45ABCF370F53}" srcOrd="0" destOrd="0" presId="urn:microsoft.com/office/officeart/2005/8/layout/vProcess5"/>
    <dgm:cxn modelId="{F8B14522-A3C2-42B5-8917-FA6B94B12639}" type="presOf" srcId="{7422C451-150C-4135-BDDA-436941B61B68}" destId="{7631AB9C-7C2E-4CC5-850C-BAE78086FE45}" srcOrd="0" destOrd="0" presId="urn:microsoft.com/office/officeart/2005/8/layout/vProcess5"/>
    <dgm:cxn modelId="{5056E75B-E8B7-4837-BC47-962A6DA55A8B}" type="presOf" srcId="{2E69A9EB-81BB-43A1-98CE-0E648C7F67A5}" destId="{8FECD77A-C629-435D-BCDE-12042AF8506E}" srcOrd="0" destOrd="0" presId="urn:microsoft.com/office/officeart/2005/8/layout/vProcess5"/>
    <dgm:cxn modelId="{3B026C41-401C-4B43-AEA5-039340861AF7}" type="presOf" srcId="{E33BF27E-EA06-4400-8165-4B7E02AA9168}" destId="{1F4414BA-2941-4156-83FF-2A1824C58288}" srcOrd="0" destOrd="0" presId="urn:microsoft.com/office/officeart/2005/8/layout/vProcess5"/>
    <dgm:cxn modelId="{7FCBA264-DBD7-4450-BA6D-BDDABF61EEE7}" type="presOf" srcId="{7422C451-150C-4135-BDDA-436941B61B68}" destId="{16F16C55-43FD-4051-A0EB-224B75A75C20}" srcOrd="1" destOrd="0" presId="urn:microsoft.com/office/officeart/2005/8/layout/vProcess5"/>
    <dgm:cxn modelId="{02DEC249-EE10-4AC2-9D17-7D608FE47921}" type="presOf" srcId="{3C8997AA-92CE-49F5-A02E-73638D026372}" destId="{9F85FB5D-FB9C-4EF9-A628-D4FDF83B139E}" srcOrd="0" destOrd="0" presId="urn:microsoft.com/office/officeart/2005/8/layout/vProcess5"/>
    <dgm:cxn modelId="{4B384E9D-C1C6-45BB-BC4F-F71868D89152}" type="presOf" srcId="{359E78B3-B0B1-4695-AE79-4BD90F197322}" destId="{16BE841D-5113-49E0-AD7A-560B7B97499A}" srcOrd="1" destOrd="0" presId="urn:microsoft.com/office/officeart/2005/8/layout/vProcess5"/>
    <dgm:cxn modelId="{04F5CBB7-EA81-42CE-AF07-28D191AEFC70}" type="presOf" srcId="{00A450B1-560A-4409-97F3-17FD58D5862E}" destId="{2AAE5EC0-49F6-4838-9E5B-E90B2595E2BA}" srcOrd="0" destOrd="0" presId="urn:microsoft.com/office/officeart/2005/8/layout/vProcess5"/>
    <dgm:cxn modelId="{9003BDC2-CBCF-418D-9C39-FB2D82EB8880}" srcId="{B3DD244A-BE00-403A-A9D4-6DC15DF9C5C1}" destId="{46F4EA04-9CD1-4DEC-864B-9A8048602110}" srcOrd="2" destOrd="0" parTransId="{A333D2F7-9846-4DBC-BCE5-1D3266A7B7FC}" sibTransId="{00A450B1-560A-4409-97F3-17FD58D5862E}"/>
    <dgm:cxn modelId="{441D1FD6-C4B8-49AE-8DFD-75F6F8E48487}" type="presOf" srcId="{4185B97D-D0AD-47D8-AAE2-020401965D65}" destId="{3BE5B4D6-4AA6-49F3-93FE-B97FBDC856FF}" srcOrd="0" destOrd="0" presId="urn:microsoft.com/office/officeart/2005/8/layout/vProcess5"/>
    <dgm:cxn modelId="{A9DD84D8-DC8E-4777-97D7-F683B9510DA6}" srcId="{B3DD244A-BE00-403A-A9D4-6DC15DF9C5C1}" destId="{359E78B3-B0B1-4695-AE79-4BD90F197322}" srcOrd="1" destOrd="0" parTransId="{61C0D8BA-269E-4443-A5EB-1151A284737D}" sibTransId="{E33BF27E-EA06-4400-8165-4B7E02AA9168}"/>
    <dgm:cxn modelId="{508C81E1-DC17-4E3E-984A-2DA5B71BA558}" type="presOf" srcId="{2E69A9EB-81BB-43A1-98CE-0E648C7F67A5}" destId="{4005D175-1887-4EBD-B5CD-E0CFB3D944D6}" srcOrd="1" destOrd="0" presId="urn:microsoft.com/office/officeart/2005/8/layout/vProcess5"/>
    <dgm:cxn modelId="{7A84F3E8-31FC-4C80-B0E4-ADB2B8262021}" srcId="{B3DD244A-BE00-403A-A9D4-6DC15DF9C5C1}" destId="{4185B97D-D0AD-47D8-AAE2-020401965D65}" srcOrd="4" destOrd="0" parTransId="{85431C82-2ADC-437B-9298-85A324E5BD3F}" sibTransId="{F962E46B-D9C2-4635-8921-A0544E08A974}"/>
    <dgm:cxn modelId="{7B2F0A7D-0873-4BDB-9A5E-EB16D77BDDC3}" type="presParOf" srcId="{EE4EA19E-AFA2-44EA-ACD6-45ABCF370F53}" destId="{7B2A27B3-96A0-44C7-B4AE-7AC7BD5038D8}" srcOrd="0" destOrd="0" presId="urn:microsoft.com/office/officeart/2005/8/layout/vProcess5"/>
    <dgm:cxn modelId="{355C8F75-7187-4503-82F7-6178ED7BBA1E}" type="presParOf" srcId="{EE4EA19E-AFA2-44EA-ACD6-45ABCF370F53}" destId="{7631AB9C-7C2E-4CC5-850C-BAE78086FE45}" srcOrd="1" destOrd="0" presId="urn:microsoft.com/office/officeart/2005/8/layout/vProcess5"/>
    <dgm:cxn modelId="{104E188D-2334-4353-AF70-D33243FC6ADD}" type="presParOf" srcId="{EE4EA19E-AFA2-44EA-ACD6-45ABCF370F53}" destId="{879A0E22-1D6B-4321-BBB0-8AB64CF8EC6A}" srcOrd="2" destOrd="0" presId="urn:microsoft.com/office/officeart/2005/8/layout/vProcess5"/>
    <dgm:cxn modelId="{A5DA957E-FD35-4A91-AA8D-9C2E1A49D4AC}" type="presParOf" srcId="{EE4EA19E-AFA2-44EA-ACD6-45ABCF370F53}" destId="{D2C3E206-B7D4-4CFE-86BC-FE55187FA1CD}" srcOrd="3" destOrd="0" presId="urn:microsoft.com/office/officeart/2005/8/layout/vProcess5"/>
    <dgm:cxn modelId="{158E21B1-F24B-4724-812B-5B0EEC82087F}" type="presParOf" srcId="{EE4EA19E-AFA2-44EA-ACD6-45ABCF370F53}" destId="{8FECD77A-C629-435D-BCDE-12042AF8506E}" srcOrd="4" destOrd="0" presId="urn:microsoft.com/office/officeart/2005/8/layout/vProcess5"/>
    <dgm:cxn modelId="{042DD801-0897-496C-96D7-C4B4B0E1F187}" type="presParOf" srcId="{EE4EA19E-AFA2-44EA-ACD6-45ABCF370F53}" destId="{3BE5B4D6-4AA6-49F3-93FE-B97FBDC856FF}" srcOrd="5" destOrd="0" presId="urn:microsoft.com/office/officeart/2005/8/layout/vProcess5"/>
    <dgm:cxn modelId="{C9FFFD7C-E79D-4A00-9BC5-DBAE2F364B4B}" type="presParOf" srcId="{EE4EA19E-AFA2-44EA-ACD6-45ABCF370F53}" destId="{9F85FB5D-FB9C-4EF9-A628-D4FDF83B139E}" srcOrd="6" destOrd="0" presId="urn:microsoft.com/office/officeart/2005/8/layout/vProcess5"/>
    <dgm:cxn modelId="{E8B35A21-A572-430D-98DE-9544262E69A6}" type="presParOf" srcId="{EE4EA19E-AFA2-44EA-ACD6-45ABCF370F53}" destId="{1F4414BA-2941-4156-83FF-2A1824C58288}" srcOrd="7" destOrd="0" presId="urn:microsoft.com/office/officeart/2005/8/layout/vProcess5"/>
    <dgm:cxn modelId="{3D69C86F-67B5-41B7-B381-94705C261D28}" type="presParOf" srcId="{EE4EA19E-AFA2-44EA-ACD6-45ABCF370F53}" destId="{2AAE5EC0-49F6-4838-9E5B-E90B2595E2BA}" srcOrd="8" destOrd="0" presId="urn:microsoft.com/office/officeart/2005/8/layout/vProcess5"/>
    <dgm:cxn modelId="{43982B4F-3FA2-4F83-AC61-84615A3F7056}" type="presParOf" srcId="{EE4EA19E-AFA2-44EA-ACD6-45ABCF370F53}" destId="{44E641D8-9C35-4B82-8413-097E6E7BA544}" srcOrd="9" destOrd="0" presId="urn:microsoft.com/office/officeart/2005/8/layout/vProcess5"/>
    <dgm:cxn modelId="{96C6A432-E6C9-4AC4-B660-23154A4DA625}" type="presParOf" srcId="{EE4EA19E-AFA2-44EA-ACD6-45ABCF370F53}" destId="{16F16C55-43FD-4051-A0EB-224B75A75C20}" srcOrd="10" destOrd="0" presId="urn:microsoft.com/office/officeart/2005/8/layout/vProcess5"/>
    <dgm:cxn modelId="{2C6BF6C1-9761-40A5-9BB5-9D3D5B5A680B}" type="presParOf" srcId="{EE4EA19E-AFA2-44EA-ACD6-45ABCF370F53}" destId="{16BE841D-5113-49E0-AD7A-560B7B97499A}" srcOrd="11" destOrd="0" presId="urn:microsoft.com/office/officeart/2005/8/layout/vProcess5"/>
    <dgm:cxn modelId="{3A8B177A-7792-465D-972C-35116F0089B3}" type="presParOf" srcId="{EE4EA19E-AFA2-44EA-ACD6-45ABCF370F53}" destId="{20DA3C07-6D18-4D1E-9E21-8A35B163076E}" srcOrd="12" destOrd="0" presId="urn:microsoft.com/office/officeart/2005/8/layout/vProcess5"/>
    <dgm:cxn modelId="{E46B4CEA-EE32-4EA5-B3AB-CE5C3FFA835A}" type="presParOf" srcId="{EE4EA19E-AFA2-44EA-ACD6-45ABCF370F53}" destId="{4005D175-1887-4EBD-B5CD-E0CFB3D944D6}" srcOrd="13" destOrd="0" presId="urn:microsoft.com/office/officeart/2005/8/layout/vProcess5"/>
    <dgm:cxn modelId="{63DC4D02-44E7-4BC7-A7F6-E27B4CCFAF42}" type="presParOf" srcId="{EE4EA19E-AFA2-44EA-ACD6-45ABCF370F53}" destId="{49B7399F-E636-4AE9-A2AA-6F7C62E9BC0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108E93C-CDE9-4CB2-B633-B44152B93542}"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B996A4D2-ADFB-43E8-8639-269F11794726}">
      <dgm:prSet phldrT="[Text]"/>
      <dgm:spPr/>
      <dgm:t>
        <a:bodyPr/>
        <a:lstStyle/>
        <a:p>
          <a:r>
            <a:rPr lang="en-US"/>
            <a:t>The mission of the Step Up 4 Kids Initiative is to improve the short-term and long-term outcomes in the lives of children who have witnessed domestic violence by improving the government and community response, enhancing clinical intervention services, and providing opportunities for individual impact.</a:t>
          </a:r>
        </a:p>
      </dgm:t>
    </dgm:pt>
    <dgm:pt modelId="{94F451F1-80B0-4313-8014-CE8AC6EE362F}" type="parTrans" cxnId="{8B0BF0A1-21EA-4016-A6F4-1DEBC2F63D2C}">
      <dgm:prSet/>
      <dgm:spPr/>
      <dgm:t>
        <a:bodyPr/>
        <a:lstStyle/>
        <a:p>
          <a:endParaRPr lang="en-US"/>
        </a:p>
      </dgm:t>
    </dgm:pt>
    <dgm:pt modelId="{8650B3EE-0115-43B3-8645-26412F66B809}" type="sibTrans" cxnId="{8B0BF0A1-21EA-4016-A6F4-1DEBC2F63D2C}">
      <dgm:prSet/>
      <dgm:spPr/>
      <dgm:t>
        <a:bodyPr/>
        <a:lstStyle/>
        <a:p>
          <a:endParaRPr lang="en-US"/>
        </a:p>
      </dgm:t>
    </dgm:pt>
    <dgm:pt modelId="{7BD37606-630F-42BC-8485-FC87A851E762}" type="pres">
      <dgm:prSet presAssocID="{C108E93C-CDE9-4CB2-B633-B44152B93542}" presName="diagram" presStyleCnt="0">
        <dgm:presLayoutVars>
          <dgm:dir/>
          <dgm:resizeHandles val="exact"/>
        </dgm:presLayoutVars>
      </dgm:prSet>
      <dgm:spPr/>
    </dgm:pt>
    <dgm:pt modelId="{C6836ED2-1E13-4D16-8ABA-542DF2AE2199}" type="pres">
      <dgm:prSet presAssocID="{B996A4D2-ADFB-43E8-8639-269F11794726}" presName="node" presStyleLbl="node1" presStyleIdx="0" presStyleCnt="1" custScaleX="125009">
        <dgm:presLayoutVars>
          <dgm:bulletEnabled val="1"/>
        </dgm:presLayoutVars>
      </dgm:prSet>
      <dgm:spPr/>
    </dgm:pt>
  </dgm:ptLst>
  <dgm:cxnLst>
    <dgm:cxn modelId="{8B0BF0A1-21EA-4016-A6F4-1DEBC2F63D2C}" srcId="{C108E93C-CDE9-4CB2-B633-B44152B93542}" destId="{B996A4D2-ADFB-43E8-8639-269F11794726}" srcOrd="0" destOrd="0" parTransId="{94F451F1-80B0-4313-8014-CE8AC6EE362F}" sibTransId="{8650B3EE-0115-43B3-8645-26412F66B809}"/>
    <dgm:cxn modelId="{69A89FAA-22B2-4AEC-99BF-8CF8CA05001F}" type="presOf" srcId="{B996A4D2-ADFB-43E8-8639-269F11794726}" destId="{C6836ED2-1E13-4D16-8ABA-542DF2AE2199}" srcOrd="0" destOrd="0" presId="urn:microsoft.com/office/officeart/2005/8/layout/default"/>
    <dgm:cxn modelId="{7B06A7F6-57C0-46C1-9454-57EE510D5BD1}" type="presOf" srcId="{C108E93C-CDE9-4CB2-B633-B44152B93542}" destId="{7BD37606-630F-42BC-8485-FC87A851E762}" srcOrd="0" destOrd="0" presId="urn:microsoft.com/office/officeart/2005/8/layout/default"/>
    <dgm:cxn modelId="{43F5DC38-18D3-4F2F-9664-3934108461D9}" type="presParOf" srcId="{7BD37606-630F-42BC-8485-FC87A851E762}" destId="{C6836ED2-1E13-4D16-8ABA-542DF2AE219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08D21D-1928-47E0-9962-02FF60B6525E}"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D2BB8FA7-DC64-44B3-952A-F3F630B68F38}">
      <dgm:prSet phldrT="[Text]"/>
      <dgm:spPr/>
      <dgm:t>
        <a:bodyPr/>
        <a:lstStyle/>
        <a:p>
          <a:r>
            <a:rPr lang="en-US"/>
            <a:t>What agencies do similar work in responding to DV?</a:t>
          </a:r>
        </a:p>
      </dgm:t>
    </dgm:pt>
    <dgm:pt modelId="{5291BE5B-2351-4911-A503-1A5DCCA6AB64}" type="parTrans" cxnId="{C4AB1AC1-8A62-4920-97BA-67910AF76BD5}">
      <dgm:prSet/>
      <dgm:spPr/>
      <dgm:t>
        <a:bodyPr/>
        <a:lstStyle/>
        <a:p>
          <a:endParaRPr lang="en-US"/>
        </a:p>
      </dgm:t>
    </dgm:pt>
    <dgm:pt modelId="{EE7FD4FE-7AA6-4D40-B2F6-25B93E35BC94}" type="sibTrans" cxnId="{C4AB1AC1-8A62-4920-97BA-67910AF76BD5}">
      <dgm:prSet/>
      <dgm:spPr/>
      <dgm:t>
        <a:bodyPr/>
        <a:lstStyle/>
        <a:p>
          <a:endParaRPr lang="en-US"/>
        </a:p>
      </dgm:t>
    </dgm:pt>
    <dgm:pt modelId="{9A40998E-1C8D-4047-8028-8CB1C6998B1A}">
      <dgm:prSet phldrT="[Text]"/>
      <dgm:spPr/>
      <dgm:t>
        <a:bodyPr/>
        <a:lstStyle/>
        <a:p>
          <a:r>
            <a:rPr lang="en-US"/>
            <a:t>Where are you trying to deepen relationships?</a:t>
          </a:r>
        </a:p>
      </dgm:t>
    </dgm:pt>
    <dgm:pt modelId="{CC729890-60A3-4181-B992-55AB02B6D659}" type="parTrans" cxnId="{B5B30270-2173-43AC-A502-5D8A84520F3F}">
      <dgm:prSet/>
      <dgm:spPr/>
      <dgm:t>
        <a:bodyPr/>
        <a:lstStyle/>
        <a:p>
          <a:endParaRPr lang="en-US"/>
        </a:p>
      </dgm:t>
    </dgm:pt>
    <dgm:pt modelId="{C17AC201-9F15-44B4-97E5-3D672D7F0651}" type="sibTrans" cxnId="{B5B30270-2173-43AC-A502-5D8A84520F3F}">
      <dgm:prSet/>
      <dgm:spPr/>
      <dgm:t>
        <a:bodyPr/>
        <a:lstStyle/>
        <a:p>
          <a:endParaRPr lang="en-US"/>
        </a:p>
      </dgm:t>
    </dgm:pt>
    <dgm:pt modelId="{E953ECB0-7E17-4E72-B3C3-C31573353F96}">
      <dgm:prSet phldrT="[Text]"/>
      <dgm:spPr/>
      <dgm:t>
        <a:bodyPr/>
        <a:lstStyle/>
        <a:p>
          <a:r>
            <a:rPr lang="en-US"/>
            <a:t>Where are the people you are trying to reach?</a:t>
          </a:r>
        </a:p>
      </dgm:t>
    </dgm:pt>
    <dgm:pt modelId="{9FD3DD4C-BEF8-40E5-B631-DEFFF2CD2A73}" type="parTrans" cxnId="{2A8E90ED-B083-40E7-9E7D-A7A7ADF015E3}">
      <dgm:prSet/>
      <dgm:spPr/>
      <dgm:t>
        <a:bodyPr/>
        <a:lstStyle/>
        <a:p>
          <a:endParaRPr lang="en-US"/>
        </a:p>
      </dgm:t>
    </dgm:pt>
    <dgm:pt modelId="{1A8607E0-F802-4BDE-B214-A342125D8D0A}" type="sibTrans" cxnId="{2A8E90ED-B083-40E7-9E7D-A7A7ADF015E3}">
      <dgm:prSet/>
      <dgm:spPr/>
      <dgm:t>
        <a:bodyPr/>
        <a:lstStyle/>
        <a:p>
          <a:endParaRPr lang="en-US"/>
        </a:p>
      </dgm:t>
    </dgm:pt>
    <dgm:pt modelId="{CCC3A147-5057-4471-A43D-C51AC8E0A810}">
      <dgm:prSet phldrT="[Text]"/>
      <dgm:spPr/>
      <dgm:t>
        <a:bodyPr/>
        <a:lstStyle/>
        <a:p>
          <a:r>
            <a:rPr lang="en-US"/>
            <a:t>Who are the trusted, culturally specific providers in immigrant or BIPOC communities?</a:t>
          </a:r>
        </a:p>
      </dgm:t>
    </dgm:pt>
    <dgm:pt modelId="{1C4D2991-9822-477B-A7D1-19112B3F0354}" type="parTrans" cxnId="{49526F19-CF25-4DFC-8A22-C52A45A5C88E}">
      <dgm:prSet/>
      <dgm:spPr/>
      <dgm:t>
        <a:bodyPr/>
        <a:lstStyle/>
        <a:p>
          <a:endParaRPr lang="en-US"/>
        </a:p>
      </dgm:t>
    </dgm:pt>
    <dgm:pt modelId="{343B285E-2CD4-4C48-B98C-449D667028F3}" type="sibTrans" cxnId="{49526F19-CF25-4DFC-8A22-C52A45A5C88E}">
      <dgm:prSet/>
      <dgm:spPr/>
      <dgm:t>
        <a:bodyPr/>
        <a:lstStyle/>
        <a:p>
          <a:endParaRPr lang="en-US"/>
        </a:p>
      </dgm:t>
    </dgm:pt>
    <dgm:pt modelId="{AE51DF9D-2B56-4E9A-A04D-5AB7D6CB8FEC}">
      <dgm:prSet phldrT="[Text]"/>
      <dgm:spPr/>
      <dgm:t>
        <a:bodyPr/>
        <a:lstStyle/>
        <a:p>
          <a:r>
            <a:rPr lang="en-US"/>
            <a:t>Faith community partnerships</a:t>
          </a:r>
        </a:p>
      </dgm:t>
    </dgm:pt>
    <dgm:pt modelId="{7F3B37E7-7A31-49AE-A7FF-5084A0A6EFBF}" type="parTrans" cxnId="{2C7808ED-D3A4-4D2B-8E31-372FC3611D60}">
      <dgm:prSet/>
      <dgm:spPr/>
      <dgm:t>
        <a:bodyPr/>
        <a:lstStyle/>
        <a:p>
          <a:endParaRPr lang="en-US"/>
        </a:p>
      </dgm:t>
    </dgm:pt>
    <dgm:pt modelId="{952F861E-7B7C-4FC0-B425-273C92096A49}" type="sibTrans" cxnId="{2C7808ED-D3A4-4D2B-8E31-372FC3611D60}">
      <dgm:prSet/>
      <dgm:spPr/>
      <dgm:t>
        <a:bodyPr/>
        <a:lstStyle/>
        <a:p>
          <a:endParaRPr lang="en-US"/>
        </a:p>
      </dgm:t>
    </dgm:pt>
    <dgm:pt modelId="{516D91BF-A7A1-4244-AC11-4A40865D4A1A}">
      <dgm:prSet phldrT="[Text]"/>
      <dgm:spPr/>
      <dgm:t>
        <a:bodyPr/>
        <a:lstStyle/>
        <a:p>
          <a:r>
            <a:rPr lang="en-US"/>
            <a:t>Trusted and unexpected messengers</a:t>
          </a:r>
        </a:p>
      </dgm:t>
    </dgm:pt>
    <dgm:pt modelId="{2A4F0286-933E-4D3A-93A6-04610DD20B38}" type="parTrans" cxnId="{D27021E5-D88F-4288-8484-F89DB693F726}">
      <dgm:prSet/>
      <dgm:spPr/>
      <dgm:t>
        <a:bodyPr/>
        <a:lstStyle/>
        <a:p>
          <a:endParaRPr lang="en-US"/>
        </a:p>
      </dgm:t>
    </dgm:pt>
    <dgm:pt modelId="{E8990F83-4602-4BC5-B8AA-01E83D8444F5}" type="sibTrans" cxnId="{D27021E5-D88F-4288-8484-F89DB693F726}">
      <dgm:prSet/>
      <dgm:spPr/>
      <dgm:t>
        <a:bodyPr/>
        <a:lstStyle/>
        <a:p>
          <a:endParaRPr lang="en-US"/>
        </a:p>
      </dgm:t>
    </dgm:pt>
    <dgm:pt modelId="{48A45EE9-71E6-4FFE-B34E-9BDF700809A3}">
      <dgm:prSet phldrT="[Text]"/>
      <dgm:spPr/>
      <dgm:t>
        <a:bodyPr/>
        <a:lstStyle/>
        <a:p>
          <a:r>
            <a:rPr lang="en-US"/>
            <a:t>Which programs and agencies play a role in protecting children</a:t>
          </a:r>
        </a:p>
      </dgm:t>
    </dgm:pt>
    <dgm:pt modelId="{632BD62A-F33C-4DBF-B2AC-5CC34E26D7DC}" type="parTrans" cxnId="{F2B56C33-01D2-4D18-8E45-316B60045EF2}">
      <dgm:prSet/>
      <dgm:spPr/>
      <dgm:t>
        <a:bodyPr/>
        <a:lstStyle/>
        <a:p>
          <a:endParaRPr lang="en-US"/>
        </a:p>
      </dgm:t>
    </dgm:pt>
    <dgm:pt modelId="{AF927AF9-7AB8-47F9-934F-A20DD31A4020}" type="sibTrans" cxnId="{F2B56C33-01D2-4D18-8E45-316B60045EF2}">
      <dgm:prSet/>
      <dgm:spPr/>
      <dgm:t>
        <a:bodyPr/>
        <a:lstStyle/>
        <a:p>
          <a:endParaRPr lang="en-US"/>
        </a:p>
      </dgm:t>
    </dgm:pt>
    <dgm:pt modelId="{C6D6F9CF-638C-4884-AD40-70B54AA36887}">
      <dgm:prSet phldrT="[Text]"/>
      <dgm:spPr/>
      <dgm:t>
        <a:bodyPr/>
        <a:lstStyle/>
        <a:p>
          <a:r>
            <a:rPr lang="en-US"/>
            <a:t>Including working with those who use violence (family violence intervention/batterer intervention programs)</a:t>
          </a:r>
        </a:p>
      </dgm:t>
    </dgm:pt>
    <dgm:pt modelId="{244D8A22-03AF-43D6-BD1C-243D8B69BD88}" type="parTrans" cxnId="{372BF17A-4C7A-4CAA-84BE-AC95AA4EB41A}">
      <dgm:prSet/>
      <dgm:spPr/>
    </dgm:pt>
    <dgm:pt modelId="{FEACB7DA-AFDD-4420-A129-916E896DD40E}" type="sibTrans" cxnId="{372BF17A-4C7A-4CAA-84BE-AC95AA4EB41A}">
      <dgm:prSet/>
      <dgm:spPr/>
    </dgm:pt>
    <dgm:pt modelId="{E584548E-0ACC-4AEB-BDA1-DD4DC35E0E50}" type="pres">
      <dgm:prSet presAssocID="{DC08D21D-1928-47E0-9962-02FF60B6525E}" presName="linear" presStyleCnt="0">
        <dgm:presLayoutVars>
          <dgm:animLvl val="lvl"/>
          <dgm:resizeHandles val="exact"/>
        </dgm:presLayoutVars>
      </dgm:prSet>
      <dgm:spPr/>
    </dgm:pt>
    <dgm:pt modelId="{A1C4DDA5-C3A9-4424-8F7E-2A18B9672BBE}" type="pres">
      <dgm:prSet presAssocID="{D2BB8FA7-DC64-44B3-952A-F3F630B68F38}" presName="parentText" presStyleLbl="node1" presStyleIdx="0" presStyleCnt="7">
        <dgm:presLayoutVars>
          <dgm:chMax val="0"/>
          <dgm:bulletEnabled val="1"/>
        </dgm:presLayoutVars>
      </dgm:prSet>
      <dgm:spPr/>
    </dgm:pt>
    <dgm:pt modelId="{F48E7429-8DCF-4995-9853-F9028CB6AF08}" type="pres">
      <dgm:prSet presAssocID="{D2BB8FA7-DC64-44B3-952A-F3F630B68F38}" presName="childText" presStyleLbl="revTx" presStyleIdx="0" presStyleCnt="1">
        <dgm:presLayoutVars>
          <dgm:bulletEnabled val="1"/>
        </dgm:presLayoutVars>
      </dgm:prSet>
      <dgm:spPr/>
    </dgm:pt>
    <dgm:pt modelId="{BD2093B5-1887-4F9B-83DE-215D151FF08A}" type="pres">
      <dgm:prSet presAssocID="{48A45EE9-71E6-4FFE-B34E-9BDF700809A3}" presName="parentText" presStyleLbl="node1" presStyleIdx="1" presStyleCnt="7">
        <dgm:presLayoutVars>
          <dgm:chMax val="0"/>
          <dgm:bulletEnabled val="1"/>
        </dgm:presLayoutVars>
      </dgm:prSet>
      <dgm:spPr/>
    </dgm:pt>
    <dgm:pt modelId="{A04E61DF-71EF-4C6A-8669-AF69A2BEBE72}" type="pres">
      <dgm:prSet presAssocID="{AF927AF9-7AB8-47F9-934F-A20DD31A4020}" presName="spacer" presStyleCnt="0"/>
      <dgm:spPr/>
    </dgm:pt>
    <dgm:pt modelId="{F0A37571-E195-460F-8351-13AAA2DDB870}" type="pres">
      <dgm:prSet presAssocID="{9A40998E-1C8D-4047-8028-8CB1C6998B1A}" presName="parentText" presStyleLbl="node1" presStyleIdx="2" presStyleCnt="7">
        <dgm:presLayoutVars>
          <dgm:chMax val="0"/>
          <dgm:bulletEnabled val="1"/>
        </dgm:presLayoutVars>
      </dgm:prSet>
      <dgm:spPr/>
    </dgm:pt>
    <dgm:pt modelId="{1B8EFA45-8BBE-45C9-9932-910FAFAE3E56}" type="pres">
      <dgm:prSet presAssocID="{C17AC201-9F15-44B4-97E5-3D672D7F0651}" presName="spacer" presStyleCnt="0"/>
      <dgm:spPr/>
    </dgm:pt>
    <dgm:pt modelId="{0B4E0C3B-0B43-42DD-89BA-CC520295085A}" type="pres">
      <dgm:prSet presAssocID="{E953ECB0-7E17-4E72-B3C3-C31573353F96}" presName="parentText" presStyleLbl="node1" presStyleIdx="3" presStyleCnt="7">
        <dgm:presLayoutVars>
          <dgm:chMax val="0"/>
          <dgm:bulletEnabled val="1"/>
        </dgm:presLayoutVars>
      </dgm:prSet>
      <dgm:spPr/>
    </dgm:pt>
    <dgm:pt modelId="{0490239B-9CEB-47BA-93D4-85286F0C5C76}" type="pres">
      <dgm:prSet presAssocID="{1A8607E0-F802-4BDE-B214-A342125D8D0A}" presName="spacer" presStyleCnt="0"/>
      <dgm:spPr/>
    </dgm:pt>
    <dgm:pt modelId="{D2B87648-49C4-4958-95DA-92A5DE584F58}" type="pres">
      <dgm:prSet presAssocID="{CCC3A147-5057-4471-A43D-C51AC8E0A810}" presName="parentText" presStyleLbl="node1" presStyleIdx="4" presStyleCnt="7">
        <dgm:presLayoutVars>
          <dgm:chMax val="0"/>
          <dgm:bulletEnabled val="1"/>
        </dgm:presLayoutVars>
      </dgm:prSet>
      <dgm:spPr/>
    </dgm:pt>
    <dgm:pt modelId="{B2241254-4151-4FC5-9375-7579F98D4CC1}" type="pres">
      <dgm:prSet presAssocID="{343B285E-2CD4-4C48-B98C-449D667028F3}" presName="spacer" presStyleCnt="0"/>
      <dgm:spPr/>
    </dgm:pt>
    <dgm:pt modelId="{882C27C5-6A94-4563-B8ED-CCD3317FF824}" type="pres">
      <dgm:prSet presAssocID="{AE51DF9D-2B56-4E9A-A04D-5AB7D6CB8FEC}" presName="parentText" presStyleLbl="node1" presStyleIdx="5" presStyleCnt="7">
        <dgm:presLayoutVars>
          <dgm:chMax val="0"/>
          <dgm:bulletEnabled val="1"/>
        </dgm:presLayoutVars>
      </dgm:prSet>
      <dgm:spPr/>
    </dgm:pt>
    <dgm:pt modelId="{3AEF4086-7F67-4B24-A49C-EE9B0E500D1D}" type="pres">
      <dgm:prSet presAssocID="{952F861E-7B7C-4FC0-B425-273C92096A49}" presName="spacer" presStyleCnt="0"/>
      <dgm:spPr/>
    </dgm:pt>
    <dgm:pt modelId="{1AE2CA48-6864-4029-A0FD-27D65BEF525F}" type="pres">
      <dgm:prSet presAssocID="{516D91BF-A7A1-4244-AC11-4A40865D4A1A}" presName="parentText" presStyleLbl="node1" presStyleIdx="6" presStyleCnt="7">
        <dgm:presLayoutVars>
          <dgm:chMax val="0"/>
          <dgm:bulletEnabled val="1"/>
        </dgm:presLayoutVars>
      </dgm:prSet>
      <dgm:spPr/>
    </dgm:pt>
  </dgm:ptLst>
  <dgm:cxnLst>
    <dgm:cxn modelId="{49526F19-CF25-4DFC-8A22-C52A45A5C88E}" srcId="{DC08D21D-1928-47E0-9962-02FF60B6525E}" destId="{CCC3A147-5057-4471-A43D-C51AC8E0A810}" srcOrd="4" destOrd="0" parTransId="{1C4D2991-9822-477B-A7D1-19112B3F0354}" sibTransId="{343B285E-2CD4-4C48-B98C-449D667028F3}"/>
    <dgm:cxn modelId="{F2B56C33-01D2-4D18-8E45-316B60045EF2}" srcId="{DC08D21D-1928-47E0-9962-02FF60B6525E}" destId="{48A45EE9-71E6-4FFE-B34E-9BDF700809A3}" srcOrd="1" destOrd="0" parTransId="{632BD62A-F33C-4DBF-B2AC-5CC34E26D7DC}" sibTransId="{AF927AF9-7AB8-47F9-934F-A20DD31A4020}"/>
    <dgm:cxn modelId="{F5B34267-A7AB-406E-8FDA-27A65EA01F25}" type="presOf" srcId="{DC08D21D-1928-47E0-9962-02FF60B6525E}" destId="{E584548E-0ACC-4AEB-BDA1-DD4DC35E0E50}" srcOrd="0" destOrd="0" presId="urn:microsoft.com/office/officeart/2005/8/layout/vList2"/>
    <dgm:cxn modelId="{B5B30270-2173-43AC-A502-5D8A84520F3F}" srcId="{DC08D21D-1928-47E0-9962-02FF60B6525E}" destId="{9A40998E-1C8D-4047-8028-8CB1C6998B1A}" srcOrd="2" destOrd="0" parTransId="{CC729890-60A3-4181-B992-55AB02B6D659}" sibTransId="{C17AC201-9F15-44B4-97E5-3D672D7F0651}"/>
    <dgm:cxn modelId="{372BF17A-4C7A-4CAA-84BE-AC95AA4EB41A}" srcId="{D2BB8FA7-DC64-44B3-952A-F3F630B68F38}" destId="{C6D6F9CF-638C-4884-AD40-70B54AA36887}" srcOrd="0" destOrd="0" parTransId="{244D8A22-03AF-43D6-BD1C-243D8B69BD88}" sibTransId="{FEACB7DA-AFDD-4420-A129-916E896DD40E}"/>
    <dgm:cxn modelId="{7692508C-8524-4538-93D6-96BF6E9C1C1D}" type="presOf" srcId="{CCC3A147-5057-4471-A43D-C51AC8E0A810}" destId="{D2B87648-49C4-4958-95DA-92A5DE584F58}" srcOrd="0" destOrd="0" presId="urn:microsoft.com/office/officeart/2005/8/layout/vList2"/>
    <dgm:cxn modelId="{117A0A8E-8BF6-4852-BD7C-5382239D2027}" type="presOf" srcId="{AE51DF9D-2B56-4E9A-A04D-5AB7D6CB8FEC}" destId="{882C27C5-6A94-4563-B8ED-CCD3317FF824}" srcOrd="0" destOrd="0" presId="urn:microsoft.com/office/officeart/2005/8/layout/vList2"/>
    <dgm:cxn modelId="{FCFEF891-6A46-4A6A-A30C-2AE2F432FC36}" type="presOf" srcId="{E953ECB0-7E17-4E72-B3C3-C31573353F96}" destId="{0B4E0C3B-0B43-42DD-89BA-CC520295085A}" srcOrd="0" destOrd="0" presId="urn:microsoft.com/office/officeart/2005/8/layout/vList2"/>
    <dgm:cxn modelId="{4D747B9D-6CA0-4908-BFC4-4F5EA4A2754F}" type="presOf" srcId="{48A45EE9-71E6-4FFE-B34E-9BDF700809A3}" destId="{BD2093B5-1887-4F9B-83DE-215D151FF08A}" srcOrd="0" destOrd="0" presId="urn:microsoft.com/office/officeart/2005/8/layout/vList2"/>
    <dgm:cxn modelId="{36C9D9A0-C68C-498F-853C-868993D53271}" type="presOf" srcId="{D2BB8FA7-DC64-44B3-952A-F3F630B68F38}" destId="{A1C4DDA5-C3A9-4424-8F7E-2A18B9672BBE}" srcOrd="0" destOrd="0" presId="urn:microsoft.com/office/officeart/2005/8/layout/vList2"/>
    <dgm:cxn modelId="{899810A1-C615-4289-9450-525843C5DF7D}" type="presOf" srcId="{C6D6F9CF-638C-4884-AD40-70B54AA36887}" destId="{F48E7429-8DCF-4995-9853-F9028CB6AF08}" srcOrd="0" destOrd="0" presId="urn:microsoft.com/office/officeart/2005/8/layout/vList2"/>
    <dgm:cxn modelId="{9D9310A4-5370-45A1-9C79-31C1AABE4107}" type="presOf" srcId="{9A40998E-1C8D-4047-8028-8CB1C6998B1A}" destId="{F0A37571-E195-460F-8351-13AAA2DDB870}" srcOrd="0" destOrd="0" presId="urn:microsoft.com/office/officeart/2005/8/layout/vList2"/>
    <dgm:cxn modelId="{40A0F8BD-411A-48B6-9E98-D240BC2B8D72}" type="presOf" srcId="{516D91BF-A7A1-4244-AC11-4A40865D4A1A}" destId="{1AE2CA48-6864-4029-A0FD-27D65BEF525F}" srcOrd="0" destOrd="0" presId="urn:microsoft.com/office/officeart/2005/8/layout/vList2"/>
    <dgm:cxn modelId="{C4AB1AC1-8A62-4920-97BA-67910AF76BD5}" srcId="{DC08D21D-1928-47E0-9962-02FF60B6525E}" destId="{D2BB8FA7-DC64-44B3-952A-F3F630B68F38}" srcOrd="0" destOrd="0" parTransId="{5291BE5B-2351-4911-A503-1A5DCCA6AB64}" sibTransId="{EE7FD4FE-7AA6-4D40-B2F6-25B93E35BC94}"/>
    <dgm:cxn modelId="{D27021E5-D88F-4288-8484-F89DB693F726}" srcId="{DC08D21D-1928-47E0-9962-02FF60B6525E}" destId="{516D91BF-A7A1-4244-AC11-4A40865D4A1A}" srcOrd="6" destOrd="0" parTransId="{2A4F0286-933E-4D3A-93A6-04610DD20B38}" sibTransId="{E8990F83-4602-4BC5-B8AA-01E83D8444F5}"/>
    <dgm:cxn modelId="{2C7808ED-D3A4-4D2B-8E31-372FC3611D60}" srcId="{DC08D21D-1928-47E0-9962-02FF60B6525E}" destId="{AE51DF9D-2B56-4E9A-A04D-5AB7D6CB8FEC}" srcOrd="5" destOrd="0" parTransId="{7F3B37E7-7A31-49AE-A7FF-5084A0A6EFBF}" sibTransId="{952F861E-7B7C-4FC0-B425-273C92096A49}"/>
    <dgm:cxn modelId="{2A8E90ED-B083-40E7-9E7D-A7A7ADF015E3}" srcId="{DC08D21D-1928-47E0-9962-02FF60B6525E}" destId="{E953ECB0-7E17-4E72-B3C3-C31573353F96}" srcOrd="3" destOrd="0" parTransId="{9FD3DD4C-BEF8-40E5-B631-DEFFF2CD2A73}" sibTransId="{1A8607E0-F802-4BDE-B214-A342125D8D0A}"/>
    <dgm:cxn modelId="{A55C0973-0AC1-4398-B142-76F95E27F415}" type="presParOf" srcId="{E584548E-0ACC-4AEB-BDA1-DD4DC35E0E50}" destId="{A1C4DDA5-C3A9-4424-8F7E-2A18B9672BBE}" srcOrd="0" destOrd="0" presId="urn:microsoft.com/office/officeart/2005/8/layout/vList2"/>
    <dgm:cxn modelId="{5FD53554-C160-4369-918E-84CC56B85096}" type="presParOf" srcId="{E584548E-0ACC-4AEB-BDA1-DD4DC35E0E50}" destId="{F48E7429-8DCF-4995-9853-F9028CB6AF08}" srcOrd="1" destOrd="0" presId="urn:microsoft.com/office/officeart/2005/8/layout/vList2"/>
    <dgm:cxn modelId="{6207D4A9-3184-4820-8A9B-42CF335EF90F}" type="presParOf" srcId="{E584548E-0ACC-4AEB-BDA1-DD4DC35E0E50}" destId="{BD2093B5-1887-4F9B-83DE-215D151FF08A}" srcOrd="2" destOrd="0" presId="urn:microsoft.com/office/officeart/2005/8/layout/vList2"/>
    <dgm:cxn modelId="{4F4408EC-2424-4581-9605-E0BB03343F7A}" type="presParOf" srcId="{E584548E-0ACC-4AEB-BDA1-DD4DC35E0E50}" destId="{A04E61DF-71EF-4C6A-8669-AF69A2BEBE72}" srcOrd="3" destOrd="0" presId="urn:microsoft.com/office/officeart/2005/8/layout/vList2"/>
    <dgm:cxn modelId="{88648B1B-DD93-4AB0-A739-76D67A2079C5}" type="presParOf" srcId="{E584548E-0ACC-4AEB-BDA1-DD4DC35E0E50}" destId="{F0A37571-E195-460F-8351-13AAA2DDB870}" srcOrd="4" destOrd="0" presId="urn:microsoft.com/office/officeart/2005/8/layout/vList2"/>
    <dgm:cxn modelId="{9AF80F5A-482E-4398-84AE-F03DA983F533}" type="presParOf" srcId="{E584548E-0ACC-4AEB-BDA1-DD4DC35E0E50}" destId="{1B8EFA45-8BBE-45C9-9932-910FAFAE3E56}" srcOrd="5" destOrd="0" presId="urn:microsoft.com/office/officeart/2005/8/layout/vList2"/>
    <dgm:cxn modelId="{27D268CE-2DAE-4170-BF17-0815770B6691}" type="presParOf" srcId="{E584548E-0ACC-4AEB-BDA1-DD4DC35E0E50}" destId="{0B4E0C3B-0B43-42DD-89BA-CC520295085A}" srcOrd="6" destOrd="0" presId="urn:microsoft.com/office/officeart/2005/8/layout/vList2"/>
    <dgm:cxn modelId="{3035BC9B-3F57-45EE-AA08-6A4E3697AD27}" type="presParOf" srcId="{E584548E-0ACC-4AEB-BDA1-DD4DC35E0E50}" destId="{0490239B-9CEB-47BA-93D4-85286F0C5C76}" srcOrd="7" destOrd="0" presId="urn:microsoft.com/office/officeart/2005/8/layout/vList2"/>
    <dgm:cxn modelId="{B7ED2B4C-3537-40A5-920C-CAD8A2E40481}" type="presParOf" srcId="{E584548E-0ACC-4AEB-BDA1-DD4DC35E0E50}" destId="{D2B87648-49C4-4958-95DA-92A5DE584F58}" srcOrd="8" destOrd="0" presId="urn:microsoft.com/office/officeart/2005/8/layout/vList2"/>
    <dgm:cxn modelId="{8E5ADBDA-DE44-47F2-95E5-9916B17EE939}" type="presParOf" srcId="{E584548E-0ACC-4AEB-BDA1-DD4DC35E0E50}" destId="{B2241254-4151-4FC5-9375-7579F98D4CC1}" srcOrd="9" destOrd="0" presId="urn:microsoft.com/office/officeart/2005/8/layout/vList2"/>
    <dgm:cxn modelId="{0A5A14AF-4BB6-42D1-926B-AAFD19A647AE}" type="presParOf" srcId="{E584548E-0ACC-4AEB-BDA1-DD4DC35E0E50}" destId="{882C27C5-6A94-4563-B8ED-CCD3317FF824}" srcOrd="10" destOrd="0" presId="urn:microsoft.com/office/officeart/2005/8/layout/vList2"/>
    <dgm:cxn modelId="{1665636E-E019-42BB-8562-B1189F5A00D9}" type="presParOf" srcId="{E584548E-0ACC-4AEB-BDA1-DD4DC35E0E50}" destId="{3AEF4086-7F67-4B24-A49C-EE9B0E500D1D}" srcOrd="11" destOrd="0" presId="urn:microsoft.com/office/officeart/2005/8/layout/vList2"/>
    <dgm:cxn modelId="{BF123BBE-6420-43B9-8485-E7426352F041}" type="presParOf" srcId="{E584548E-0ACC-4AEB-BDA1-DD4DC35E0E50}" destId="{1AE2CA48-6864-4029-A0FD-27D65BEF525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1C66B12-025E-4CF7-974D-BDCB2A52202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2F776BA4-37CC-4E90-B251-E2F4FB4E3CFF}">
      <dgm:prSet phldrT="[Text]" custT="1"/>
      <dgm:spPr/>
      <dgm:t>
        <a:bodyPr/>
        <a:lstStyle/>
        <a:p>
          <a:r>
            <a:rPr lang="en-US" sz="1800"/>
            <a:t>Domestic Violence Programs (county and nonprofit)</a:t>
          </a:r>
        </a:p>
      </dgm:t>
    </dgm:pt>
    <dgm:pt modelId="{EFC31AB5-2A53-4601-A380-3B0A3C442EDE}" type="parTrans" cxnId="{180ED543-3042-4317-936B-8F3063B30F97}">
      <dgm:prSet/>
      <dgm:spPr/>
      <dgm:t>
        <a:bodyPr/>
        <a:lstStyle/>
        <a:p>
          <a:endParaRPr lang="en-US"/>
        </a:p>
      </dgm:t>
    </dgm:pt>
    <dgm:pt modelId="{B0ED10A8-A10E-484F-B00F-A35F35C1745B}" type="sibTrans" cxnId="{180ED543-3042-4317-936B-8F3063B30F97}">
      <dgm:prSet/>
      <dgm:spPr/>
      <dgm:t>
        <a:bodyPr/>
        <a:lstStyle/>
        <a:p>
          <a:endParaRPr lang="en-US"/>
        </a:p>
      </dgm:t>
    </dgm:pt>
    <dgm:pt modelId="{B6B4FC11-53CE-497B-A696-CCD77A6E0087}">
      <dgm:prSet phldrT="[Text]" custT="1"/>
      <dgm:spPr/>
      <dgm:t>
        <a:bodyPr/>
        <a:lstStyle/>
        <a:p>
          <a:r>
            <a:rPr lang="en-US" sz="1800"/>
            <a:t>Public Schools- Social Work Services</a:t>
          </a:r>
        </a:p>
      </dgm:t>
    </dgm:pt>
    <dgm:pt modelId="{5B5A4166-A4F2-4272-9CDE-8AAFFE1060C0}" type="parTrans" cxnId="{51D5C4C5-090B-4FB2-98FC-63C01D671B19}">
      <dgm:prSet/>
      <dgm:spPr/>
      <dgm:t>
        <a:bodyPr/>
        <a:lstStyle/>
        <a:p>
          <a:endParaRPr lang="en-US"/>
        </a:p>
      </dgm:t>
    </dgm:pt>
    <dgm:pt modelId="{DAC3611E-952B-47FE-8ACA-7F3B7E4EE384}" type="sibTrans" cxnId="{51D5C4C5-090B-4FB2-98FC-63C01D671B19}">
      <dgm:prSet/>
      <dgm:spPr/>
      <dgm:t>
        <a:bodyPr/>
        <a:lstStyle/>
        <a:p>
          <a:endParaRPr lang="en-US"/>
        </a:p>
      </dgm:t>
    </dgm:pt>
    <dgm:pt modelId="{1A69A4BC-B5BF-4173-A3D7-06D5BFD6E089}">
      <dgm:prSet phldrT="[Text]" custT="1"/>
      <dgm:spPr/>
      <dgm:t>
        <a:bodyPr/>
        <a:lstStyle/>
        <a:p>
          <a:r>
            <a:rPr lang="en-US" sz="1800"/>
            <a:t>Domestic Violence Shelter</a:t>
          </a:r>
        </a:p>
      </dgm:t>
    </dgm:pt>
    <dgm:pt modelId="{F2711707-FBC2-44B6-9E33-CA1A406A76FA}" type="parTrans" cxnId="{515BB8E2-9C11-4301-8202-89BDFC7525AE}">
      <dgm:prSet/>
      <dgm:spPr/>
      <dgm:t>
        <a:bodyPr/>
        <a:lstStyle/>
        <a:p>
          <a:endParaRPr lang="en-US"/>
        </a:p>
      </dgm:t>
    </dgm:pt>
    <dgm:pt modelId="{32D1A78D-06AC-4BE2-BD27-F2CBCDF69216}" type="sibTrans" cxnId="{515BB8E2-9C11-4301-8202-89BDFC7525AE}">
      <dgm:prSet/>
      <dgm:spPr/>
      <dgm:t>
        <a:bodyPr/>
        <a:lstStyle/>
        <a:p>
          <a:endParaRPr lang="en-US"/>
        </a:p>
      </dgm:t>
    </dgm:pt>
    <dgm:pt modelId="{84A34B0C-5E9A-4B1F-8D99-9FC35B8B284F}">
      <dgm:prSet phldrT="[Text]" custT="1"/>
      <dgm:spPr/>
      <dgm:t>
        <a:bodyPr/>
        <a:lstStyle/>
        <a:p>
          <a:r>
            <a:rPr lang="en-US" sz="1800"/>
            <a:t>Immigration legal and social service  providers</a:t>
          </a:r>
        </a:p>
      </dgm:t>
    </dgm:pt>
    <dgm:pt modelId="{F5C4CE45-5927-4A95-B7DF-C4634C9F498F}" type="parTrans" cxnId="{6A45C366-A677-48A0-8AF8-1E2687ED528E}">
      <dgm:prSet/>
      <dgm:spPr/>
      <dgm:t>
        <a:bodyPr/>
        <a:lstStyle/>
        <a:p>
          <a:endParaRPr lang="en-US"/>
        </a:p>
      </dgm:t>
    </dgm:pt>
    <dgm:pt modelId="{581DFC04-E5E8-49A4-B1AD-C77900A30F05}" type="sibTrans" cxnId="{6A45C366-A677-48A0-8AF8-1E2687ED528E}">
      <dgm:prSet/>
      <dgm:spPr/>
      <dgm:t>
        <a:bodyPr/>
        <a:lstStyle/>
        <a:p>
          <a:endParaRPr lang="en-US"/>
        </a:p>
      </dgm:t>
    </dgm:pt>
    <dgm:pt modelId="{B0383C17-9B07-445C-ACA0-FA7D941F75A2}">
      <dgm:prSet phldrT="[Text]" custT="1"/>
      <dgm:spPr/>
      <dgm:t>
        <a:bodyPr/>
        <a:lstStyle/>
        <a:p>
          <a:r>
            <a:rPr lang="en-US" sz="1800"/>
            <a:t>Juvenile and Domestic Relations Court</a:t>
          </a:r>
        </a:p>
      </dgm:t>
    </dgm:pt>
    <dgm:pt modelId="{95F7C68B-3FB1-4D02-95C8-CC40EF749931}" type="parTrans" cxnId="{33E7C55B-4128-4EEF-98A6-290423D54961}">
      <dgm:prSet/>
      <dgm:spPr/>
      <dgm:t>
        <a:bodyPr/>
        <a:lstStyle/>
        <a:p>
          <a:endParaRPr lang="en-US"/>
        </a:p>
      </dgm:t>
    </dgm:pt>
    <dgm:pt modelId="{64D8E7E1-9BA4-4BE8-89D5-D1F05FDC8A6B}" type="sibTrans" cxnId="{33E7C55B-4128-4EEF-98A6-290423D54961}">
      <dgm:prSet/>
      <dgm:spPr/>
      <dgm:t>
        <a:bodyPr/>
        <a:lstStyle/>
        <a:p>
          <a:endParaRPr lang="en-US"/>
        </a:p>
      </dgm:t>
    </dgm:pt>
    <dgm:pt modelId="{95E631B4-2991-4383-A82A-71CD768AEC4A}">
      <dgm:prSet phldrT="[Text]" custT="1"/>
      <dgm:spPr/>
      <dgm:t>
        <a:bodyPr/>
        <a:lstStyle/>
        <a:p>
          <a:r>
            <a:rPr lang="en-US" sz="1800"/>
            <a:t>Police Department, Victim Services Division </a:t>
          </a:r>
        </a:p>
      </dgm:t>
    </dgm:pt>
    <dgm:pt modelId="{170A8CD4-0E5B-4F6D-B674-10A0A65B06A2}" type="parTrans" cxnId="{39660C91-56DB-4AA7-A2F8-C3CDA1C07A33}">
      <dgm:prSet/>
      <dgm:spPr/>
      <dgm:t>
        <a:bodyPr/>
        <a:lstStyle/>
        <a:p>
          <a:endParaRPr lang="en-US"/>
        </a:p>
      </dgm:t>
    </dgm:pt>
    <dgm:pt modelId="{0E347707-95C8-41F6-AF9F-F53D26AA332D}" type="sibTrans" cxnId="{39660C91-56DB-4AA7-A2F8-C3CDA1C07A33}">
      <dgm:prSet/>
      <dgm:spPr/>
      <dgm:t>
        <a:bodyPr/>
        <a:lstStyle/>
        <a:p>
          <a:endParaRPr lang="en-US"/>
        </a:p>
      </dgm:t>
    </dgm:pt>
    <dgm:pt modelId="{34673C31-AFE4-4B08-9B59-2DA4C08FED54}">
      <dgm:prSet phldrT="[Text]" custT="1"/>
      <dgm:spPr/>
      <dgm:t>
        <a:bodyPr/>
        <a:lstStyle/>
        <a:p>
          <a:r>
            <a:rPr lang="en-US" sz="1800"/>
            <a:t>Court Appointed Special Advocates (CASA) </a:t>
          </a:r>
        </a:p>
      </dgm:t>
    </dgm:pt>
    <dgm:pt modelId="{51CFB3B1-2E19-4468-B15E-F02D9DEFC70B}" type="parTrans" cxnId="{4EE26C13-32D9-45F3-891F-FEEEF222E0DE}">
      <dgm:prSet/>
      <dgm:spPr/>
      <dgm:t>
        <a:bodyPr/>
        <a:lstStyle/>
        <a:p>
          <a:endParaRPr lang="en-US"/>
        </a:p>
      </dgm:t>
    </dgm:pt>
    <dgm:pt modelId="{14F74024-9025-40E3-9022-8A711669B7A1}" type="sibTrans" cxnId="{4EE26C13-32D9-45F3-891F-FEEEF222E0DE}">
      <dgm:prSet/>
      <dgm:spPr/>
      <dgm:t>
        <a:bodyPr/>
        <a:lstStyle/>
        <a:p>
          <a:endParaRPr lang="en-US"/>
        </a:p>
      </dgm:t>
    </dgm:pt>
    <dgm:pt modelId="{E065C1AA-14D1-47AB-BD58-079039849D28}">
      <dgm:prSet phldrT="[Text]" custT="1"/>
      <dgm:spPr/>
      <dgm:t>
        <a:bodyPr/>
        <a:lstStyle/>
        <a:p>
          <a:r>
            <a:rPr lang="en-US" sz="1800"/>
            <a:t>Community centers, cultural, and recreational youth serving staff</a:t>
          </a:r>
        </a:p>
      </dgm:t>
    </dgm:pt>
    <dgm:pt modelId="{1FB8A177-19E1-416D-845F-909E90522390}" type="parTrans" cxnId="{7B35CD58-9EB2-4454-B2E2-517B91D73C1E}">
      <dgm:prSet/>
      <dgm:spPr/>
      <dgm:t>
        <a:bodyPr/>
        <a:lstStyle/>
        <a:p>
          <a:endParaRPr lang="en-US"/>
        </a:p>
      </dgm:t>
    </dgm:pt>
    <dgm:pt modelId="{13DE9D6F-6576-427C-86FC-5AE2F3E6A2D4}" type="sibTrans" cxnId="{7B35CD58-9EB2-4454-B2E2-517B91D73C1E}">
      <dgm:prSet/>
      <dgm:spPr/>
      <dgm:t>
        <a:bodyPr/>
        <a:lstStyle/>
        <a:p>
          <a:endParaRPr lang="en-US"/>
        </a:p>
      </dgm:t>
    </dgm:pt>
    <dgm:pt modelId="{DEB6BD1B-B18B-4074-92AC-BE628584AE2B}">
      <dgm:prSet phldrT="[Text]" custT="1"/>
      <dgm:spPr/>
      <dgm:t>
        <a:bodyPr/>
        <a:lstStyle/>
        <a:p>
          <a:r>
            <a:rPr lang="en-US" sz="1800"/>
            <a:t>Child Advocacy Center</a:t>
          </a:r>
        </a:p>
      </dgm:t>
    </dgm:pt>
    <dgm:pt modelId="{F35E6380-DC76-446B-B22A-4D11D5A56D83}" type="parTrans" cxnId="{0CBC0705-DB9E-4E30-9EE0-02939040DCCD}">
      <dgm:prSet/>
      <dgm:spPr/>
      <dgm:t>
        <a:bodyPr/>
        <a:lstStyle/>
        <a:p>
          <a:endParaRPr lang="en-US"/>
        </a:p>
      </dgm:t>
    </dgm:pt>
    <dgm:pt modelId="{BD93AD9F-C41E-4536-91D1-6705276B4BAF}" type="sibTrans" cxnId="{0CBC0705-DB9E-4E30-9EE0-02939040DCCD}">
      <dgm:prSet/>
      <dgm:spPr/>
      <dgm:t>
        <a:bodyPr/>
        <a:lstStyle/>
        <a:p>
          <a:endParaRPr lang="en-US"/>
        </a:p>
      </dgm:t>
    </dgm:pt>
    <dgm:pt modelId="{CD8F5AE1-D605-4A48-9F7A-364A6A12CDB6}">
      <dgm:prSet phldrT="[Text]" custT="1"/>
      <dgm:spPr/>
      <dgm:t>
        <a:bodyPr/>
        <a:lstStyle/>
        <a:p>
          <a:r>
            <a:rPr lang="en-US" sz="1800"/>
            <a:t>Athletic Council</a:t>
          </a:r>
        </a:p>
      </dgm:t>
    </dgm:pt>
    <dgm:pt modelId="{B5D1001C-7F21-45A7-B58F-3B1F0FCF44CA}" type="parTrans" cxnId="{58E13E41-F34B-462D-98A5-85D9456D137D}">
      <dgm:prSet/>
      <dgm:spPr/>
      <dgm:t>
        <a:bodyPr/>
        <a:lstStyle/>
        <a:p>
          <a:endParaRPr lang="en-US"/>
        </a:p>
      </dgm:t>
    </dgm:pt>
    <dgm:pt modelId="{0F12D276-98C7-4BB2-B4EA-7035E2C487DF}" type="sibTrans" cxnId="{58E13E41-F34B-462D-98A5-85D9456D137D}">
      <dgm:prSet/>
      <dgm:spPr/>
      <dgm:t>
        <a:bodyPr/>
        <a:lstStyle/>
        <a:p>
          <a:endParaRPr lang="en-US"/>
        </a:p>
      </dgm:t>
    </dgm:pt>
    <dgm:pt modelId="{EB316498-3BA4-49C9-8D95-EEC11AFE52B9}">
      <dgm:prSet phldrT="[Text]" custT="1"/>
      <dgm:spPr/>
      <dgm:t>
        <a:bodyPr/>
        <a:lstStyle/>
        <a:p>
          <a:r>
            <a:rPr lang="en-US" sz="1800"/>
            <a:t>Health Department- Maternal-Child Health</a:t>
          </a:r>
        </a:p>
      </dgm:t>
    </dgm:pt>
    <dgm:pt modelId="{AE2F2B2D-AE57-4F8B-A13E-A70AD1A95EF5}" type="parTrans" cxnId="{C4D1BED3-29DB-4037-A981-F5A1C9D78637}">
      <dgm:prSet/>
      <dgm:spPr/>
      <dgm:t>
        <a:bodyPr/>
        <a:lstStyle/>
        <a:p>
          <a:endParaRPr lang="en-US"/>
        </a:p>
      </dgm:t>
    </dgm:pt>
    <dgm:pt modelId="{9C1FB0B1-B657-4A83-8597-CB615878F062}" type="sibTrans" cxnId="{C4D1BED3-29DB-4037-A981-F5A1C9D78637}">
      <dgm:prSet/>
      <dgm:spPr/>
      <dgm:t>
        <a:bodyPr/>
        <a:lstStyle/>
        <a:p>
          <a:endParaRPr lang="en-US"/>
        </a:p>
      </dgm:t>
    </dgm:pt>
    <dgm:pt modelId="{DC2D7E27-5153-4E49-929D-C9676ED3E7F2}">
      <dgm:prSet phldrT="[Text]" custT="1"/>
      <dgm:spPr/>
      <dgm:t>
        <a:bodyPr/>
        <a:lstStyle/>
        <a:p>
          <a:r>
            <a:rPr lang="en-US" sz="1800"/>
            <a:t>Fairfax-Falls Church Community Services Board</a:t>
          </a:r>
          <a:endParaRPr lang="en-US" sz="1500"/>
        </a:p>
      </dgm:t>
    </dgm:pt>
    <dgm:pt modelId="{C53EED0A-FC13-4DBD-91D1-2323193CE7BE}" type="parTrans" cxnId="{543E688A-6424-4C17-A74A-2FD842A32625}">
      <dgm:prSet/>
      <dgm:spPr/>
      <dgm:t>
        <a:bodyPr/>
        <a:lstStyle/>
        <a:p>
          <a:endParaRPr lang="en-US"/>
        </a:p>
      </dgm:t>
    </dgm:pt>
    <dgm:pt modelId="{C1A733B1-A7E3-4FB7-AA36-87210ED15C43}" type="sibTrans" cxnId="{543E688A-6424-4C17-A74A-2FD842A32625}">
      <dgm:prSet/>
      <dgm:spPr/>
      <dgm:t>
        <a:bodyPr/>
        <a:lstStyle/>
        <a:p>
          <a:endParaRPr lang="en-US"/>
        </a:p>
      </dgm:t>
    </dgm:pt>
    <dgm:pt modelId="{F90D70EC-3033-41E9-8E3E-20050CC056CA}">
      <dgm:prSet phldrT="[Text]" custT="1"/>
      <dgm:spPr/>
      <dgm:t>
        <a:bodyPr/>
        <a:lstStyle/>
        <a:p>
          <a:r>
            <a:rPr lang="en-US" sz="1800"/>
            <a:t>Community Members/Adult Survivors</a:t>
          </a:r>
        </a:p>
      </dgm:t>
    </dgm:pt>
    <dgm:pt modelId="{47E39BEA-8F35-414E-92FE-4A859AF9E3E7}" type="parTrans" cxnId="{79DF7FC5-EDF2-4B15-96B6-86EF314AA901}">
      <dgm:prSet/>
      <dgm:spPr/>
      <dgm:t>
        <a:bodyPr/>
        <a:lstStyle/>
        <a:p>
          <a:endParaRPr lang="en-US"/>
        </a:p>
      </dgm:t>
    </dgm:pt>
    <dgm:pt modelId="{70CEC6A0-A6CB-4A30-8A45-DDF2A1F894B2}" type="sibTrans" cxnId="{79DF7FC5-EDF2-4B15-96B6-86EF314AA901}">
      <dgm:prSet/>
      <dgm:spPr/>
      <dgm:t>
        <a:bodyPr/>
        <a:lstStyle/>
        <a:p>
          <a:endParaRPr lang="en-US"/>
        </a:p>
      </dgm:t>
    </dgm:pt>
    <dgm:pt modelId="{2B57668C-AC97-473F-AF2F-7E5D7CC464D4}">
      <dgm:prSet phldrT="[Text]" custT="1"/>
      <dgm:spPr/>
      <dgm:t>
        <a:bodyPr/>
        <a:lstStyle/>
        <a:p>
          <a:r>
            <a:rPr lang="en-US" sz="1800"/>
            <a:t>Youth Mental Health Systems of Care &amp; Private Mental Health Providers</a:t>
          </a:r>
        </a:p>
      </dgm:t>
    </dgm:pt>
    <dgm:pt modelId="{8807E35F-1A55-450F-9AF9-09070E045626}" type="parTrans" cxnId="{550D3115-617D-425A-9574-3D48B16A019E}">
      <dgm:prSet/>
      <dgm:spPr/>
      <dgm:t>
        <a:bodyPr/>
        <a:lstStyle/>
        <a:p>
          <a:endParaRPr lang="en-US"/>
        </a:p>
      </dgm:t>
    </dgm:pt>
    <dgm:pt modelId="{84235EE9-9F0C-419E-BF10-427A0EF8FBB6}" type="sibTrans" cxnId="{550D3115-617D-425A-9574-3D48B16A019E}">
      <dgm:prSet/>
      <dgm:spPr/>
      <dgm:t>
        <a:bodyPr/>
        <a:lstStyle/>
        <a:p>
          <a:endParaRPr lang="en-US"/>
        </a:p>
      </dgm:t>
    </dgm:pt>
    <dgm:pt modelId="{EDDE8358-11A5-4BA0-8B4C-9416B021A899}">
      <dgm:prSet phldrT="[Text]" custT="1"/>
      <dgm:spPr/>
      <dgm:t>
        <a:bodyPr/>
        <a:lstStyle/>
        <a:p>
          <a:r>
            <a:rPr lang="en-US" sz="1400"/>
            <a:t>Child Welfare Programs (Investigation, prevention, and Fatherhood/family engagement) </a:t>
          </a:r>
        </a:p>
      </dgm:t>
    </dgm:pt>
    <dgm:pt modelId="{83E24F81-E829-4524-BD78-764D4624F0D8}" type="parTrans" cxnId="{4F9CF08D-E7DC-4EE9-82A1-608BED404016}">
      <dgm:prSet/>
      <dgm:spPr/>
      <dgm:t>
        <a:bodyPr/>
        <a:lstStyle/>
        <a:p>
          <a:endParaRPr lang="en-US"/>
        </a:p>
      </dgm:t>
    </dgm:pt>
    <dgm:pt modelId="{733FDA92-389D-4F61-95DC-E7EFF1FCBDFB}" type="sibTrans" cxnId="{4F9CF08D-E7DC-4EE9-82A1-608BED404016}">
      <dgm:prSet/>
      <dgm:spPr/>
      <dgm:t>
        <a:bodyPr/>
        <a:lstStyle/>
        <a:p>
          <a:endParaRPr lang="en-US"/>
        </a:p>
      </dgm:t>
    </dgm:pt>
    <dgm:pt modelId="{2F170F14-69C6-4515-9A84-20A2431E9FD5}" type="pres">
      <dgm:prSet presAssocID="{B1C66B12-025E-4CF7-974D-BDCB2A522026}" presName="diagram" presStyleCnt="0">
        <dgm:presLayoutVars>
          <dgm:dir/>
          <dgm:resizeHandles val="exact"/>
        </dgm:presLayoutVars>
      </dgm:prSet>
      <dgm:spPr/>
    </dgm:pt>
    <dgm:pt modelId="{BDC55014-5F71-4366-850B-E53DFE915647}" type="pres">
      <dgm:prSet presAssocID="{2F776BA4-37CC-4E90-B251-E2F4FB4E3CFF}" presName="node" presStyleLbl="node1" presStyleIdx="0" presStyleCnt="15">
        <dgm:presLayoutVars>
          <dgm:bulletEnabled val="1"/>
        </dgm:presLayoutVars>
      </dgm:prSet>
      <dgm:spPr/>
    </dgm:pt>
    <dgm:pt modelId="{02CA1DA1-7439-4144-8FA4-CDCE9439E5FD}" type="pres">
      <dgm:prSet presAssocID="{B0ED10A8-A10E-484F-B00F-A35F35C1745B}" presName="sibTrans" presStyleCnt="0"/>
      <dgm:spPr/>
    </dgm:pt>
    <dgm:pt modelId="{6E7FA648-4A16-4160-AAC6-3909B84430C9}" type="pres">
      <dgm:prSet presAssocID="{B6B4FC11-53CE-497B-A696-CCD77A6E0087}" presName="node" presStyleLbl="node1" presStyleIdx="1" presStyleCnt="15">
        <dgm:presLayoutVars>
          <dgm:bulletEnabled val="1"/>
        </dgm:presLayoutVars>
      </dgm:prSet>
      <dgm:spPr/>
    </dgm:pt>
    <dgm:pt modelId="{7341CE91-9B69-4D48-BE6B-1C1965AEE8B0}" type="pres">
      <dgm:prSet presAssocID="{DAC3611E-952B-47FE-8ACA-7F3B7E4EE384}" presName="sibTrans" presStyleCnt="0"/>
      <dgm:spPr/>
    </dgm:pt>
    <dgm:pt modelId="{BD1847A0-1A26-45AC-AD13-52744171B6B6}" type="pres">
      <dgm:prSet presAssocID="{EDDE8358-11A5-4BA0-8B4C-9416B021A899}" presName="node" presStyleLbl="node1" presStyleIdx="2" presStyleCnt="15">
        <dgm:presLayoutVars>
          <dgm:bulletEnabled val="1"/>
        </dgm:presLayoutVars>
      </dgm:prSet>
      <dgm:spPr/>
    </dgm:pt>
    <dgm:pt modelId="{324F1A6A-5F40-479F-A235-14DB94307676}" type="pres">
      <dgm:prSet presAssocID="{733FDA92-389D-4F61-95DC-E7EFF1FCBDFB}" presName="sibTrans" presStyleCnt="0"/>
      <dgm:spPr/>
    </dgm:pt>
    <dgm:pt modelId="{F4A707B3-B8E1-42FA-BC29-5EFED40E2C93}" type="pres">
      <dgm:prSet presAssocID="{1A69A4BC-B5BF-4173-A3D7-06D5BFD6E089}" presName="node" presStyleLbl="node1" presStyleIdx="3" presStyleCnt="15">
        <dgm:presLayoutVars>
          <dgm:bulletEnabled val="1"/>
        </dgm:presLayoutVars>
      </dgm:prSet>
      <dgm:spPr/>
    </dgm:pt>
    <dgm:pt modelId="{3C861A3E-19A9-4828-9E08-26662D9EA330}" type="pres">
      <dgm:prSet presAssocID="{32D1A78D-06AC-4BE2-BD27-F2CBCDF69216}" presName="sibTrans" presStyleCnt="0"/>
      <dgm:spPr/>
    </dgm:pt>
    <dgm:pt modelId="{FBD43419-69F2-400D-9075-5D74870F5707}" type="pres">
      <dgm:prSet presAssocID="{84A34B0C-5E9A-4B1F-8D99-9FC35B8B284F}" presName="node" presStyleLbl="node1" presStyleIdx="4" presStyleCnt="15">
        <dgm:presLayoutVars>
          <dgm:bulletEnabled val="1"/>
        </dgm:presLayoutVars>
      </dgm:prSet>
      <dgm:spPr/>
    </dgm:pt>
    <dgm:pt modelId="{466B322F-E8F0-4BD4-ADE8-F93AF7AFC591}" type="pres">
      <dgm:prSet presAssocID="{581DFC04-E5E8-49A4-B1AD-C77900A30F05}" presName="sibTrans" presStyleCnt="0"/>
      <dgm:spPr/>
    </dgm:pt>
    <dgm:pt modelId="{92036633-D911-4A0D-BB42-D2B524608524}" type="pres">
      <dgm:prSet presAssocID="{34673C31-AFE4-4B08-9B59-2DA4C08FED54}" presName="node" presStyleLbl="node1" presStyleIdx="5" presStyleCnt="15">
        <dgm:presLayoutVars>
          <dgm:bulletEnabled val="1"/>
        </dgm:presLayoutVars>
      </dgm:prSet>
      <dgm:spPr/>
    </dgm:pt>
    <dgm:pt modelId="{D9A1D107-D719-4BFB-A3D4-244BD75661B8}" type="pres">
      <dgm:prSet presAssocID="{14F74024-9025-40E3-9022-8A711669B7A1}" presName="sibTrans" presStyleCnt="0"/>
      <dgm:spPr/>
    </dgm:pt>
    <dgm:pt modelId="{5329DF35-2380-458C-A1E8-03104330CAA6}" type="pres">
      <dgm:prSet presAssocID="{B0383C17-9B07-445C-ACA0-FA7D941F75A2}" presName="node" presStyleLbl="node1" presStyleIdx="6" presStyleCnt="15">
        <dgm:presLayoutVars>
          <dgm:bulletEnabled val="1"/>
        </dgm:presLayoutVars>
      </dgm:prSet>
      <dgm:spPr/>
    </dgm:pt>
    <dgm:pt modelId="{49A50818-E31C-4F41-AC02-8D011B496F9C}" type="pres">
      <dgm:prSet presAssocID="{64D8E7E1-9BA4-4BE8-89D5-D1F05FDC8A6B}" presName="sibTrans" presStyleCnt="0"/>
      <dgm:spPr/>
    </dgm:pt>
    <dgm:pt modelId="{84D2DE84-6533-4AE6-A57F-E0A7FF8DC762}" type="pres">
      <dgm:prSet presAssocID="{95E631B4-2991-4383-A82A-71CD768AEC4A}" presName="node" presStyleLbl="node1" presStyleIdx="7" presStyleCnt="15">
        <dgm:presLayoutVars>
          <dgm:bulletEnabled val="1"/>
        </dgm:presLayoutVars>
      </dgm:prSet>
      <dgm:spPr/>
    </dgm:pt>
    <dgm:pt modelId="{F8C97CC6-530A-41FE-9512-BD2670A7A82E}" type="pres">
      <dgm:prSet presAssocID="{0E347707-95C8-41F6-AF9F-F53D26AA332D}" presName="sibTrans" presStyleCnt="0"/>
      <dgm:spPr/>
    </dgm:pt>
    <dgm:pt modelId="{E0F8C311-E68D-4F2F-BB72-ECBF6F347F1F}" type="pres">
      <dgm:prSet presAssocID="{DEB6BD1B-B18B-4074-92AC-BE628584AE2B}" presName="node" presStyleLbl="node1" presStyleIdx="8" presStyleCnt="15">
        <dgm:presLayoutVars>
          <dgm:bulletEnabled val="1"/>
        </dgm:presLayoutVars>
      </dgm:prSet>
      <dgm:spPr/>
    </dgm:pt>
    <dgm:pt modelId="{286EF4E5-94A4-4E57-B5D6-E187483A65D5}" type="pres">
      <dgm:prSet presAssocID="{BD93AD9F-C41E-4536-91D1-6705276B4BAF}" presName="sibTrans" presStyleCnt="0"/>
      <dgm:spPr/>
    </dgm:pt>
    <dgm:pt modelId="{725B4E00-1E1F-4DD9-8968-F13ADBAD685C}" type="pres">
      <dgm:prSet presAssocID="{F90D70EC-3033-41E9-8E3E-20050CC056CA}" presName="node" presStyleLbl="node1" presStyleIdx="9" presStyleCnt="15">
        <dgm:presLayoutVars>
          <dgm:bulletEnabled val="1"/>
        </dgm:presLayoutVars>
      </dgm:prSet>
      <dgm:spPr/>
    </dgm:pt>
    <dgm:pt modelId="{E5ACB54C-DA11-4178-B2C8-274F64736550}" type="pres">
      <dgm:prSet presAssocID="{70CEC6A0-A6CB-4A30-8A45-DDF2A1F894B2}" presName="sibTrans" presStyleCnt="0"/>
      <dgm:spPr/>
    </dgm:pt>
    <dgm:pt modelId="{9BEBF067-2734-4C16-90F6-DFC264AA6279}" type="pres">
      <dgm:prSet presAssocID="{E065C1AA-14D1-47AB-BD58-079039849D28}" presName="node" presStyleLbl="node1" presStyleIdx="10" presStyleCnt="15">
        <dgm:presLayoutVars>
          <dgm:bulletEnabled val="1"/>
        </dgm:presLayoutVars>
      </dgm:prSet>
      <dgm:spPr/>
    </dgm:pt>
    <dgm:pt modelId="{8B987B21-AD21-4C57-B8A2-68C4B939F225}" type="pres">
      <dgm:prSet presAssocID="{13DE9D6F-6576-427C-86FC-5AE2F3E6A2D4}" presName="sibTrans" presStyleCnt="0"/>
      <dgm:spPr/>
    </dgm:pt>
    <dgm:pt modelId="{861541D4-D820-4826-BCBA-E0CE20A5FDED}" type="pres">
      <dgm:prSet presAssocID="{CD8F5AE1-D605-4A48-9F7A-364A6A12CDB6}" presName="node" presStyleLbl="node1" presStyleIdx="11" presStyleCnt="15">
        <dgm:presLayoutVars>
          <dgm:bulletEnabled val="1"/>
        </dgm:presLayoutVars>
      </dgm:prSet>
      <dgm:spPr/>
    </dgm:pt>
    <dgm:pt modelId="{2CA9EED2-8456-4D20-BDD2-8D5B3B2E53C2}" type="pres">
      <dgm:prSet presAssocID="{0F12D276-98C7-4BB2-B4EA-7035E2C487DF}" presName="sibTrans" presStyleCnt="0"/>
      <dgm:spPr/>
    </dgm:pt>
    <dgm:pt modelId="{600504AE-9642-43DF-8B7A-6842425BC997}" type="pres">
      <dgm:prSet presAssocID="{2B57668C-AC97-473F-AF2F-7E5D7CC464D4}" presName="node" presStyleLbl="node1" presStyleIdx="12" presStyleCnt="15">
        <dgm:presLayoutVars>
          <dgm:bulletEnabled val="1"/>
        </dgm:presLayoutVars>
      </dgm:prSet>
      <dgm:spPr/>
    </dgm:pt>
    <dgm:pt modelId="{10584E5B-0BA8-4508-B3FD-96020C8CDF9B}" type="pres">
      <dgm:prSet presAssocID="{84235EE9-9F0C-419E-BF10-427A0EF8FBB6}" presName="sibTrans" presStyleCnt="0"/>
      <dgm:spPr/>
    </dgm:pt>
    <dgm:pt modelId="{B8819D55-BDC1-4CCB-B72F-06F1722841B6}" type="pres">
      <dgm:prSet presAssocID="{EB316498-3BA4-49C9-8D95-EEC11AFE52B9}" presName="node" presStyleLbl="node1" presStyleIdx="13" presStyleCnt="15">
        <dgm:presLayoutVars>
          <dgm:bulletEnabled val="1"/>
        </dgm:presLayoutVars>
      </dgm:prSet>
      <dgm:spPr/>
    </dgm:pt>
    <dgm:pt modelId="{20663EB8-7940-4EC2-98C9-91EC0B788493}" type="pres">
      <dgm:prSet presAssocID="{9C1FB0B1-B657-4A83-8597-CB615878F062}" presName="sibTrans" presStyleCnt="0"/>
      <dgm:spPr/>
    </dgm:pt>
    <dgm:pt modelId="{90A42915-6C48-44F0-A9BF-211EFE094592}" type="pres">
      <dgm:prSet presAssocID="{DC2D7E27-5153-4E49-929D-C9676ED3E7F2}" presName="node" presStyleLbl="node1" presStyleIdx="14" presStyleCnt="15">
        <dgm:presLayoutVars>
          <dgm:bulletEnabled val="1"/>
        </dgm:presLayoutVars>
      </dgm:prSet>
      <dgm:spPr/>
    </dgm:pt>
  </dgm:ptLst>
  <dgm:cxnLst>
    <dgm:cxn modelId="{0CBC0705-DB9E-4E30-9EE0-02939040DCCD}" srcId="{B1C66B12-025E-4CF7-974D-BDCB2A522026}" destId="{DEB6BD1B-B18B-4074-92AC-BE628584AE2B}" srcOrd="8" destOrd="0" parTransId="{F35E6380-DC76-446B-B22A-4D11D5A56D83}" sibTransId="{BD93AD9F-C41E-4536-91D1-6705276B4BAF}"/>
    <dgm:cxn modelId="{4EE26C13-32D9-45F3-891F-FEEEF222E0DE}" srcId="{B1C66B12-025E-4CF7-974D-BDCB2A522026}" destId="{34673C31-AFE4-4B08-9B59-2DA4C08FED54}" srcOrd="5" destOrd="0" parTransId="{51CFB3B1-2E19-4468-B15E-F02D9DEFC70B}" sibTransId="{14F74024-9025-40E3-9022-8A711669B7A1}"/>
    <dgm:cxn modelId="{550D3115-617D-425A-9574-3D48B16A019E}" srcId="{B1C66B12-025E-4CF7-974D-BDCB2A522026}" destId="{2B57668C-AC97-473F-AF2F-7E5D7CC464D4}" srcOrd="12" destOrd="0" parTransId="{8807E35F-1A55-450F-9AF9-09070E045626}" sibTransId="{84235EE9-9F0C-419E-BF10-427A0EF8FBB6}"/>
    <dgm:cxn modelId="{6278391A-69CF-44C1-939D-3445E802692B}" type="presOf" srcId="{DC2D7E27-5153-4E49-929D-C9676ED3E7F2}" destId="{90A42915-6C48-44F0-A9BF-211EFE094592}" srcOrd="0" destOrd="0" presId="urn:microsoft.com/office/officeart/2005/8/layout/default"/>
    <dgm:cxn modelId="{B4894320-F38B-48F3-AEAA-9EC91F668D2D}" type="presOf" srcId="{34673C31-AFE4-4B08-9B59-2DA4C08FED54}" destId="{92036633-D911-4A0D-BB42-D2B524608524}" srcOrd="0" destOrd="0" presId="urn:microsoft.com/office/officeart/2005/8/layout/default"/>
    <dgm:cxn modelId="{44B61125-A94E-465E-876B-3A8EDBFEF4F2}" type="presOf" srcId="{84A34B0C-5E9A-4B1F-8D99-9FC35B8B284F}" destId="{FBD43419-69F2-400D-9075-5D74870F5707}" srcOrd="0" destOrd="0" presId="urn:microsoft.com/office/officeart/2005/8/layout/default"/>
    <dgm:cxn modelId="{AC36A03A-1A8C-43F3-B3C0-0F660914E3AF}" type="presOf" srcId="{1A69A4BC-B5BF-4173-A3D7-06D5BFD6E089}" destId="{F4A707B3-B8E1-42FA-BC29-5EFED40E2C93}" srcOrd="0" destOrd="0" presId="urn:microsoft.com/office/officeart/2005/8/layout/default"/>
    <dgm:cxn modelId="{33E7C55B-4128-4EEF-98A6-290423D54961}" srcId="{B1C66B12-025E-4CF7-974D-BDCB2A522026}" destId="{B0383C17-9B07-445C-ACA0-FA7D941F75A2}" srcOrd="6" destOrd="0" parTransId="{95F7C68B-3FB1-4D02-95C8-CC40EF749931}" sibTransId="{64D8E7E1-9BA4-4BE8-89D5-D1F05FDC8A6B}"/>
    <dgm:cxn modelId="{93FA245D-556B-42F1-B18D-7ECF690CBED6}" type="presOf" srcId="{B6B4FC11-53CE-497B-A696-CCD77A6E0087}" destId="{6E7FA648-4A16-4160-AAC6-3909B84430C9}" srcOrd="0" destOrd="0" presId="urn:microsoft.com/office/officeart/2005/8/layout/default"/>
    <dgm:cxn modelId="{101D0C5F-DB9B-46AF-AFC8-5E919916CC7C}" type="presOf" srcId="{2B57668C-AC97-473F-AF2F-7E5D7CC464D4}" destId="{600504AE-9642-43DF-8B7A-6842425BC997}" srcOrd="0" destOrd="0" presId="urn:microsoft.com/office/officeart/2005/8/layout/default"/>
    <dgm:cxn modelId="{58E13E41-F34B-462D-98A5-85D9456D137D}" srcId="{B1C66B12-025E-4CF7-974D-BDCB2A522026}" destId="{CD8F5AE1-D605-4A48-9F7A-364A6A12CDB6}" srcOrd="11" destOrd="0" parTransId="{B5D1001C-7F21-45A7-B58F-3B1F0FCF44CA}" sibTransId="{0F12D276-98C7-4BB2-B4EA-7035E2C487DF}"/>
    <dgm:cxn modelId="{21155061-6332-484C-9273-ABC507EF37FF}" type="presOf" srcId="{B0383C17-9B07-445C-ACA0-FA7D941F75A2}" destId="{5329DF35-2380-458C-A1E8-03104330CAA6}" srcOrd="0" destOrd="0" presId="urn:microsoft.com/office/officeart/2005/8/layout/default"/>
    <dgm:cxn modelId="{02FD8E61-63AC-4238-BBF5-E769F38B7DDC}" type="presOf" srcId="{F90D70EC-3033-41E9-8E3E-20050CC056CA}" destId="{725B4E00-1E1F-4DD9-8968-F13ADBAD685C}" srcOrd="0" destOrd="0" presId="urn:microsoft.com/office/officeart/2005/8/layout/default"/>
    <dgm:cxn modelId="{180ED543-3042-4317-936B-8F3063B30F97}" srcId="{B1C66B12-025E-4CF7-974D-BDCB2A522026}" destId="{2F776BA4-37CC-4E90-B251-E2F4FB4E3CFF}" srcOrd="0" destOrd="0" parTransId="{EFC31AB5-2A53-4601-A380-3B0A3C442EDE}" sibTransId="{B0ED10A8-A10E-484F-B00F-A35F35C1745B}"/>
    <dgm:cxn modelId="{6A45C366-A677-48A0-8AF8-1E2687ED528E}" srcId="{B1C66B12-025E-4CF7-974D-BDCB2A522026}" destId="{84A34B0C-5E9A-4B1F-8D99-9FC35B8B284F}" srcOrd="4" destOrd="0" parTransId="{F5C4CE45-5927-4A95-B7DF-C4634C9F498F}" sibTransId="{581DFC04-E5E8-49A4-B1AD-C77900A30F05}"/>
    <dgm:cxn modelId="{B8DB964C-8BBF-46A0-8255-CAD4C2D98FED}" type="presOf" srcId="{DEB6BD1B-B18B-4074-92AC-BE628584AE2B}" destId="{E0F8C311-E68D-4F2F-BB72-ECBF6F347F1F}" srcOrd="0" destOrd="0" presId="urn:microsoft.com/office/officeart/2005/8/layout/default"/>
    <dgm:cxn modelId="{9C3EFA73-8FA0-42C0-A97A-23460EC4D1A9}" type="presOf" srcId="{EDDE8358-11A5-4BA0-8B4C-9416B021A899}" destId="{BD1847A0-1A26-45AC-AD13-52744171B6B6}" srcOrd="0" destOrd="0" presId="urn:microsoft.com/office/officeart/2005/8/layout/default"/>
    <dgm:cxn modelId="{7B35CD58-9EB2-4454-B2E2-517B91D73C1E}" srcId="{B1C66B12-025E-4CF7-974D-BDCB2A522026}" destId="{E065C1AA-14D1-47AB-BD58-079039849D28}" srcOrd="10" destOrd="0" parTransId="{1FB8A177-19E1-416D-845F-909E90522390}" sibTransId="{13DE9D6F-6576-427C-86FC-5AE2F3E6A2D4}"/>
    <dgm:cxn modelId="{543E688A-6424-4C17-A74A-2FD842A32625}" srcId="{B1C66B12-025E-4CF7-974D-BDCB2A522026}" destId="{DC2D7E27-5153-4E49-929D-C9676ED3E7F2}" srcOrd="14" destOrd="0" parTransId="{C53EED0A-FC13-4DBD-91D1-2323193CE7BE}" sibTransId="{C1A733B1-A7E3-4FB7-AA36-87210ED15C43}"/>
    <dgm:cxn modelId="{4F9CF08D-E7DC-4EE9-82A1-608BED404016}" srcId="{B1C66B12-025E-4CF7-974D-BDCB2A522026}" destId="{EDDE8358-11A5-4BA0-8B4C-9416B021A899}" srcOrd="2" destOrd="0" parTransId="{83E24F81-E829-4524-BD78-764D4624F0D8}" sibTransId="{733FDA92-389D-4F61-95DC-E7EFF1FCBDFB}"/>
    <dgm:cxn modelId="{39660C91-56DB-4AA7-A2F8-C3CDA1C07A33}" srcId="{B1C66B12-025E-4CF7-974D-BDCB2A522026}" destId="{95E631B4-2991-4383-A82A-71CD768AEC4A}" srcOrd="7" destOrd="0" parTransId="{170A8CD4-0E5B-4F6D-B674-10A0A65B06A2}" sibTransId="{0E347707-95C8-41F6-AF9F-F53D26AA332D}"/>
    <dgm:cxn modelId="{E94F819D-8CCA-402F-B646-F21180659921}" type="presOf" srcId="{EB316498-3BA4-49C9-8D95-EEC11AFE52B9}" destId="{B8819D55-BDC1-4CCB-B72F-06F1722841B6}" srcOrd="0" destOrd="0" presId="urn:microsoft.com/office/officeart/2005/8/layout/default"/>
    <dgm:cxn modelId="{AC3557A4-AC12-4817-A2D4-FCD0CFFA2BF7}" type="presOf" srcId="{B1C66B12-025E-4CF7-974D-BDCB2A522026}" destId="{2F170F14-69C6-4515-9A84-20A2431E9FD5}" srcOrd="0" destOrd="0" presId="urn:microsoft.com/office/officeart/2005/8/layout/default"/>
    <dgm:cxn modelId="{5641F3AA-71CC-4FA4-BCD3-97954AC7CF25}" type="presOf" srcId="{E065C1AA-14D1-47AB-BD58-079039849D28}" destId="{9BEBF067-2734-4C16-90F6-DFC264AA6279}" srcOrd="0" destOrd="0" presId="urn:microsoft.com/office/officeart/2005/8/layout/default"/>
    <dgm:cxn modelId="{79DF7FC5-EDF2-4B15-96B6-86EF314AA901}" srcId="{B1C66B12-025E-4CF7-974D-BDCB2A522026}" destId="{F90D70EC-3033-41E9-8E3E-20050CC056CA}" srcOrd="9" destOrd="0" parTransId="{47E39BEA-8F35-414E-92FE-4A859AF9E3E7}" sibTransId="{70CEC6A0-A6CB-4A30-8A45-DDF2A1F894B2}"/>
    <dgm:cxn modelId="{51D5C4C5-090B-4FB2-98FC-63C01D671B19}" srcId="{B1C66B12-025E-4CF7-974D-BDCB2A522026}" destId="{B6B4FC11-53CE-497B-A696-CCD77A6E0087}" srcOrd="1" destOrd="0" parTransId="{5B5A4166-A4F2-4272-9CDE-8AAFFE1060C0}" sibTransId="{DAC3611E-952B-47FE-8ACA-7F3B7E4EE384}"/>
    <dgm:cxn modelId="{C4D1BED3-29DB-4037-A981-F5A1C9D78637}" srcId="{B1C66B12-025E-4CF7-974D-BDCB2A522026}" destId="{EB316498-3BA4-49C9-8D95-EEC11AFE52B9}" srcOrd="13" destOrd="0" parTransId="{AE2F2B2D-AE57-4F8B-A13E-A70AD1A95EF5}" sibTransId="{9C1FB0B1-B657-4A83-8597-CB615878F062}"/>
    <dgm:cxn modelId="{515BB8E2-9C11-4301-8202-89BDFC7525AE}" srcId="{B1C66B12-025E-4CF7-974D-BDCB2A522026}" destId="{1A69A4BC-B5BF-4173-A3D7-06D5BFD6E089}" srcOrd="3" destOrd="0" parTransId="{F2711707-FBC2-44B6-9E33-CA1A406A76FA}" sibTransId="{32D1A78D-06AC-4BE2-BD27-F2CBCDF69216}"/>
    <dgm:cxn modelId="{6E558CE3-213D-488E-8CBE-6947D24EDE06}" type="presOf" srcId="{95E631B4-2991-4383-A82A-71CD768AEC4A}" destId="{84D2DE84-6533-4AE6-A57F-E0A7FF8DC762}" srcOrd="0" destOrd="0" presId="urn:microsoft.com/office/officeart/2005/8/layout/default"/>
    <dgm:cxn modelId="{109C06E5-180D-4EBE-9B57-8CB8273E0109}" type="presOf" srcId="{2F776BA4-37CC-4E90-B251-E2F4FB4E3CFF}" destId="{BDC55014-5F71-4366-850B-E53DFE915647}" srcOrd="0" destOrd="0" presId="urn:microsoft.com/office/officeart/2005/8/layout/default"/>
    <dgm:cxn modelId="{1B7F05E9-8115-4F27-BDD9-C87529924AD8}" type="presOf" srcId="{CD8F5AE1-D605-4A48-9F7A-364A6A12CDB6}" destId="{861541D4-D820-4826-BCBA-E0CE20A5FDED}" srcOrd="0" destOrd="0" presId="urn:microsoft.com/office/officeart/2005/8/layout/default"/>
    <dgm:cxn modelId="{AD312688-7773-4E76-86DF-1F72AB2DB558}" type="presParOf" srcId="{2F170F14-69C6-4515-9A84-20A2431E9FD5}" destId="{BDC55014-5F71-4366-850B-E53DFE915647}" srcOrd="0" destOrd="0" presId="urn:microsoft.com/office/officeart/2005/8/layout/default"/>
    <dgm:cxn modelId="{D1A55651-678F-4176-93A5-FEA6744B5491}" type="presParOf" srcId="{2F170F14-69C6-4515-9A84-20A2431E9FD5}" destId="{02CA1DA1-7439-4144-8FA4-CDCE9439E5FD}" srcOrd="1" destOrd="0" presId="urn:microsoft.com/office/officeart/2005/8/layout/default"/>
    <dgm:cxn modelId="{1F4753F8-AEDD-40ED-99C0-C732DA8D2767}" type="presParOf" srcId="{2F170F14-69C6-4515-9A84-20A2431E9FD5}" destId="{6E7FA648-4A16-4160-AAC6-3909B84430C9}" srcOrd="2" destOrd="0" presId="urn:microsoft.com/office/officeart/2005/8/layout/default"/>
    <dgm:cxn modelId="{92902A9E-5BB4-443E-B1BE-21DEFB2563AB}" type="presParOf" srcId="{2F170F14-69C6-4515-9A84-20A2431E9FD5}" destId="{7341CE91-9B69-4D48-BE6B-1C1965AEE8B0}" srcOrd="3" destOrd="0" presId="urn:microsoft.com/office/officeart/2005/8/layout/default"/>
    <dgm:cxn modelId="{DF361C96-0E79-450A-8244-4A760845E81A}" type="presParOf" srcId="{2F170F14-69C6-4515-9A84-20A2431E9FD5}" destId="{BD1847A0-1A26-45AC-AD13-52744171B6B6}" srcOrd="4" destOrd="0" presId="urn:microsoft.com/office/officeart/2005/8/layout/default"/>
    <dgm:cxn modelId="{86A280E3-8D24-4890-AFC9-7CBC5AA50F7B}" type="presParOf" srcId="{2F170F14-69C6-4515-9A84-20A2431E9FD5}" destId="{324F1A6A-5F40-479F-A235-14DB94307676}" srcOrd="5" destOrd="0" presId="urn:microsoft.com/office/officeart/2005/8/layout/default"/>
    <dgm:cxn modelId="{5DF8539B-33AE-49E9-865A-4690C491BEDD}" type="presParOf" srcId="{2F170F14-69C6-4515-9A84-20A2431E9FD5}" destId="{F4A707B3-B8E1-42FA-BC29-5EFED40E2C93}" srcOrd="6" destOrd="0" presId="urn:microsoft.com/office/officeart/2005/8/layout/default"/>
    <dgm:cxn modelId="{9DC6D880-63C9-4C57-9231-C182E84F6F90}" type="presParOf" srcId="{2F170F14-69C6-4515-9A84-20A2431E9FD5}" destId="{3C861A3E-19A9-4828-9E08-26662D9EA330}" srcOrd="7" destOrd="0" presId="urn:microsoft.com/office/officeart/2005/8/layout/default"/>
    <dgm:cxn modelId="{C2073A95-D523-4B5C-B27D-A9DBF2D084F0}" type="presParOf" srcId="{2F170F14-69C6-4515-9A84-20A2431E9FD5}" destId="{FBD43419-69F2-400D-9075-5D74870F5707}" srcOrd="8" destOrd="0" presId="urn:microsoft.com/office/officeart/2005/8/layout/default"/>
    <dgm:cxn modelId="{6314601F-48DC-4311-B155-9013B135632A}" type="presParOf" srcId="{2F170F14-69C6-4515-9A84-20A2431E9FD5}" destId="{466B322F-E8F0-4BD4-ADE8-F93AF7AFC591}" srcOrd="9" destOrd="0" presId="urn:microsoft.com/office/officeart/2005/8/layout/default"/>
    <dgm:cxn modelId="{5A684BD9-8B33-44AF-9C52-9AEA9C9DA261}" type="presParOf" srcId="{2F170F14-69C6-4515-9A84-20A2431E9FD5}" destId="{92036633-D911-4A0D-BB42-D2B524608524}" srcOrd="10" destOrd="0" presId="urn:microsoft.com/office/officeart/2005/8/layout/default"/>
    <dgm:cxn modelId="{0DB1C9A6-572C-403C-B1F0-B36A69940F0C}" type="presParOf" srcId="{2F170F14-69C6-4515-9A84-20A2431E9FD5}" destId="{D9A1D107-D719-4BFB-A3D4-244BD75661B8}" srcOrd="11" destOrd="0" presId="urn:microsoft.com/office/officeart/2005/8/layout/default"/>
    <dgm:cxn modelId="{1F4C18E7-6FC0-4981-AFF6-1C369EDAF8B7}" type="presParOf" srcId="{2F170F14-69C6-4515-9A84-20A2431E9FD5}" destId="{5329DF35-2380-458C-A1E8-03104330CAA6}" srcOrd="12" destOrd="0" presId="urn:microsoft.com/office/officeart/2005/8/layout/default"/>
    <dgm:cxn modelId="{E0E85140-F2F8-4537-881A-7FE323C1A371}" type="presParOf" srcId="{2F170F14-69C6-4515-9A84-20A2431E9FD5}" destId="{49A50818-E31C-4F41-AC02-8D011B496F9C}" srcOrd="13" destOrd="0" presId="urn:microsoft.com/office/officeart/2005/8/layout/default"/>
    <dgm:cxn modelId="{6EB7266C-4BC7-4AF8-B239-1FCB0266DEB1}" type="presParOf" srcId="{2F170F14-69C6-4515-9A84-20A2431E9FD5}" destId="{84D2DE84-6533-4AE6-A57F-E0A7FF8DC762}" srcOrd="14" destOrd="0" presId="urn:microsoft.com/office/officeart/2005/8/layout/default"/>
    <dgm:cxn modelId="{E554B616-8B01-4A0A-892B-E1701B642CCB}" type="presParOf" srcId="{2F170F14-69C6-4515-9A84-20A2431E9FD5}" destId="{F8C97CC6-530A-41FE-9512-BD2670A7A82E}" srcOrd="15" destOrd="0" presId="urn:microsoft.com/office/officeart/2005/8/layout/default"/>
    <dgm:cxn modelId="{764DDAB3-36A3-40EC-94DB-154B2B469D28}" type="presParOf" srcId="{2F170F14-69C6-4515-9A84-20A2431E9FD5}" destId="{E0F8C311-E68D-4F2F-BB72-ECBF6F347F1F}" srcOrd="16" destOrd="0" presId="urn:microsoft.com/office/officeart/2005/8/layout/default"/>
    <dgm:cxn modelId="{BB282434-9079-4E38-AFBB-55C436DB26DD}" type="presParOf" srcId="{2F170F14-69C6-4515-9A84-20A2431E9FD5}" destId="{286EF4E5-94A4-4E57-B5D6-E187483A65D5}" srcOrd="17" destOrd="0" presId="urn:microsoft.com/office/officeart/2005/8/layout/default"/>
    <dgm:cxn modelId="{3973D081-4ACF-4475-BBB9-AED9A206F62F}" type="presParOf" srcId="{2F170F14-69C6-4515-9A84-20A2431E9FD5}" destId="{725B4E00-1E1F-4DD9-8968-F13ADBAD685C}" srcOrd="18" destOrd="0" presId="urn:microsoft.com/office/officeart/2005/8/layout/default"/>
    <dgm:cxn modelId="{B1342858-ACEF-46E6-BE27-C14067412A4F}" type="presParOf" srcId="{2F170F14-69C6-4515-9A84-20A2431E9FD5}" destId="{E5ACB54C-DA11-4178-B2C8-274F64736550}" srcOrd="19" destOrd="0" presId="urn:microsoft.com/office/officeart/2005/8/layout/default"/>
    <dgm:cxn modelId="{4188C3F6-D803-4B3B-84E8-AA1E6EAA6E3F}" type="presParOf" srcId="{2F170F14-69C6-4515-9A84-20A2431E9FD5}" destId="{9BEBF067-2734-4C16-90F6-DFC264AA6279}" srcOrd="20" destOrd="0" presId="urn:microsoft.com/office/officeart/2005/8/layout/default"/>
    <dgm:cxn modelId="{81FD1D17-D1DF-4314-AD05-0EB7EAAF2F56}" type="presParOf" srcId="{2F170F14-69C6-4515-9A84-20A2431E9FD5}" destId="{8B987B21-AD21-4C57-B8A2-68C4B939F225}" srcOrd="21" destOrd="0" presId="urn:microsoft.com/office/officeart/2005/8/layout/default"/>
    <dgm:cxn modelId="{3510AFCC-2F56-4F64-8E3F-CA5E4B4E5BB8}" type="presParOf" srcId="{2F170F14-69C6-4515-9A84-20A2431E9FD5}" destId="{861541D4-D820-4826-BCBA-E0CE20A5FDED}" srcOrd="22" destOrd="0" presId="urn:microsoft.com/office/officeart/2005/8/layout/default"/>
    <dgm:cxn modelId="{A6EAC5CC-596E-4AEA-8DE2-5BE75A5C1C5E}" type="presParOf" srcId="{2F170F14-69C6-4515-9A84-20A2431E9FD5}" destId="{2CA9EED2-8456-4D20-BDD2-8D5B3B2E53C2}" srcOrd="23" destOrd="0" presId="urn:microsoft.com/office/officeart/2005/8/layout/default"/>
    <dgm:cxn modelId="{B60DE319-D1AF-439F-ABC2-AAB37744BFEE}" type="presParOf" srcId="{2F170F14-69C6-4515-9A84-20A2431E9FD5}" destId="{600504AE-9642-43DF-8B7A-6842425BC997}" srcOrd="24" destOrd="0" presId="urn:microsoft.com/office/officeart/2005/8/layout/default"/>
    <dgm:cxn modelId="{8D438B44-B8F7-4B2F-A1D8-ED469023CF94}" type="presParOf" srcId="{2F170F14-69C6-4515-9A84-20A2431E9FD5}" destId="{10584E5B-0BA8-4508-B3FD-96020C8CDF9B}" srcOrd="25" destOrd="0" presId="urn:microsoft.com/office/officeart/2005/8/layout/default"/>
    <dgm:cxn modelId="{871125E1-E091-4DCA-9E18-8CDF967D54DA}" type="presParOf" srcId="{2F170F14-69C6-4515-9A84-20A2431E9FD5}" destId="{B8819D55-BDC1-4CCB-B72F-06F1722841B6}" srcOrd="26" destOrd="0" presId="urn:microsoft.com/office/officeart/2005/8/layout/default"/>
    <dgm:cxn modelId="{815B5972-EF5C-4C17-AE7D-A1C82837D7C4}" type="presParOf" srcId="{2F170F14-69C6-4515-9A84-20A2431E9FD5}" destId="{20663EB8-7940-4EC2-98C9-91EC0B788493}" srcOrd="27" destOrd="0" presId="urn:microsoft.com/office/officeart/2005/8/layout/default"/>
    <dgm:cxn modelId="{8A990DA9-3A18-43A4-98A6-B7C7D8E9EF29}" type="presParOf" srcId="{2F170F14-69C6-4515-9A84-20A2431E9FD5}" destId="{90A42915-6C48-44F0-A9BF-211EFE094592}"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6C38549-00E4-44E2-AE4E-0788D5234573}"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E966E607-BD11-4CD1-9F3A-5581D2AF29A7}">
      <dgm:prSet phldrT="[Text]" custT="1"/>
      <dgm:spPr/>
      <dgm:t>
        <a:bodyPr/>
        <a:lstStyle/>
        <a:p>
          <a:r>
            <a:rPr lang="en-US" sz="2400" b="1"/>
            <a:t>Goal 1: </a:t>
          </a:r>
          <a:r>
            <a:rPr lang="en-US" sz="2400"/>
            <a:t>Increase community responsiveness through awareness raising, education, and opportunities for engagement</a:t>
          </a:r>
        </a:p>
      </dgm:t>
    </dgm:pt>
    <dgm:pt modelId="{BD3B35BB-ECE7-4BEF-8E97-303B28D88BE4}" type="parTrans" cxnId="{B33E2FA9-8D34-4AF5-AF03-046522CB1CE1}">
      <dgm:prSet/>
      <dgm:spPr/>
      <dgm:t>
        <a:bodyPr/>
        <a:lstStyle/>
        <a:p>
          <a:endParaRPr lang="en-US"/>
        </a:p>
      </dgm:t>
    </dgm:pt>
    <dgm:pt modelId="{9338DC48-D47B-4873-8C5A-70D34AEDF9A0}" type="sibTrans" cxnId="{B33E2FA9-8D34-4AF5-AF03-046522CB1CE1}">
      <dgm:prSet/>
      <dgm:spPr/>
      <dgm:t>
        <a:bodyPr/>
        <a:lstStyle/>
        <a:p>
          <a:endParaRPr lang="en-US"/>
        </a:p>
      </dgm:t>
    </dgm:pt>
    <dgm:pt modelId="{02775480-9843-43F3-AA5C-F983C154547E}">
      <dgm:prSet phldrT="[Text]"/>
      <dgm:spPr/>
      <dgm:t>
        <a:bodyPr/>
        <a:lstStyle/>
        <a:p>
          <a:r>
            <a:rPr lang="en-US" b="1"/>
            <a:t>Goal 2: </a:t>
          </a:r>
          <a:r>
            <a:rPr lang="en-US"/>
            <a:t>Utilize and expand the existing CCR teams by improving the community-wide response to children who have witnessed DV through education, and strengthening policies, procedures, and practices. </a:t>
          </a:r>
        </a:p>
      </dgm:t>
    </dgm:pt>
    <dgm:pt modelId="{D408ABC6-EBF9-42B7-B0FE-1B23949596EC}" type="parTrans" cxnId="{6C3D5A88-C856-4CEE-BDEA-787250910C0B}">
      <dgm:prSet/>
      <dgm:spPr/>
      <dgm:t>
        <a:bodyPr/>
        <a:lstStyle/>
        <a:p>
          <a:endParaRPr lang="en-US"/>
        </a:p>
      </dgm:t>
    </dgm:pt>
    <dgm:pt modelId="{8020F94C-AB0A-42B5-AB7F-A6CC3F33595E}" type="sibTrans" cxnId="{6C3D5A88-C856-4CEE-BDEA-787250910C0B}">
      <dgm:prSet/>
      <dgm:spPr/>
      <dgm:t>
        <a:bodyPr/>
        <a:lstStyle/>
        <a:p>
          <a:endParaRPr lang="en-US"/>
        </a:p>
      </dgm:t>
    </dgm:pt>
    <dgm:pt modelId="{A253BF97-5131-4593-9C49-68022116545A}">
      <dgm:prSet phldrT="[Text]" custT="1"/>
      <dgm:spPr/>
      <dgm:t>
        <a:bodyPr/>
        <a:lstStyle/>
        <a:p>
          <a:r>
            <a:rPr lang="en-US" sz="2400" b="1"/>
            <a:t>Goal 3: </a:t>
          </a:r>
          <a:r>
            <a:rPr lang="en-US" sz="2400"/>
            <a:t>Expanding allied professionals’ capacity to screen and identify children exposed to DV through training and skill building</a:t>
          </a:r>
        </a:p>
      </dgm:t>
    </dgm:pt>
    <dgm:pt modelId="{902720C7-4767-435A-AAE9-4B6FDB2F1FD4}" type="parTrans" cxnId="{4F4DE59D-1AE5-41DD-919A-9BE1E505393B}">
      <dgm:prSet/>
      <dgm:spPr/>
      <dgm:t>
        <a:bodyPr/>
        <a:lstStyle/>
        <a:p>
          <a:endParaRPr lang="en-US"/>
        </a:p>
      </dgm:t>
    </dgm:pt>
    <dgm:pt modelId="{41F543B3-4A00-4A82-AF1C-DF3DA41B200B}" type="sibTrans" cxnId="{4F4DE59D-1AE5-41DD-919A-9BE1E505393B}">
      <dgm:prSet/>
      <dgm:spPr/>
      <dgm:t>
        <a:bodyPr/>
        <a:lstStyle/>
        <a:p>
          <a:endParaRPr lang="en-US"/>
        </a:p>
      </dgm:t>
    </dgm:pt>
    <dgm:pt modelId="{FDDC41B9-1E6A-40AD-8F22-D298A6B16D74}">
      <dgm:prSet phldrT="[Text]" custT="1"/>
      <dgm:spPr/>
      <dgm:t>
        <a:bodyPr/>
        <a:lstStyle/>
        <a:p>
          <a:r>
            <a:rPr lang="en-US" sz="2400" b="1"/>
            <a:t>Goal 4: </a:t>
          </a:r>
          <a:r>
            <a:rPr lang="en-US" sz="2400"/>
            <a:t>Provide trauma-informed and culturally relevant interventions for  DV-exposed children and their parents</a:t>
          </a:r>
        </a:p>
      </dgm:t>
    </dgm:pt>
    <dgm:pt modelId="{4BD8861F-8C94-484D-9F29-2EDFE678517F}" type="parTrans" cxnId="{1542D06B-D5E5-4336-A867-750EBBA37853}">
      <dgm:prSet/>
      <dgm:spPr/>
      <dgm:t>
        <a:bodyPr/>
        <a:lstStyle/>
        <a:p>
          <a:endParaRPr lang="en-US"/>
        </a:p>
      </dgm:t>
    </dgm:pt>
    <dgm:pt modelId="{D31AB454-0654-40F8-B378-696260589B09}" type="sibTrans" cxnId="{1542D06B-D5E5-4336-A867-750EBBA37853}">
      <dgm:prSet/>
      <dgm:spPr/>
      <dgm:t>
        <a:bodyPr/>
        <a:lstStyle/>
        <a:p>
          <a:endParaRPr lang="en-US"/>
        </a:p>
      </dgm:t>
    </dgm:pt>
    <dgm:pt modelId="{ADF049D7-D188-4FC6-8AC9-F168D16E0A57}">
      <dgm:prSet phldrT="[Text]" custT="1"/>
      <dgm:spPr/>
      <dgm:t>
        <a:bodyPr/>
        <a:lstStyle/>
        <a:p>
          <a:r>
            <a:rPr lang="en-US" sz="2400" b="1"/>
            <a:t>Goal 5: </a:t>
          </a:r>
          <a:r>
            <a:rPr lang="en-US" sz="2400"/>
            <a:t>Through prevention education, change social norms about violence to prevent future children from witnessing violence</a:t>
          </a:r>
        </a:p>
      </dgm:t>
    </dgm:pt>
    <dgm:pt modelId="{8F0CB38C-B964-4FC9-A84D-B5DC0A8C0BD5}" type="parTrans" cxnId="{A942239D-983A-4A9E-8F6C-736EDE7D7C64}">
      <dgm:prSet/>
      <dgm:spPr/>
      <dgm:t>
        <a:bodyPr/>
        <a:lstStyle/>
        <a:p>
          <a:endParaRPr lang="en-US"/>
        </a:p>
      </dgm:t>
    </dgm:pt>
    <dgm:pt modelId="{7405B05C-2DB6-4865-B8AA-21131D917EB0}" type="sibTrans" cxnId="{A942239D-983A-4A9E-8F6C-736EDE7D7C64}">
      <dgm:prSet/>
      <dgm:spPr/>
      <dgm:t>
        <a:bodyPr/>
        <a:lstStyle/>
        <a:p>
          <a:endParaRPr lang="en-US"/>
        </a:p>
      </dgm:t>
    </dgm:pt>
    <dgm:pt modelId="{54928218-EAFB-4FE8-9153-E191DB7ACCA7}" type="pres">
      <dgm:prSet presAssocID="{C6C38549-00E4-44E2-AE4E-0788D5234573}" presName="diagram" presStyleCnt="0">
        <dgm:presLayoutVars>
          <dgm:dir/>
          <dgm:resizeHandles val="exact"/>
        </dgm:presLayoutVars>
      </dgm:prSet>
      <dgm:spPr/>
    </dgm:pt>
    <dgm:pt modelId="{065D4E8E-94E0-4451-940A-A2F13D6A4B6E}" type="pres">
      <dgm:prSet presAssocID="{E966E607-BD11-4CD1-9F3A-5581D2AF29A7}" presName="node" presStyleLbl="node1" presStyleIdx="0" presStyleCnt="5">
        <dgm:presLayoutVars>
          <dgm:bulletEnabled val="1"/>
        </dgm:presLayoutVars>
      </dgm:prSet>
      <dgm:spPr/>
    </dgm:pt>
    <dgm:pt modelId="{6A1FB7F1-4EDD-4C7C-AEB3-24964AEECE86}" type="pres">
      <dgm:prSet presAssocID="{9338DC48-D47B-4873-8C5A-70D34AEDF9A0}" presName="sibTrans" presStyleCnt="0"/>
      <dgm:spPr/>
    </dgm:pt>
    <dgm:pt modelId="{61779176-30EB-49EB-A308-CD046C10806A}" type="pres">
      <dgm:prSet presAssocID="{02775480-9843-43F3-AA5C-F983C154547E}" presName="node" presStyleLbl="node1" presStyleIdx="1" presStyleCnt="5">
        <dgm:presLayoutVars>
          <dgm:bulletEnabled val="1"/>
        </dgm:presLayoutVars>
      </dgm:prSet>
      <dgm:spPr/>
    </dgm:pt>
    <dgm:pt modelId="{C39064D3-2317-484B-A59F-FF45BA70E817}" type="pres">
      <dgm:prSet presAssocID="{8020F94C-AB0A-42B5-AB7F-A6CC3F33595E}" presName="sibTrans" presStyleCnt="0"/>
      <dgm:spPr/>
    </dgm:pt>
    <dgm:pt modelId="{BC8E21AA-91EA-4A22-8FC9-E79628DFCB57}" type="pres">
      <dgm:prSet presAssocID="{A253BF97-5131-4593-9C49-68022116545A}" presName="node" presStyleLbl="node1" presStyleIdx="2" presStyleCnt="5">
        <dgm:presLayoutVars>
          <dgm:bulletEnabled val="1"/>
        </dgm:presLayoutVars>
      </dgm:prSet>
      <dgm:spPr/>
    </dgm:pt>
    <dgm:pt modelId="{E95E64A4-6F1D-4692-82DF-05AE26DCE5A5}" type="pres">
      <dgm:prSet presAssocID="{41F543B3-4A00-4A82-AF1C-DF3DA41B200B}" presName="sibTrans" presStyleCnt="0"/>
      <dgm:spPr/>
    </dgm:pt>
    <dgm:pt modelId="{426AF75F-B894-40D1-87E5-13B2F183AF8C}" type="pres">
      <dgm:prSet presAssocID="{FDDC41B9-1E6A-40AD-8F22-D298A6B16D74}" presName="node" presStyleLbl="node1" presStyleIdx="3" presStyleCnt="5">
        <dgm:presLayoutVars>
          <dgm:bulletEnabled val="1"/>
        </dgm:presLayoutVars>
      </dgm:prSet>
      <dgm:spPr/>
    </dgm:pt>
    <dgm:pt modelId="{3018C585-21A3-4869-8C25-D6DE206F200B}" type="pres">
      <dgm:prSet presAssocID="{D31AB454-0654-40F8-B378-696260589B09}" presName="sibTrans" presStyleCnt="0"/>
      <dgm:spPr/>
    </dgm:pt>
    <dgm:pt modelId="{C95B6FF4-9C03-4BCB-8E3E-B7E2C23A47D6}" type="pres">
      <dgm:prSet presAssocID="{ADF049D7-D188-4FC6-8AC9-F168D16E0A57}" presName="node" presStyleLbl="node1" presStyleIdx="4" presStyleCnt="5">
        <dgm:presLayoutVars>
          <dgm:bulletEnabled val="1"/>
        </dgm:presLayoutVars>
      </dgm:prSet>
      <dgm:spPr/>
    </dgm:pt>
  </dgm:ptLst>
  <dgm:cxnLst>
    <dgm:cxn modelId="{E2507B14-3A94-4E1C-8D92-48011B36CCB3}" type="presOf" srcId="{ADF049D7-D188-4FC6-8AC9-F168D16E0A57}" destId="{C95B6FF4-9C03-4BCB-8E3E-B7E2C23A47D6}" srcOrd="0" destOrd="0" presId="urn:microsoft.com/office/officeart/2005/8/layout/default"/>
    <dgm:cxn modelId="{C1600B67-FBD7-4ADE-B203-1588FE9B45AC}" type="presOf" srcId="{A253BF97-5131-4593-9C49-68022116545A}" destId="{BC8E21AA-91EA-4A22-8FC9-E79628DFCB57}" srcOrd="0" destOrd="0" presId="urn:microsoft.com/office/officeart/2005/8/layout/default"/>
    <dgm:cxn modelId="{1542D06B-D5E5-4336-A867-750EBBA37853}" srcId="{C6C38549-00E4-44E2-AE4E-0788D5234573}" destId="{FDDC41B9-1E6A-40AD-8F22-D298A6B16D74}" srcOrd="3" destOrd="0" parTransId="{4BD8861F-8C94-484D-9F29-2EDFE678517F}" sibTransId="{D31AB454-0654-40F8-B378-696260589B09}"/>
    <dgm:cxn modelId="{8F31D374-F059-4EFF-AE18-F159D70C72F0}" type="presOf" srcId="{02775480-9843-43F3-AA5C-F983C154547E}" destId="{61779176-30EB-49EB-A308-CD046C10806A}" srcOrd="0" destOrd="0" presId="urn:microsoft.com/office/officeart/2005/8/layout/default"/>
    <dgm:cxn modelId="{6C3D5A88-C856-4CEE-BDEA-787250910C0B}" srcId="{C6C38549-00E4-44E2-AE4E-0788D5234573}" destId="{02775480-9843-43F3-AA5C-F983C154547E}" srcOrd="1" destOrd="0" parTransId="{D408ABC6-EBF9-42B7-B0FE-1B23949596EC}" sibTransId="{8020F94C-AB0A-42B5-AB7F-A6CC3F33595E}"/>
    <dgm:cxn modelId="{A942239D-983A-4A9E-8F6C-736EDE7D7C64}" srcId="{C6C38549-00E4-44E2-AE4E-0788D5234573}" destId="{ADF049D7-D188-4FC6-8AC9-F168D16E0A57}" srcOrd="4" destOrd="0" parTransId="{8F0CB38C-B964-4FC9-A84D-B5DC0A8C0BD5}" sibTransId="{7405B05C-2DB6-4865-B8AA-21131D917EB0}"/>
    <dgm:cxn modelId="{4F4DE59D-1AE5-41DD-919A-9BE1E505393B}" srcId="{C6C38549-00E4-44E2-AE4E-0788D5234573}" destId="{A253BF97-5131-4593-9C49-68022116545A}" srcOrd="2" destOrd="0" parTransId="{902720C7-4767-435A-AAE9-4B6FDB2F1FD4}" sibTransId="{41F543B3-4A00-4A82-AF1C-DF3DA41B200B}"/>
    <dgm:cxn modelId="{E8E0B9A4-9A51-4141-81E7-B5EF3F034C76}" type="presOf" srcId="{C6C38549-00E4-44E2-AE4E-0788D5234573}" destId="{54928218-EAFB-4FE8-9153-E191DB7ACCA7}" srcOrd="0" destOrd="0" presId="urn:microsoft.com/office/officeart/2005/8/layout/default"/>
    <dgm:cxn modelId="{B33E2FA9-8D34-4AF5-AF03-046522CB1CE1}" srcId="{C6C38549-00E4-44E2-AE4E-0788D5234573}" destId="{E966E607-BD11-4CD1-9F3A-5581D2AF29A7}" srcOrd="0" destOrd="0" parTransId="{BD3B35BB-ECE7-4BEF-8E97-303B28D88BE4}" sibTransId="{9338DC48-D47B-4873-8C5A-70D34AEDF9A0}"/>
    <dgm:cxn modelId="{E1634CB1-DC3C-43E2-97DE-E555D4A6A74F}" type="presOf" srcId="{E966E607-BD11-4CD1-9F3A-5581D2AF29A7}" destId="{065D4E8E-94E0-4451-940A-A2F13D6A4B6E}" srcOrd="0" destOrd="0" presId="urn:microsoft.com/office/officeart/2005/8/layout/default"/>
    <dgm:cxn modelId="{B725C9FF-2EEF-4CC6-8FC8-A73E05B23188}" type="presOf" srcId="{FDDC41B9-1E6A-40AD-8F22-D298A6B16D74}" destId="{426AF75F-B894-40D1-87E5-13B2F183AF8C}" srcOrd="0" destOrd="0" presId="urn:microsoft.com/office/officeart/2005/8/layout/default"/>
    <dgm:cxn modelId="{5B8CAE7D-6750-470E-AB3F-6E93D8D395E5}" type="presParOf" srcId="{54928218-EAFB-4FE8-9153-E191DB7ACCA7}" destId="{065D4E8E-94E0-4451-940A-A2F13D6A4B6E}" srcOrd="0" destOrd="0" presId="urn:microsoft.com/office/officeart/2005/8/layout/default"/>
    <dgm:cxn modelId="{8A68D32A-37ED-4ADE-97CF-C78EEE8C21F9}" type="presParOf" srcId="{54928218-EAFB-4FE8-9153-E191DB7ACCA7}" destId="{6A1FB7F1-4EDD-4C7C-AEB3-24964AEECE86}" srcOrd="1" destOrd="0" presId="urn:microsoft.com/office/officeart/2005/8/layout/default"/>
    <dgm:cxn modelId="{7C654983-027A-48A4-906B-C6E2DD275693}" type="presParOf" srcId="{54928218-EAFB-4FE8-9153-E191DB7ACCA7}" destId="{61779176-30EB-49EB-A308-CD046C10806A}" srcOrd="2" destOrd="0" presId="urn:microsoft.com/office/officeart/2005/8/layout/default"/>
    <dgm:cxn modelId="{422E6D7B-17E9-45EA-858A-DECC54E58357}" type="presParOf" srcId="{54928218-EAFB-4FE8-9153-E191DB7ACCA7}" destId="{C39064D3-2317-484B-A59F-FF45BA70E817}" srcOrd="3" destOrd="0" presId="urn:microsoft.com/office/officeart/2005/8/layout/default"/>
    <dgm:cxn modelId="{E50C7D4E-E4CE-49B3-93E4-FD8051738041}" type="presParOf" srcId="{54928218-EAFB-4FE8-9153-E191DB7ACCA7}" destId="{BC8E21AA-91EA-4A22-8FC9-E79628DFCB57}" srcOrd="4" destOrd="0" presId="urn:microsoft.com/office/officeart/2005/8/layout/default"/>
    <dgm:cxn modelId="{385B3E20-4C43-4B8D-930B-597B4889B696}" type="presParOf" srcId="{54928218-EAFB-4FE8-9153-E191DB7ACCA7}" destId="{E95E64A4-6F1D-4692-82DF-05AE26DCE5A5}" srcOrd="5" destOrd="0" presId="urn:microsoft.com/office/officeart/2005/8/layout/default"/>
    <dgm:cxn modelId="{317F8187-0B5F-4C62-B661-4B3183A85368}" type="presParOf" srcId="{54928218-EAFB-4FE8-9153-E191DB7ACCA7}" destId="{426AF75F-B894-40D1-87E5-13B2F183AF8C}" srcOrd="6" destOrd="0" presId="urn:microsoft.com/office/officeart/2005/8/layout/default"/>
    <dgm:cxn modelId="{75457BEF-0684-4409-95FD-D0C1C07ED574}" type="presParOf" srcId="{54928218-EAFB-4FE8-9153-E191DB7ACCA7}" destId="{3018C585-21A3-4869-8C25-D6DE206F200B}" srcOrd="7" destOrd="0" presId="urn:microsoft.com/office/officeart/2005/8/layout/default"/>
    <dgm:cxn modelId="{1B62F404-450A-4EB2-921F-BF1937921CFE}" type="presParOf" srcId="{54928218-EAFB-4FE8-9153-E191DB7ACCA7}" destId="{C95B6FF4-9C03-4BCB-8E3E-B7E2C23A47D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873B90-BC47-42F1-8CE4-C4124E948EC9}" type="doc">
      <dgm:prSet loTypeId="urn:microsoft.com/office/officeart/2005/8/layout/vList2" loCatId="list" qsTypeId="urn:microsoft.com/office/officeart/2005/8/quickstyle/simple3" qsCatId="simple" csTypeId="urn:microsoft.com/office/officeart/2005/8/colors/accent6_3" csCatId="accent6" phldr="1"/>
      <dgm:spPr/>
      <dgm:t>
        <a:bodyPr/>
        <a:lstStyle/>
        <a:p>
          <a:endParaRPr lang="en-US"/>
        </a:p>
      </dgm:t>
    </dgm:pt>
    <dgm:pt modelId="{490ECCF1-F7B0-43B2-A994-31A244718EF6}">
      <dgm:prSet/>
      <dgm:spPr/>
      <dgm:t>
        <a:bodyPr/>
        <a:lstStyle/>
        <a:p>
          <a:r>
            <a:rPr lang="en-US" b="0"/>
            <a:t>Level setting and helping everyone get on the same page</a:t>
          </a:r>
        </a:p>
      </dgm:t>
    </dgm:pt>
    <dgm:pt modelId="{D02D1FC7-B5D1-4BC0-B4BB-442151BF0FB4}" type="parTrans" cxnId="{533E6505-15ED-424C-817B-0BB381A8F6A5}">
      <dgm:prSet/>
      <dgm:spPr/>
      <dgm:t>
        <a:bodyPr/>
        <a:lstStyle/>
        <a:p>
          <a:endParaRPr lang="en-US"/>
        </a:p>
      </dgm:t>
    </dgm:pt>
    <dgm:pt modelId="{352CA247-B77A-4973-BEF9-5B0E0CA59501}" type="sibTrans" cxnId="{533E6505-15ED-424C-817B-0BB381A8F6A5}">
      <dgm:prSet/>
      <dgm:spPr/>
      <dgm:t>
        <a:bodyPr/>
        <a:lstStyle/>
        <a:p>
          <a:endParaRPr lang="en-US"/>
        </a:p>
      </dgm:t>
    </dgm:pt>
    <dgm:pt modelId="{287F23E3-70BA-472B-B8F4-92ECBDD8E741}">
      <dgm:prSet/>
      <dgm:spPr/>
      <dgm:t>
        <a:bodyPr/>
        <a:lstStyle/>
        <a:p>
          <a:r>
            <a:rPr lang="en-US" b="0"/>
            <a:t>Different mandates for work</a:t>
          </a:r>
        </a:p>
      </dgm:t>
    </dgm:pt>
    <dgm:pt modelId="{32D3B676-F118-4CCE-B42A-FB3C85BC4F8B}" type="parTrans" cxnId="{6A793A7B-6125-49F0-922B-297BCB7E6648}">
      <dgm:prSet/>
      <dgm:spPr/>
      <dgm:t>
        <a:bodyPr/>
        <a:lstStyle/>
        <a:p>
          <a:endParaRPr lang="en-US"/>
        </a:p>
      </dgm:t>
    </dgm:pt>
    <dgm:pt modelId="{5256CCE3-FC46-437F-84A1-9B55C3DE507A}" type="sibTrans" cxnId="{6A793A7B-6125-49F0-922B-297BCB7E6648}">
      <dgm:prSet/>
      <dgm:spPr/>
      <dgm:t>
        <a:bodyPr/>
        <a:lstStyle/>
        <a:p>
          <a:endParaRPr lang="en-US"/>
        </a:p>
      </dgm:t>
    </dgm:pt>
    <dgm:pt modelId="{B0C5D4C0-76CE-4685-A689-9AAA37C2F000}">
      <dgm:prSet/>
      <dgm:spPr/>
      <dgm:t>
        <a:bodyPr/>
        <a:lstStyle/>
        <a:p>
          <a:r>
            <a:rPr lang="en-US" b="0"/>
            <a:t>Limited time and resources</a:t>
          </a:r>
        </a:p>
      </dgm:t>
    </dgm:pt>
    <dgm:pt modelId="{A2A3CAEF-F0AB-4570-840F-50C988BF066A}" type="parTrans" cxnId="{300E6657-EE75-4FAF-8AA1-4F5689B5443C}">
      <dgm:prSet/>
      <dgm:spPr/>
      <dgm:t>
        <a:bodyPr/>
        <a:lstStyle/>
        <a:p>
          <a:endParaRPr lang="en-US"/>
        </a:p>
      </dgm:t>
    </dgm:pt>
    <dgm:pt modelId="{B067CC14-8502-4722-A8DA-BDCA35F9F370}" type="sibTrans" cxnId="{300E6657-EE75-4FAF-8AA1-4F5689B5443C}">
      <dgm:prSet/>
      <dgm:spPr/>
      <dgm:t>
        <a:bodyPr/>
        <a:lstStyle/>
        <a:p>
          <a:endParaRPr lang="en-US"/>
        </a:p>
      </dgm:t>
    </dgm:pt>
    <dgm:pt modelId="{A5A01F95-3C59-47D4-8E44-079E76101724}">
      <dgm:prSet/>
      <dgm:spPr/>
      <dgm:t>
        <a:bodyPr/>
        <a:lstStyle/>
        <a:p>
          <a:r>
            <a:rPr lang="en-US" b="0"/>
            <a:t>Competing priorities  </a:t>
          </a:r>
        </a:p>
      </dgm:t>
    </dgm:pt>
    <dgm:pt modelId="{88D0641D-A544-4094-9423-D2085C203D8F}" type="parTrans" cxnId="{95A32095-C2D5-41FF-80F5-1900B5AD1585}">
      <dgm:prSet/>
      <dgm:spPr/>
      <dgm:t>
        <a:bodyPr/>
        <a:lstStyle/>
        <a:p>
          <a:endParaRPr lang="en-US"/>
        </a:p>
      </dgm:t>
    </dgm:pt>
    <dgm:pt modelId="{1A311DFD-F8B9-44E7-AA0F-C793115CFE00}" type="sibTrans" cxnId="{95A32095-C2D5-41FF-80F5-1900B5AD1585}">
      <dgm:prSet/>
      <dgm:spPr/>
      <dgm:t>
        <a:bodyPr/>
        <a:lstStyle/>
        <a:p>
          <a:endParaRPr lang="en-US"/>
        </a:p>
      </dgm:t>
    </dgm:pt>
    <dgm:pt modelId="{FBC29743-B468-488C-AAA7-E8BB9298E04C}">
      <dgm:prSet/>
      <dgm:spPr/>
      <dgm:t>
        <a:bodyPr/>
        <a:lstStyle/>
        <a:p>
          <a:r>
            <a:rPr lang="en-US" b="0"/>
            <a:t>Size and diversity of the community</a:t>
          </a:r>
        </a:p>
      </dgm:t>
    </dgm:pt>
    <dgm:pt modelId="{80CF45DF-5EAB-4BF0-9C58-03A78B629DD4}" type="parTrans" cxnId="{CF9D702A-5D9A-4243-977D-27514D1A6BD7}">
      <dgm:prSet/>
      <dgm:spPr/>
      <dgm:t>
        <a:bodyPr/>
        <a:lstStyle/>
        <a:p>
          <a:endParaRPr lang="en-US"/>
        </a:p>
      </dgm:t>
    </dgm:pt>
    <dgm:pt modelId="{087325DB-3F9E-418E-B38C-2C20C3A38B19}" type="sibTrans" cxnId="{CF9D702A-5D9A-4243-977D-27514D1A6BD7}">
      <dgm:prSet/>
      <dgm:spPr/>
      <dgm:t>
        <a:bodyPr/>
        <a:lstStyle/>
        <a:p>
          <a:endParaRPr lang="en-US"/>
        </a:p>
      </dgm:t>
    </dgm:pt>
    <dgm:pt modelId="{43CB3420-CF4B-45A3-9493-7F66FC016891}">
      <dgm:prSet/>
      <dgm:spPr/>
      <dgm:t>
        <a:bodyPr/>
        <a:lstStyle/>
        <a:p>
          <a:r>
            <a:rPr lang="en-US" b="0"/>
            <a:t>Hard to scale things “up and out”</a:t>
          </a:r>
        </a:p>
      </dgm:t>
    </dgm:pt>
    <dgm:pt modelId="{2239F889-A726-40AC-A5BA-1FC3BD46A0C9}" type="parTrans" cxnId="{D03B101E-6DD9-47F2-890D-254CB7416838}">
      <dgm:prSet/>
      <dgm:spPr/>
      <dgm:t>
        <a:bodyPr/>
        <a:lstStyle/>
        <a:p>
          <a:endParaRPr lang="en-US"/>
        </a:p>
      </dgm:t>
    </dgm:pt>
    <dgm:pt modelId="{96351F42-7877-4FEE-BCCC-1DB402F73FF8}" type="sibTrans" cxnId="{D03B101E-6DD9-47F2-890D-254CB7416838}">
      <dgm:prSet/>
      <dgm:spPr/>
      <dgm:t>
        <a:bodyPr/>
        <a:lstStyle/>
        <a:p>
          <a:endParaRPr lang="en-US"/>
        </a:p>
      </dgm:t>
    </dgm:pt>
    <dgm:pt modelId="{ED4C35D0-814B-44C4-80DA-276A6C385670}">
      <dgm:prSet/>
      <dgm:spPr/>
      <dgm:t>
        <a:bodyPr/>
        <a:lstStyle/>
        <a:p>
          <a:r>
            <a:rPr lang="en-US" b="0"/>
            <a:t>Need to ensure equitable access, belonging </a:t>
          </a:r>
        </a:p>
      </dgm:t>
    </dgm:pt>
    <dgm:pt modelId="{D3410F68-82ED-4E7E-B824-A7F26DA0537A}" type="parTrans" cxnId="{91A15447-A598-466D-A549-81590DE57392}">
      <dgm:prSet/>
      <dgm:spPr/>
      <dgm:t>
        <a:bodyPr/>
        <a:lstStyle/>
        <a:p>
          <a:endParaRPr lang="en-US"/>
        </a:p>
      </dgm:t>
    </dgm:pt>
    <dgm:pt modelId="{AB197598-6E6A-4CC2-9708-C295BAB07C0C}" type="sibTrans" cxnId="{91A15447-A598-466D-A549-81590DE57392}">
      <dgm:prSet/>
      <dgm:spPr/>
      <dgm:t>
        <a:bodyPr/>
        <a:lstStyle/>
        <a:p>
          <a:endParaRPr lang="en-US"/>
        </a:p>
      </dgm:t>
    </dgm:pt>
    <dgm:pt modelId="{072FAA87-6289-4378-A224-B55C7BEA10E5}" type="pres">
      <dgm:prSet presAssocID="{D5873B90-BC47-42F1-8CE4-C4124E948EC9}" presName="linear" presStyleCnt="0">
        <dgm:presLayoutVars>
          <dgm:animLvl val="lvl"/>
          <dgm:resizeHandles val="exact"/>
        </dgm:presLayoutVars>
      </dgm:prSet>
      <dgm:spPr/>
    </dgm:pt>
    <dgm:pt modelId="{25778EEE-C7F6-4B0C-83B7-AB49BE201B87}" type="pres">
      <dgm:prSet presAssocID="{490ECCF1-F7B0-43B2-A994-31A244718EF6}" presName="parentText" presStyleLbl="node1" presStyleIdx="0" presStyleCnt="5">
        <dgm:presLayoutVars>
          <dgm:chMax val="0"/>
          <dgm:bulletEnabled val="1"/>
        </dgm:presLayoutVars>
      </dgm:prSet>
      <dgm:spPr/>
    </dgm:pt>
    <dgm:pt modelId="{628357C9-EC61-4424-B1B0-58A6ABB0FC09}" type="pres">
      <dgm:prSet presAssocID="{352CA247-B77A-4973-BEF9-5B0E0CA59501}" presName="spacer" presStyleCnt="0"/>
      <dgm:spPr/>
    </dgm:pt>
    <dgm:pt modelId="{06242BF9-0045-4D45-969E-10FA55CFBD65}" type="pres">
      <dgm:prSet presAssocID="{287F23E3-70BA-472B-B8F4-92ECBDD8E741}" presName="parentText" presStyleLbl="node1" presStyleIdx="1" presStyleCnt="5">
        <dgm:presLayoutVars>
          <dgm:chMax val="0"/>
          <dgm:bulletEnabled val="1"/>
        </dgm:presLayoutVars>
      </dgm:prSet>
      <dgm:spPr/>
    </dgm:pt>
    <dgm:pt modelId="{1AE09B89-1C8C-4FAE-AEE3-C291FE824632}" type="pres">
      <dgm:prSet presAssocID="{5256CCE3-FC46-437F-84A1-9B55C3DE507A}" presName="spacer" presStyleCnt="0"/>
      <dgm:spPr/>
    </dgm:pt>
    <dgm:pt modelId="{88853838-7A2E-492B-B6FF-7E5A7E998CBB}" type="pres">
      <dgm:prSet presAssocID="{B0C5D4C0-76CE-4685-A689-9AAA37C2F000}" presName="parentText" presStyleLbl="node1" presStyleIdx="2" presStyleCnt="5">
        <dgm:presLayoutVars>
          <dgm:chMax val="0"/>
          <dgm:bulletEnabled val="1"/>
        </dgm:presLayoutVars>
      </dgm:prSet>
      <dgm:spPr/>
    </dgm:pt>
    <dgm:pt modelId="{D0D5B526-6079-4C01-AD81-E6443F633BF6}" type="pres">
      <dgm:prSet presAssocID="{B067CC14-8502-4722-A8DA-BDCA35F9F370}" presName="spacer" presStyleCnt="0"/>
      <dgm:spPr/>
    </dgm:pt>
    <dgm:pt modelId="{DE112E22-EA7B-4934-A458-1A4554E326BF}" type="pres">
      <dgm:prSet presAssocID="{A5A01F95-3C59-47D4-8E44-079E76101724}" presName="parentText" presStyleLbl="node1" presStyleIdx="3" presStyleCnt="5">
        <dgm:presLayoutVars>
          <dgm:chMax val="0"/>
          <dgm:bulletEnabled val="1"/>
        </dgm:presLayoutVars>
      </dgm:prSet>
      <dgm:spPr/>
    </dgm:pt>
    <dgm:pt modelId="{2F2AF437-46A0-49EA-AF53-E89A899AD692}" type="pres">
      <dgm:prSet presAssocID="{1A311DFD-F8B9-44E7-AA0F-C793115CFE00}" presName="spacer" presStyleCnt="0"/>
      <dgm:spPr/>
    </dgm:pt>
    <dgm:pt modelId="{9C5A9B91-B721-48EC-8A4B-752AB38D68FA}" type="pres">
      <dgm:prSet presAssocID="{FBC29743-B468-488C-AAA7-E8BB9298E04C}" presName="parentText" presStyleLbl="node1" presStyleIdx="4" presStyleCnt="5">
        <dgm:presLayoutVars>
          <dgm:chMax val="0"/>
          <dgm:bulletEnabled val="1"/>
        </dgm:presLayoutVars>
      </dgm:prSet>
      <dgm:spPr/>
    </dgm:pt>
    <dgm:pt modelId="{38B6D54D-460B-4F2E-99BB-8175E03E11F6}" type="pres">
      <dgm:prSet presAssocID="{FBC29743-B468-488C-AAA7-E8BB9298E04C}" presName="childText" presStyleLbl="revTx" presStyleIdx="0" presStyleCnt="1">
        <dgm:presLayoutVars>
          <dgm:bulletEnabled val="1"/>
        </dgm:presLayoutVars>
      </dgm:prSet>
      <dgm:spPr/>
    </dgm:pt>
  </dgm:ptLst>
  <dgm:cxnLst>
    <dgm:cxn modelId="{5D9F4600-6BB2-4C8F-9DA6-D46AD0023A78}" type="presOf" srcId="{43CB3420-CF4B-45A3-9493-7F66FC016891}" destId="{38B6D54D-460B-4F2E-99BB-8175E03E11F6}" srcOrd="0" destOrd="0" presId="urn:microsoft.com/office/officeart/2005/8/layout/vList2"/>
    <dgm:cxn modelId="{533E6505-15ED-424C-817B-0BB381A8F6A5}" srcId="{D5873B90-BC47-42F1-8CE4-C4124E948EC9}" destId="{490ECCF1-F7B0-43B2-A994-31A244718EF6}" srcOrd="0" destOrd="0" parTransId="{D02D1FC7-B5D1-4BC0-B4BB-442151BF0FB4}" sibTransId="{352CA247-B77A-4973-BEF9-5B0E0CA59501}"/>
    <dgm:cxn modelId="{B9E29A18-802B-4178-A1E6-2F289D7B6A83}" type="presOf" srcId="{FBC29743-B468-488C-AAA7-E8BB9298E04C}" destId="{9C5A9B91-B721-48EC-8A4B-752AB38D68FA}" srcOrd="0" destOrd="0" presId="urn:microsoft.com/office/officeart/2005/8/layout/vList2"/>
    <dgm:cxn modelId="{F4ECFD19-B8E4-431B-9530-AD2ADF855B01}" type="presOf" srcId="{490ECCF1-F7B0-43B2-A994-31A244718EF6}" destId="{25778EEE-C7F6-4B0C-83B7-AB49BE201B87}" srcOrd="0" destOrd="0" presId="urn:microsoft.com/office/officeart/2005/8/layout/vList2"/>
    <dgm:cxn modelId="{D03B101E-6DD9-47F2-890D-254CB7416838}" srcId="{FBC29743-B468-488C-AAA7-E8BB9298E04C}" destId="{43CB3420-CF4B-45A3-9493-7F66FC016891}" srcOrd="0" destOrd="0" parTransId="{2239F889-A726-40AC-A5BA-1FC3BD46A0C9}" sibTransId="{96351F42-7877-4FEE-BCCC-1DB402F73FF8}"/>
    <dgm:cxn modelId="{CF9D702A-5D9A-4243-977D-27514D1A6BD7}" srcId="{D5873B90-BC47-42F1-8CE4-C4124E948EC9}" destId="{FBC29743-B468-488C-AAA7-E8BB9298E04C}" srcOrd="4" destOrd="0" parTransId="{80CF45DF-5EAB-4BF0-9C58-03A78B629DD4}" sibTransId="{087325DB-3F9E-418E-B38C-2C20C3A38B19}"/>
    <dgm:cxn modelId="{91A15447-A598-466D-A549-81590DE57392}" srcId="{FBC29743-B468-488C-AAA7-E8BB9298E04C}" destId="{ED4C35D0-814B-44C4-80DA-276A6C385670}" srcOrd="1" destOrd="0" parTransId="{D3410F68-82ED-4E7E-B824-A7F26DA0537A}" sibTransId="{AB197598-6E6A-4CC2-9708-C295BAB07C0C}"/>
    <dgm:cxn modelId="{300E6657-EE75-4FAF-8AA1-4F5689B5443C}" srcId="{D5873B90-BC47-42F1-8CE4-C4124E948EC9}" destId="{B0C5D4C0-76CE-4685-A689-9AAA37C2F000}" srcOrd="2" destOrd="0" parTransId="{A2A3CAEF-F0AB-4570-840F-50C988BF066A}" sibTransId="{B067CC14-8502-4722-A8DA-BDCA35F9F370}"/>
    <dgm:cxn modelId="{6A793A7B-6125-49F0-922B-297BCB7E6648}" srcId="{D5873B90-BC47-42F1-8CE4-C4124E948EC9}" destId="{287F23E3-70BA-472B-B8F4-92ECBDD8E741}" srcOrd="1" destOrd="0" parTransId="{32D3B676-F118-4CCE-B42A-FB3C85BC4F8B}" sibTransId="{5256CCE3-FC46-437F-84A1-9B55C3DE507A}"/>
    <dgm:cxn modelId="{95A32095-C2D5-41FF-80F5-1900B5AD1585}" srcId="{D5873B90-BC47-42F1-8CE4-C4124E948EC9}" destId="{A5A01F95-3C59-47D4-8E44-079E76101724}" srcOrd="3" destOrd="0" parTransId="{88D0641D-A544-4094-9423-D2085C203D8F}" sibTransId="{1A311DFD-F8B9-44E7-AA0F-C793115CFE00}"/>
    <dgm:cxn modelId="{19B0B8AB-1AD5-41D0-8CC2-00C5D6D4ED31}" type="presOf" srcId="{287F23E3-70BA-472B-B8F4-92ECBDD8E741}" destId="{06242BF9-0045-4D45-969E-10FA55CFBD65}" srcOrd="0" destOrd="0" presId="urn:microsoft.com/office/officeart/2005/8/layout/vList2"/>
    <dgm:cxn modelId="{124617C5-4749-4328-A036-5BD39FD7D60D}" type="presOf" srcId="{ED4C35D0-814B-44C4-80DA-276A6C385670}" destId="{38B6D54D-460B-4F2E-99BB-8175E03E11F6}" srcOrd="0" destOrd="1" presId="urn:microsoft.com/office/officeart/2005/8/layout/vList2"/>
    <dgm:cxn modelId="{900581DA-274D-4CDD-8693-62354DCAF94A}" type="presOf" srcId="{D5873B90-BC47-42F1-8CE4-C4124E948EC9}" destId="{072FAA87-6289-4378-A224-B55C7BEA10E5}" srcOrd="0" destOrd="0" presId="urn:microsoft.com/office/officeart/2005/8/layout/vList2"/>
    <dgm:cxn modelId="{483F89DC-F26F-4EE8-8EFF-A9342B7AB751}" type="presOf" srcId="{B0C5D4C0-76CE-4685-A689-9AAA37C2F000}" destId="{88853838-7A2E-492B-B6FF-7E5A7E998CBB}" srcOrd="0" destOrd="0" presId="urn:microsoft.com/office/officeart/2005/8/layout/vList2"/>
    <dgm:cxn modelId="{E17D47DE-0A85-45D9-9E9D-06A6389EC969}" type="presOf" srcId="{A5A01F95-3C59-47D4-8E44-079E76101724}" destId="{DE112E22-EA7B-4934-A458-1A4554E326BF}" srcOrd="0" destOrd="0" presId="urn:microsoft.com/office/officeart/2005/8/layout/vList2"/>
    <dgm:cxn modelId="{93B0D939-023F-486F-94B0-74B4481A4276}" type="presParOf" srcId="{072FAA87-6289-4378-A224-B55C7BEA10E5}" destId="{25778EEE-C7F6-4B0C-83B7-AB49BE201B87}" srcOrd="0" destOrd="0" presId="urn:microsoft.com/office/officeart/2005/8/layout/vList2"/>
    <dgm:cxn modelId="{B1BCED53-B710-428D-9DA6-F538A0078407}" type="presParOf" srcId="{072FAA87-6289-4378-A224-B55C7BEA10E5}" destId="{628357C9-EC61-4424-B1B0-58A6ABB0FC09}" srcOrd="1" destOrd="0" presId="urn:microsoft.com/office/officeart/2005/8/layout/vList2"/>
    <dgm:cxn modelId="{76E90E94-3E4B-471B-BC54-042B6DDFDEF7}" type="presParOf" srcId="{072FAA87-6289-4378-A224-B55C7BEA10E5}" destId="{06242BF9-0045-4D45-969E-10FA55CFBD65}" srcOrd="2" destOrd="0" presId="urn:microsoft.com/office/officeart/2005/8/layout/vList2"/>
    <dgm:cxn modelId="{1298AB17-EE4D-44F9-8C08-97B0B371FABC}" type="presParOf" srcId="{072FAA87-6289-4378-A224-B55C7BEA10E5}" destId="{1AE09B89-1C8C-4FAE-AEE3-C291FE824632}" srcOrd="3" destOrd="0" presId="urn:microsoft.com/office/officeart/2005/8/layout/vList2"/>
    <dgm:cxn modelId="{1F4A906E-EB82-4FDE-BEB4-87D33EDFC959}" type="presParOf" srcId="{072FAA87-6289-4378-A224-B55C7BEA10E5}" destId="{88853838-7A2E-492B-B6FF-7E5A7E998CBB}" srcOrd="4" destOrd="0" presId="urn:microsoft.com/office/officeart/2005/8/layout/vList2"/>
    <dgm:cxn modelId="{2E325064-0CFE-4C1B-BE25-3104587DE75B}" type="presParOf" srcId="{072FAA87-6289-4378-A224-B55C7BEA10E5}" destId="{D0D5B526-6079-4C01-AD81-E6443F633BF6}" srcOrd="5" destOrd="0" presId="urn:microsoft.com/office/officeart/2005/8/layout/vList2"/>
    <dgm:cxn modelId="{9B163C1F-1A4C-45FC-A489-1B657B4AE15A}" type="presParOf" srcId="{072FAA87-6289-4378-A224-B55C7BEA10E5}" destId="{DE112E22-EA7B-4934-A458-1A4554E326BF}" srcOrd="6" destOrd="0" presId="urn:microsoft.com/office/officeart/2005/8/layout/vList2"/>
    <dgm:cxn modelId="{1B5A90D8-A1A1-47AF-BB38-1AA63DB4F7E7}" type="presParOf" srcId="{072FAA87-6289-4378-A224-B55C7BEA10E5}" destId="{2F2AF437-46A0-49EA-AF53-E89A899AD692}" srcOrd="7" destOrd="0" presId="urn:microsoft.com/office/officeart/2005/8/layout/vList2"/>
    <dgm:cxn modelId="{CA8A7023-BD19-4FE7-91AD-D032AC329655}" type="presParOf" srcId="{072FAA87-6289-4378-A224-B55C7BEA10E5}" destId="{9C5A9B91-B721-48EC-8A4B-752AB38D68FA}" srcOrd="8" destOrd="0" presId="urn:microsoft.com/office/officeart/2005/8/layout/vList2"/>
    <dgm:cxn modelId="{13185526-9940-4DBA-BF05-85B55A322559}" type="presParOf" srcId="{072FAA87-6289-4378-A224-B55C7BEA10E5}" destId="{38B6D54D-460B-4F2E-99BB-8175E03E11F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4B9615-AB39-4E17-8981-EE9136B0ABB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261F470-1323-4FC8-8540-346DFA672A4C}">
      <dgm:prSet phldrT="[Text]" custT="1"/>
      <dgm:spPr/>
      <dgm:t>
        <a:bodyPr/>
        <a:lstStyle/>
        <a:p>
          <a:r>
            <a:rPr lang="en-US" sz="2200"/>
            <a:t>Shared language and understanding related to</a:t>
          </a:r>
          <a:r>
            <a:rPr lang="en-US" sz="2100"/>
            <a:t>:</a:t>
          </a:r>
        </a:p>
      </dgm:t>
    </dgm:pt>
    <dgm:pt modelId="{E64BFC4E-1840-4672-968A-01BDE584F8E1}" type="parTrans" cxnId="{3CD9F94A-9894-47C6-895B-6999DB102E0F}">
      <dgm:prSet/>
      <dgm:spPr/>
      <dgm:t>
        <a:bodyPr/>
        <a:lstStyle/>
        <a:p>
          <a:endParaRPr lang="en-US"/>
        </a:p>
      </dgm:t>
    </dgm:pt>
    <dgm:pt modelId="{6772ED9E-CDDB-4BBE-8B06-27244B9EC4A4}" type="sibTrans" cxnId="{3CD9F94A-9894-47C6-895B-6999DB102E0F}">
      <dgm:prSet/>
      <dgm:spPr/>
      <dgm:t>
        <a:bodyPr/>
        <a:lstStyle/>
        <a:p>
          <a:endParaRPr lang="en-US"/>
        </a:p>
      </dgm:t>
    </dgm:pt>
    <dgm:pt modelId="{FD3FAFAA-57E8-41FF-A921-C5F8FA77B215}">
      <dgm:prSet phldrT="[Text]" custT="1"/>
      <dgm:spPr/>
      <dgm:t>
        <a:bodyPr/>
        <a:lstStyle/>
        <a:p>
          <a:r>
            <a:rPr lang="en-US" sz="1800"/>
            <a:t>The impact of DV on children, victims, and parents using violence </a:t>
          </a:r>
        </a:p>
      </dgm:t>
    </dgm:pt>
    <dgm:pt modelId="{44D97156-CBFE-49E4-9903-8EDDF0C754DF}" type="parTrans" cxnId="{4728E0D7-994B-42C8-BC50-A7B1DC649BFF}">
      <dgm:prSet/>
      <dgm:spPr/>
      <dgm:t>
        <a:bodyPr/>
        <a:lstStyle/>
        <a:p>
          <a:endParaRPr lang="en-US"/>
        </a:p>
      </dgm:t>
    </dgm:pt>
    <dgm:pt modelId="{E38B3FCD-41E3-4BEE-94DB-32104A5E8972}" type="sibTrans" cxnId="{4728E0D7-994B-42C8-BC50-A7B1DC649BFF}">
      <dgm:prSet/>
      <dgm:spPr/>
      <dgm:t>
        <a:bodyPr/>
        <a:lstStyle/>
        <a:p>
          <a:endParaRPr lang="en-US"/>
        </a:p>
      </dgm:t>
    </dgm:pt>
    <dgm:pt modelId="{C0EDF8C0-E271-46B2-AFDD-19783B5191F7}">
      <dgm:prSet phldrT="[Text]" custT="1"/>
      <dgm:spPr/>
      <dgm:t>
        <a:bodyPr/>
        <a:lstStyle/>
        <a:p>
          <a:r>
            <a:rPr lang="en-US" sz="2200"/>
            <a:t>Better coordination and communication across the community</a:t>
          </a:r>
        </a:p>
      </dgm:t>
    </dgm:pt>
    <dgm:pt modelId="{128FFA86-712B-42A5-9799-D27E0E4157D8}" type="parTrans" cxnId="{3CCB1432-8E70-4DEB-BF0D-8957F34CA3A6}">
      <dgm:prSet/>
      <dgm:spPr/>
      <dgm:t>
        <a:bodyPr/>
        <a:lstStyle/>
        <a:p>
          <a:endParaRPr lang="en-US"/>
        </a:p>
      </dgm:t>
    </dgm:pt>
    <dgm:pt modelId="{ADFA5293-3BAA-4492-B472-721063C3B0A8}" type="sibTrans" cxnId="{3CCB1432-8E70-4DEB-BF0D-8957F34CA3A6}">
      <dgm:prSet/>
      <dgm:spPr/>
      <dgm:t>
        <a:bodyPr/>
        <a:lstStyle/>
        <a:p>
          <a:endParaRPr lang="en-US"/>
        </a:p>
      </dgm:t>
    </dgm:pt>
    <dgm:pt modelId="{F14B32B6-9631-46D2-937E-21C8A6B1A5DE}">
      <dgm:prSet phldrT="[Text]" custT="1"/>
      <dgm:spPr/>
      <dgm:t>
        <a:bodyPr/>
        <a:lstStyle/>
        <a:p>
          <a:r>
            <a:rPr lang="en-US" sz="2200"/>
            <a:t>Desire and advocacy for specialized services for children</a:t>
          </a:r>
        </a:p>
      </dgm:t>
    </dgm:pt>
    <dgm:pt modelId="{6AAFC806-59B7-4B04-B982-7D296E09FCCF}" type="parTrans" cxnId="{9D363CDA-BF5F-462C-8809-CFD9DA366D57}">
      <dgm:prSet/>
      <dgm:spPr/>
      <dgm:t>
        <a:bodyPr/>
        <a:lstStyle/>
        <a:p>
          <a:endParaRPr lang="en-US"/>
        </a:p>
      </dgm:t>
    </dgm:pt>
    <dgm:pt modelId="{16ADB295-0E1A-4CDA-9CA2-24C5389B9FE1}" type="sibTrans" cxnId="{9D363CDA-BF5F-462C-8809-CFD9DA366D57}">
      <dgm:prSet/>
      <dgm:spPr/>
      <dgm:t>
        <a:bodyPr/>
        <a:lstStyle/>
        <a:p>
          <a:endParaRPr lang="en-US"/>
        </a:p>
      </dgm:t>
    </dgm:pt>
    <dgm:pt modelId="{A942B162-4788-477C-98D4-754731A05A72}">
      <dgm:prSet phldrT="[Text]" custT="1"/>
      <dgm:spPr/>
      <dgm:t>
        <a:bodyPr/>
        <a:lstStyle/>
        <a:p>
          <a:r>
            <a:rPr lang="en-US" sz="1800"/>
            <a:t>What children need in response and the multifaceted ways to support safety</a:t>
          </a:r>
        </a:p>
      </dgm:t>
    </dgm:pt>
    <dgm:pt modelId="{812E7BC5-A8D5-4D5A-BDDA-6273F11385B0}" type="parTrans" cxnId="{0B6247AB-3CE0-4261-95D8-5586C654B307}">
      <dgm:prSet/>
      <dgm:spPr/>
      <dgm:t>
        <a:bodyPr/>
        <a:lstStyle/>
        <a:p>
          <a:endParaRPr lang="en-US"/>
        </a:p>
      </dgm:t>
    </dgm:pt>
    <dgm:pt modelId="{B7F7B01A-1987-4304-A091-51920496B251}" type="sibTrans" cxnId="{0B6247AB-3CE0-4261-95D8-5586C654B307}">
      <dgm:prSet/>
      <dgm:spPr/>
      <dgm:t>
        <a:bodyPr/>
        <a:lstStyle/>
        <a:p>
          <a:endParaRPr lang="en-US"/>
        </a:p>
      </dgm:t>
    </dgm:pt>
    <dgm:pt modelId="{BBBB3583-356E-4DE6-ADDE-2658C6C7B973}">
      <dgm:prSet phldrT="[Text]" custT="1"/>
      <dgm:spPr/>
      <dgm:t>
        <a:bodyPr/>
        <a:lstStyle/>
        <a:p>
          <a:r>
            <a:rPr lang="en-US" sz="1800"/>
            <a:t>Agreement on the role of government agencies, schools, nonprofits, and the community in response</a:t>
          </a:r>
        </a:p>
      </dgm:t>
    </dgm:pt>
    <dgm:pt modelId="{1AC4F24D-EC0D-4AF0-8BA3-ADF22416D0C8}" type="parTrans" cxnId="{7D00FC41-E233-418B-AAC9-4F96C7238FD9}">
      <dgm:prSet/>
      <dgm:spPr/>
      <dgm:t>
        <a:bodyPr/>
        <a:lstStyle/>
        <a:p>
          <a:endParaRPr lang="en-US"/>
        </a:p>
      </dgm:t>
    </dgm:pt>
    <dgm:pt modelId="{49377274-C698-4C65-8556-48BEFFCAF582}" type="sibTrans" cxnId="{7D00FC41-E233-418B-AAC9-4F96C7238FD9}">
      <dgm:prSet/>
      <dgm:spPr/>
      <dgm:t>
        <a:bodyPr/>
        <a:lstStyle/>
        <a:p>
          <a:endParaRPr lang="en-US"/>
        </a:p>
      </dgm:t>
    </dgm:pt>
    <dgm:pt modelId="{EC5808A7-0AEA-4101-8F2D-F6820E914379}">
      <dgm:prSet phldrT="[Text]" custT="1"/>
      <dgm:spPr/>
      <dgm:t>
        <a:bodyPr/>
        <a:lstStyle/>
        <a:p>
          <a:r>
            <a:rPr lang="en-US" sz="2200"/>
            <a:t>Leverages the diversity of the community as a strength and an asset</a:t>
          </a:r>
        </a:p>
      </dgm:t>
    </dgm:pt>
    <dgm:pt modelId="{62802F7E-BCB0-4EAF-87CA-CC5A85669B70}" type="parTrans" cxnId="{39C98FDE-DF99-41F6-8C29-A2A6D8DC8601}">
      <dgm:prSet/>
      <dgm:spPr/>
      <dgm:t>
        <a:bodyPr/>
        <a:lstStyle/>
        <a:p>
          <a:endParaRPr lang="en-US"/>
        </a:p>
      </dgm:t>
    </dgm:pt>
    <dgm:pt modelId="{9BC07787-A540-4082-A507-01DF669F8C0E}" type="sibTrans" cxnId="{39C98FDE-DF99-41F6-8C29-A2A6D8DC8601}">
      <dgm:prSet/>
      <dgm:spPr/>
      <dgm:t>
        <a:bodyPr/>
        <a:lstStyle/>
        <a:p>
          <a:endParaRPr lang="en-US"/>
        </a:p>
      </dgm:t>
    </dgm:pt>
    <dgm:pt modelId="{7BB37501-E1F1-4897-852D-9D27BD353D3C}" type="pres">
      <dgm:prSet presAssocID="{9E4B9615-AB39-4E17-8981-EE9136B0ABB9}" presName="linear" presStyleCnt="0">
        <dgm:presLayoutVars>
          <dgm:animLvl val="lvl"/>
          <dgm:resizeHandles val="exact"/>
        </dgm:presLayoutVars>
      </dgm:prSet>
      <dgm:spPr/>
    </dgm:pt>
    <dgm:pt modelId="{56F485BB-B8B6-44C2-AC58-717EBF8A32AB}" type="pres">
      <dgm:prSet presAssocID="{7261F470-1323-4FC8-8540-346DFA672A4C}" presName="parentText" presStyleLbl="node1" presStyleIdx="0" presStyleCnt="4">
        <dgm:presLayoutVars>
          <dgm:chMax val="0"/>
          <dgm:bulletEnabled val="1"/>
        </dgm:presLayoutVars>
      </dgm:prSet>
      <dgm:spPr/>
    </dgm:pt>
    <dgm:pt modelId="{E52AE992-6999-4EFC-AEA6-39E1706DEE56}" type="pres">
      <dgm:prSet presAssocID="{7261F470-1323-4FC8-8540-346DFA672A4C}" presName="childText" presStyleLbl="revTx" presStyleIdx="0" presStyleCnt="1">
        <dgm:presLayoutVars>
          <dgm:bulletEnabled val="1"/>
        </dgm:presLayoutVars>
      </dgm:prSet>
      <dgm:spPr/>
    </dgm:pt>
    <dgm:pt modelId="{366E9B32-11D7-4FF0-9311-6657488FAC63}" type="pres">
      <dgm:prSet presAssocID="{C0EDF8C0-E271-46B2-AFDD-19783B5191F7}" presName="parentText" presStyleLbl="node1" presStyleIdx="1" presStyleCnt="4">
        <dgm:presLayoutVars>
          <dgm:chMax val="0"/>
          <dgm:bulletEnabled val="1"/>
        </dgm:presLayoutVars>
      </dgm:prSet>
      <dgm:spPr/>
    </dgm:pt>
    <dgm:pt modelId="{7836B0AD-376F-45BF-9E7D-CE0C7409104A}" type="pres">
      <dgm:prSet presAssocID="{ADFA5293-3BAA-4492-B472-721063C3B0A8}" presName="spacer" presStyleCnt="0"/>
      <dgm:spPr/>
    </dgm:pt>
    <dgm:pt modelId="{8C102F6A-1477-4E6E-AEF6-5AB62B30E48F}" type="pres">
      <dgm:prSet presAssocID="{F14B32B6-9631-46D2-937E-21C8A6B1A5DE}" presName="parentText" presStyleLbl="node1" presStyleIdx="2" presStyleCnt="4">
        <dgm:presLayoutVars>
          <dgm:chMax val="0"/>
          <dgm:bulletEnabled val="1"/>
        </dgm:presLayoutVars>
      </dgm:prSet>
      <dgm:spPr/>
    </dgm:pt>
    <dgm:pt modelId="{7C37E854-B8C1-4CB4-AA09-96B632374942}" type="pres">
      <dgm:prSet presAssocID="{16ADB295-0E1A-4CDA-9CA2-24C5389B9FE1}" presName="spacer" presStyleCnt="0"/>
      <dgm:spPr/>
    </dgm:pt>
    <dgm:pt modelId="{B771B8BF-6B8A-4B3E-BD5D-9FF49C74A18A}" type="pres">
      <dgm:prSet presAssocID="{EC5808A7-0AEA-4101-8F2D-F6820E914379}" presName="parentText" presStyleLbl="node1" presStyleIdx="3" presStyleCnt="4">
        <dgm:presLayoutVars>
          <dgm:chMax val="0"/>
          <dgm:bulletEnabled val="1"/>
        </dgm:presLayoutVars>
      </dgm:prSet>
      <dgm:spPr/>
    </dgm:pt>
  </dgm:ptLst>
  <dgm:cxnLst>
    <dgm:cxn modelId="{3CCB1432-8E70-4DEB-BF0D-8957F34CA3A6}" srcId="{9E4B9615-AB39-4E17-8981-EE9136B0ABB9}" destId="{C0EDF8C0-E271-46B2-AFDD-19783B5191F7}" srcOrd="1" destOrd="0" parTransId="{128FFA86-712B-42A5-9799-D27E0E4157D8}" sibTransId="{ADFA5293-3BAA-4492-B472-721063C3B0A8}"/>
    <dgm:cxn modelId="{BA49E339-E20C-4DDC-95E7-2FE2604F3DF8}" type="presOf" srcId="{FD3FAFAA-57E8-41FF-A921-C5F8FA77B215}" destId="{E52AE992-6999-4EFC-AEA6-39E1706DEE56}" srcOrd="0" destOrd="0" presId="urn:microsoft.com/office/officeart/2005/8/layout/vList2"/>
    <dgm:cxn modelId="{7D00FC41-E233-418B-AAC9-4F96C7238FD9}" srcId="{7261F470-1323-4FC8-8540-346DFA672A4C}" destId="{BBBB3583-356E-4DE6-ADDE-2658C6C7B973}" srcOrd="2" destOrd="0" parTransId="{1AC4F24D-EC0D-4AF0-8BA3-ADF22416D0C8}" sibTransId="{49377274-C698-4C65-8556-48BEFFCAF582}"/>
    <dgm:cxn modelId="{1F4CD547-5909-40A1-945D-922914365ED9}" type="presOf" srcId="{BBBB3583-356E-4DE6-ADDE-2658C6C7B973}" destId="{E52AE992-6999-4EFC-AEA6-39E1706DEE56}" srcOrd="0" destOrd="2" presId="urn:microsoft.com/office/officeart/2005/8/layout/vList2"/>
    <dgm:cxn modelId="{3CD9F94A-9894-47C6-895B-6999DB102E0F}" srcId="{9E4B9615-AB39-4E17-8981-EE9136B0ABB9}" destId="{7261F470-1323-4FC8-8540-346DFA672A4C}" srcOrd="0" destOrd="0" parTransId="{E64BFC4E-1840-4672-968A-01BDE584F8E1}" sibTransId="{6772ED9E-CDDB-4BBE-8B06-27244B9EC4A4}"/>
    <dgm:cxn modelId="{6219EA72-4E4D-452B-862F-DAA2DBEE74A8}" type="presOf" srcId="{7261F470-1323-4FC8-8540-346DFA672A4C}" destId="{56F485BB-B8B6-44C2-AC58-717EBF8A32AB}" srcOrd="0" destOrd="0" presId="urn:microsoft.com/office/officeart/2005/8/layout/vList2"/>
    <dgm:cxn modelId="{E8487979-521C-4DD7-AC98-8561047FE9EF}" type="presOf" srcId="{9E4B9615-AB39-4E17-8981-EE9136B0ABB9}" destId="{7BB37501-E1F1-4897-852D-9D27BD353D3C}" srcOrd="0" destOrd="0" presId="urn:microsoft.com/office/officeart/2005/8/layout/vList2"/>
    <dgm:cxn modelId="{08850890-5AC6-40CA-9D34-5EBBB4403FCA}" type="presOf" srcId="{C0EDF8C0-E271-46B2-AFDD-19783B5191F7}" destId="{366E9B32-11D7-4FF0-9311-6657488FAC63}" srcOrd="0" destOrd="0" presId="urn:microsoft.com/office/officeart/2005/8/layout/vList2"/>
    <dgm:cxn modelId="{93AD1C91-D4B8-4A0A-975B-571D9D3DD34B}" type="presOf" srcId="{A942B162-4788-477C-98D4-754731A05A72}" destId="{E52AE992-6999-4EFC-AEA6-39E1706DEE56}" srcOrd="0" destOrd="1" presId="urn:microsoft.com/office/officeart/2005/8/layout/vList2"/>
    <dgm:cxn modelId="{0B6247AB-3CE0-4261-95D8-5586C654B307}" srcId="{7261F470-1323-4FC8-8540-346DFA672A4C}" destId="{A942B162-4788-477C-98D4-754731A05A72}" srcOrd="1" destOrd="0" parTransId="{812E7BC5-A8D5-4D5A-BDDA-6273F11385B0}" sibTransId="{B7F7B01A-1987-4304-A091-51920496B251}"/>
    <dgm:cxn modelId="{D530CEB5-13F1-4EBC-921C-85AE93BB57D4}" type="presOf" srcId="{EC5808A7-0AEA-4101-8F2D-F6820E914379}" destId="{B771B8BF-6B8A-4B3E-BD5D-9FF49C74A18A}" srcOrd="0" destOrd="0" presId="urn:microsoft.com/office/officeart/2005/8/layout/vList2"/>
    <dgm:cxn modelId="{4728E0D7-994B-42C8-BC50-A7B1DC649BFF}" srcId="{7261F470-1323-4FC8-8540-346DFA672A4C}" destId="{FD3FAFAA-57E8-41FF-A921-C5F8FA77B215}" srcOrd="0" destOrd="0" parTransId="{44D97156-CBFE-49E4-9903-8EDDF0C754DF}" sibTransId="{E38B3FCD-41E3-4BEE-94DB-32104A5E8972}"/>
    <dgm:cxn modelId="{9D363CDA-BF5F-462C-8809-CFD9DA366D57}" srcId="{9E4B9615-AB39-4E17-8981-EE9136B0ABB9}" destId="{F14B32B6-9631-46D2-937E-21C8A6B1A5DE}" srcOrd="2" destOrd="0" parTransId="{6AAFC806-59B7-4B04-B982-7D296E09FCCF}" sibTransId="{16ADB295-0E1A-4CDA-9CA2-24C5389B9FE1}"/>
    <dgm:cxn modelId="{39C98FDE-DF99-41F6-8C29-A2A6D8DC8601}" srcId="{9E4B9615-AB39-4E17-8981-EE9136B0ABB9}" destId="{EC5808A7-0AEA-4101-8F2D-F6820E914379}" srcOrd="3" destOrd="0" parTransId="{62802F7E-BCB0-4EAF-87CA-CC5A85669B70}" sibTransId="{9BC07787-A540-4082-A507-01DF669F8C0E}"/>
    <dgm:cxn modelId="{F9C0E4EB-F2A2-4652-B028-A8602D56A1EA}" type="presOf" srcId="{F14B32B6-9631-46D2-937E-21C8A6B1A5DE}" destId="{8C102F6A-1477-4E6E-AEF6-5AB62B30E48F}" srcOrd="0" destOrd="0" presId="urn:microsoft.com/office/officeart/2005/8/layout/vList2"/>
    <dgm:cxn modelId="{78567884-4413-433C-9C70-B01A1BAC5FAF}" type="presParOf" srcId="{7BB37501-E1F1-4897-852D-9D27BD353D3C}" destId="{56F485BB-B8B6-44C2-AC58-717EBF8A32AB}" srcOrd="0" destOrd="0" presId="urn:microsoft.com/office/officeart/2005/8/layout/vList2"/>
    <dgm:cxn modelId="{8C1DBC65-43D9-413D-B1F9-D9112CBA0C59}" type="presParOf" srcId="{7BB37501-E1F1-4897-852D-9D27BD353D3C}" destId="{E52AE992-6999-4EFC-AEA6-39E1706DEE56}" srcOrd="1" destOrd="0" presId="urn:microsoft.com/office/officeart/2005/8/layout/vList2"/>
    <dgm:cxn modelId="{A5494E20-E1A1-468C-8358-D2E5C9835ABD}" type="presParOf" srcId="{7BB37501-E1F1-4897-852D-9D27BD353D3C}" destId="{366E9B32-11D7-4FF0-9311-6657488FAC63}" srcOrd="2" destOrd="0" presId="urn:microsoft.com/office/officeart/2005/8/layout/vList2"/>
    <dgm:cxn modelId="{5146F713-103B-4997-9370-B714EF206CF1}" type="presParOf" srcId="{7BB37501-E1F1-4897-852D-9D27BD353D3C}" destId="{7836B0AD-376F-45BF-9E7D-CE0C7409104A}" srcOrd="3" destOrd="0" presId="urn:microsoft.com/office/officeart/2005/8/layout/vList2"/>
    <dgm:cxn modelId="{623D5A80-4A9F-4DC8-8B3F-741C5EA0D77C}" type="presParOf" srcId="{7BB37501-E1F1-4897-852D-9D27BD353D3C}" destId="{8C102F6A-1477-4E6E-AEF6-5AB62B30E48F}" srcOrd="4" destOrd="0" presId="urn:microsoft.com/office/officeart/2005/8/layout/vList2"/>
    <dgm:cxn modelId="{5E0F9D17-9DF6-4879-B057-9460C3607510}" type="presParOf" srcId="{7BB37501-E1F1-4897-852D-9D27BD353D3C}" destId="{7C37E854-B8C1-4CB4-AA09-96B632374942}" srcOrd="5" destOrd="0" presId="urn:microsoft.com/office/officeart/2005/8/layout/vList2"/>
    <dgm:cxn modelId="{0C0CA6E0-C411-4300-9488-55A5B4774ED3}" type="presParOf" srcId="{7BB37501-E1F1-4897-852D-9D27BD353D3C}" destId="{B771B8BF-6B8A-4B3E-BD5D-9FF49C74A1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708E62B-D4C9-42E5-9D6F-C34EF9305A1E}" type="doc">
      <dgm:prSet loTypeId="urn:microsoft.com/office/officeart/2005/8/layout/vList2" loCatId="list" qsTypeId="urn:microsoft.com/office/officeart/2005/8/quickstyle/simple3" qsCatId="simple" csTypeId="urn:microsoft.com/office/officeart/2005/8/colors/accent2_4" csCatId="accent2" phldr="1"/>
      <dgm:spPr/>
      <dgm:t>
        <a:bodyPr/>
        <a:lstStyle/>
        <a:p>
          <a:endParaRPr lang="en-US"/>
        </a:p>
      </dgm:t>
    </dgm:pt>
    <dgm:pt modelId="{600F8750-6871-4243-BD96-97619151915D}">
      <dgm:prSet phldrT="[Text]"/>
      <dgm:spPr/>
      <dgm:t>
        <a:bodyPr/>
        <a:lstStyle/>
        <a:p>
          <a:r>
            <a:rPr lang="en-US"/>
            <a:t>“No wrong door”</a:t>
          </a:r>
        </a:p>
      </dgm:t>
    </dgm:pt>
    <dgm:pt modelId="{88C92302-8BC6-426F-B7DD-A19EB459F5AC}" type="parTrans" cxnId="{3F8B8594-438B-41EC-A083-55057A747578}">
      <dgm:prSet/>
      <dgm:spPr/>
      <dgm:t>
        <a:bodyPr/>
        <a:lstStyle/>
        <a:p>
          <a:endParaRPr lang="en-US"/>
        </a:p>
      </dgm:t>
    </dgm:pt>
    <dgm:pt modelId="{5737EE2F-324B-4A80-A643-7BCD6547FEC0}" type="sibTrans" cxnId="{3F8B8594-438B-41EC-A083-55057A747578}">
      <dgm:prSet/>
      <dgm:spPr/>
      <dgm:t>
        <a:bodyPr/>
        <a:lstStyle/>
        <a:p>
          <a:endParaRPr lang="en-US"/>
        </a:p>
      </dgm:t>
    </dgm:pt>
    <dgm:pt modelId="{241B3CE6-2411-4BDE-97F1-804A3B677BE0}">
      <dgm:prSet phldrT="[Text]"/>
      <dgm:spPr/>
      <dgm:t>
        <a:bodyPr/>
        <a:lstStyle/>
        <a:p>
          <a:r>
            <a:rPr lang="en-US"/>
            <a:t>Families learn about what children need and the impact of DV from many different places and spaces</a:t>
          </a:r>
        </a:p>
      </dgm:t>
    </dgm:pt>
    <dgm:pt modelId="{2C90075E-D245-4AD9-94C7-CDB9EF39B0D4}" type="parTrans" cxnId="{BFEEAC2D-1C24-4CA7-8892-2C0A86636A44}">
      <dgm:prSet/>
      <dgm:spPr/>
      <dgm:t>
        <a:bodyPr/>
        <a:lstStyle/>
        <a:p>
          <a:endParaRPr lang="en-US"/>
        </a:p>
      </dgm:t>
    </dgm:pt>
    <dgm:pt modelId="{42E81A6F-4E31-46AD-A97C-7F9753950DB5}" type="sibTrans" cxnId="{BFEEAC2D-1C24-4CA7-8892-2C0A86636A44}">
      <dgm:prSet/>
      <dgm:spPr/>
      <dgm:t>
        <a:bodyPr/>
        <a:lstStyle/>
        <a:p>
          <a:endParaRPr lang="en-US"/>
        </a:p>
      </dgm:t>
    </dgm:pt>
    <dgm:pt modelId="{1C928304-1CDD-4E8B-9EC1-CDA7EEBAE929}">
      <dgm:prSet phldrT="[Text]"/>
      <dgm:spPr/>
      <dgm:t>
        <a:bodyPr/>
        <a:lstStyle/>
        <a:p>
          <a:r>
            <a:rPr lang="en-US"/>
            <a:t>Relationships across agencies</a:t>
          </a:r>
        </a:p>
      </dgm:t>
    </dgm:pt>
    <dgm:pt modelId="{2FDD9B26-312D-453F-891B-1A3134672C47}" type="parTrans" cxnId="{5FB9B7BA-B44A-44C3-834B-D8EFA75CF9E6}">
      <dgm:prSet/>
      <dgm:spPr/>
      <dgm:t>
        <a:bodyPr/>
        <a:lstStyle/>
        <a:p>
          <a:endParaRPr lang="en-US"/>
        </a:p>
      </dgm:t>
    </dgm:pt>
    <dgm:pt modelId="{3BA30193-49C9-48FF-9180-E2D28CE991CD}" type="sibTrans" cxnId="{5FB9B7BA-B44A-44C3-834B-D8EFA75CF9E6}">
      <dgm:prSet/>
      <dgm:spPr/>
      <dgm:t>
        <a:bodyPr/>
        <a:lstStyle/>
        <a:p>
          <a:endParaRPr lang="en-US"/>
        </a:p>
      </dgm:t>
    </dgm:pt>
    <dgm:pt modelId="{5026BD4D-44D0-468E-856B-C6FC220A3CB1}">
      <dgm:prSet phldrT="[Text]"/>
      <dgm:spPr/>
      <dgm:t>
        <a:bodyPr/>
        <a:lstStyle/>
        <a:p>
          <a:r>
            <a:rPr lang="en-US"/>
            <a:t>Coordinated responses and resources</a:t>
          </a:r>
        </a:p>
      </dgm:t>
    </dgm:pt>
    <dgm:pt modelId="{64B1BD7D-8781-4390-9DE0-D28AE7DCB7AB}" type="parTrans" cxnId="{D6C15497-C7FB-423D-86CA-7A43A403E637}">
      <dgm:prSet/>
      <dgm:spPr/>
      <dgm:t>
        <a:bodyPr/>
        <a:lstStyle/>
        <a:p>
          <a:endParaRPr lang="en-US"/>
        </a:p>
      </dgm:t>
    </dgm:pt>
    <dgm:pt modelId="{EDF0F739-3D0F-4511-BBA2-7D58AF237690}" type="sibTrans" cxnId="{D6C15497-C7FB-423D-86CA-7A43A403E637}">
      <dgm:prSet/>
      <dgm:spPr/>
      <dgm:t>
        <a:bodyPr/>
        <a:lstStyle/>
        <a:p>
          <a:endParaRPr lang="en-US"/>
        </a:p>
      </dgm:t>
    </dgm:pt>
    <dgm:pt modelId="{991DF81D-C12A-4679-8777-426089E90F36}">
      <dgm:prSet phldrT="[Text]"/>
      <dgm:spPr/>
      <dgm:t>
        <a:bodyPr/>
        <a:lstStyle/>
        <a:p>
          <a:r>
            <a:rPr lang="en-US"/>
            <a:t>Families are directed to identified resources </a:t>
          </a:r>
        </a:p>
      </dgm:t>
    </dgm:pt>
    <dgm:pt modelId="{95ECAAC6-9447-4BDB-A853-EC990D479D3E}" type="parTrans" cxnId="{C386765D-F4FD-4AA3-A699-0AD3272EE60F}">
      <dgm:prSet/>
      <dgm:spPr/>
      <dgm:t>
        <a:bodyPr/>
        <a:lstStyle/>
        <a:p>
          <a:endParaRPr lang="en-US"/>
        </a:p>
      </dgm:t>
    </dgm:pt>
    <dgm:pt modelId="{AEEAA3C4-D18B-48EB-83BF-5CA67B8469B8}" type="sibTrans" cxnId="{C386765D-F4FD-4AA3-A699-0AD3272EE60F}">
      <dgm:prSet/>
      <dgm:spPr/>
      <dgm:t>
        <a:bodyPr/>
        <a:lstStyle/>
        <a:p>
          <a:endParaRPr lang="en-US"/>
        </a:p>
      </dgm:t>
    </dgm:pt>
    <dgm:pt modelId="{3ED602EC-D09F-4C6B-ADCD-292DFB765EB1}">
      <dgm:prSet phldrT="[Text]"/>
      <dgm:spPr/>
      <dgm:t>
        <a:bodyPr/>
        <a:lstStyle/>
        <a:p>
          <a:r>
            <a:rPr lang="en-US"/>
            <a:t>Improve collaboration and communication for service providers</a:t>
          </a:r>
        </a:p>
      </dgm:t>
    </dgm:pt>
    <dgm:pt modelId="{5F4E8550-E820-4D83-BD76-D53DEE1E79E3}" type="parTrans" cxnId="{0B1CFE09-BFF4-4867-97D9-5C6611571753}">
      <dgm:prSet/>
      <dgm:spPr/>
      <dgm:t>
        <a:bodyPr/>
        <a:lstStyle/>
        <a:p>
          <a:endParaRPr lang="en-US"/>
        </a:p>
      </dgm:t>
    </dgm:pt>
    <dgm:pt modelId="{A6DF8AC2-BE4E-4BD7-B749-8F2291095AA3}" type="sibTrans" cxnId="{0B1CFE09-BFF4-4867-97D9-5C6611571753}">
      <dgm:prSet/>
      <dgm:spPr/>
      <dgm:t>
        <a:bodyPr/>
        <a:lstStyle/>
        <a:p>
          <a:endParaRPr lang="en-US"/>
        </a:p>
      </dgm:t>
    </dgm:pt>
    <dgm:pt modelId="{96912771-6E85-497E-B450-87B35B10FA6C}">
      <dgm:prSet phldrT="[Text]"/>
      <dgm:spPr/>
      <dgm:t>
        <a:bodyPr/>
        <a:lstStyle/>
        <a:p>
          <a:r>
            <a:rPr lang="en-US"/>
            <a:t>Expanded capacity to problem solve and be creative </a:t>
          </a:r>
        </a:p>
      </dgm:t>
    </dgm:pt>
    <dgm:pt modelId="{F4DD7160-6D4A-4427-A582-66445B9BC9BF}" type="parTrans" cxnId="{C810ED0D-412A-4DC1-92AD-B4790A0154D5}">
      <dgm:prSet/>
      <dgm:spPr/>
      <dgm:t>
        <a:bodyPr/>
        <a:lstStyle/>
        <a:p>
          <a:endParaRPr lang="en-US"/>
        </a:p>
      </dgm:t>
    </dgm:pt>
    <dgm:pt modelId="{4C22B538-9ECA-493F-B7A3-64ADFCFAB561}" type="sibTrans" cxnId="{C810ED0D-412A-4DC1-92AD-B4790A0154D5}">
      <dgm:prSet/>
      <dgm:spPr/>
      <dgm:t>
        <a:bodyPr/>
        <a:lstStyle/>
        <a:p>
          <a:endParaRPr lang="en-US"/>
        </a:p>
      </dgm:t>
    </dgm:pt>
    <dgm:pt modelId="{BFE4F653-DB88-49D2-B2C5-B791664C7F40}">
      <dgm:prSet phldrT="[Text]"/>
      <dgm:spPr/>
      <dgm:t>
        <a:bodyPr/>
        <a:lstStyle/>
        <a:p>
          <a:r>
            <a:rPr lang="en-US"/>
            <a:t>Expanded and enhanced services</a:t>
          </a:r>
        </a:p>
      </dgm:t>
    </dgm:pt>
    <dgm:pt modelId="{00D9B7ED-B92C-4023-BC65-04DCEC35B238}" type="parTrans" cxnId="{D5BBA560-D713-4002-82DE-43EFAD22F071}">
      <dgm:prSet/>
      <dgm:spPr/>
      <dgm:t>
        <a:bodyPr/>
        <a:lstStyle/>
        <a:p>
          <a:endParaRPr lang="en-US"/>
        </a:p>
      </dgm:t>
    </dgm:pt>
    <dgm:pt modelId="{BD8AE124-DBAA-4015-B1BC-F10FAF75490D}" type="sibTrans" cxnId="{D5BBA560-D713-4002-82DE-43EFAD22F071}">
      <dgm:prSet/>
      <dgm:spPr/>
      <dgm:t>
        <a:bodyPr/>
        <a:lstStyle/>
        <a:p>
          <a:endParaRPr lang="en-US"/>
        </a:p>
      </dgm:t>
    </dgm:pt>
    <dgm:pt modelId="{060AF12A-B473-49CF-8B3D-05EC2CA3641C}" type="pres">
      <dgm:prSet presAssocID="{E708E62B-D4C9-42E5-9D6F-C34EF9305A1E}" presName="linear" presStyleCnt="0">
        <dgm:presLayoutVars>
          <dgm:animLvl val="lvl"/>
          <dgm:resizeHandles val="exact"/>
        </dgm:presLayoutVars>
      </dgm:prSet>
      <dgm:spPr/>
    </dgm:pt>
    <dgm:pt modelId="{A09678DB-9902-4CCC-ACD4-B6AF8CDC585B}" type="pres">
      <dgm:prSet presAssocID="{600F8750-6871-4243-BD96-97619151915D}" presName="parentText" presStyleLbl="node1" presStyleIdx="0" presStyleCnt="4">
        <dgm:presLayoutVars>
          <dgm:chMax val="0"/>
          <dgm:bulletEnabled val="1"/>
        </dgm:presLayoutVars>
      </dgm:prSet>
      <dgm:spPr/>
    </dgm:pt>
    <dgm:pt modelId="{17352B8E-0585-4EC7-B2D1-62DE2C42168E}" type="pres">
      <dgm:prSet presAssocID="{600F8750-6871-4243-BD96-97619151915D}" presName="childText" presStyleLbl="revTx" presStyleIdx="0" presStyleCnt="3">
        <dgm:presLayoutVars>
          <dgm:bulletEnabled val="1"/>
        </dgm:presLayoutVars>
      </dgm:prSet>
      <dgm:spPr/>
    </dgm:pt>
    <dgm:pt modelId="{6C080AFB-E996-4662-A7D8-D16316697349}" type="pres">
      <dgm:prSet presAssocID="{5026BD4D-44D0-468E-856B-C6FC220A3CB1}" presName="parentText" presStyleLbl="node1" presStyleIdx="1" presStyleCnt="4">
        <dgm:presLayoutVars>
          <dgm:chMax val="0"/>
          <dgm:bulletEnabled val="1"/>
        </dgm:presLayoutVars>
      </dgm:prSet>
      <dgm:spPr/>
    </dgm:pt>
    <dgm:pt modelId="{DBF7FCD3-CC5F-4FEF-A18D-22E3FD88BFFA}" type="pres">
      <dgm:prSet presAssocID="{5026BD4D-44D0-468E-856B-C6FC220A3CB1}" presName="childText" presStyleLbl="revTx" presStyleIdx="1" presStyleCnt="3">
        <dgm:presLayoutVars>
          <dgm:bulletEnabled val="1"/>
        </dgm:presLayoutVars>
      </dgm:prSet>
      <dgm:spPr/>
    </dgm:pt>
    <dgm:pt modelId="{40647B7E-F4A6-4E54-9885-0E3AD5575BF3}" type="pres">
      <dgm:prSet presAssocID="{1C928304-1CDD-4E8B-9EC1-CDA7EEBAE929}" presName="parentText" presStyleLbl="node1" presStyleIdx="2" presStyleCnt="4">
        <dgm:presLayoutVars>
          <dgm:chMax val="0"/>
          <dgm:bulletEnabled val="1"/>
        </dgm:presLayoutVars>
      </dgm:prSet>
      <dgm:spPr/>
    </dgm:pt>
    <dgm:pt modelId="{B0FE72EF-66CF-4B3F-AA74-D26B050A17DA}" type="pres">
      <dgm:prSet presAssocID="{1C928304-1CDD-4E8B-9EC1-CDA7EEBAE929}" presName="childText" presStyleLbl="revTx" presStyleIdx="2" presStyleCnt="3">
        <dgm:presLayoutVars>
          <dgm:bulletEnabled val="1"/>
        </dgm:presLayoutVars>
      </dgm:prSet>
      <dgm:spPr/>
    </dgm:pt>
    <dgm:pt modelId="{96A25BED-E9B7-4F02-ADEF-051826158140}" type="pres">
      <dgm:prSet presAssocID="{BFE4F653-DB88-49D2-B2C5-B791664C7F40}" presName="parentText" presStyleLbl="node1" presStyleIdx="3" presStyleCnt="4">
        <dgm:presLayoutVars>
          <dgm:chMax val="0"/>
          <dgm:bulletEnabled val="1"/>
        </dgm:presLayoutVars>
      </dgm:prSet>
      <dgm:spPr/>
    </dgm:pt>
  </dgm:ptLst>
  <dgm:cxnLst>
    <dgm:cxn modelId="{0B1CFE09-BFF4-4867-97D9-5C6611571753}" srcId="{1C928304-1CDD-4E8B-9EC1-CDA7EEBAE929}" destId="{3ED602EC-D09F-4C6B-ADCD-292DFB765EB1}" srcOrd="0" destOrd="0" parTransId="{5F4E8550-E820-4D83-BD76-D53DEE1E79E3}" sibTransId="{A6DF8AC2-BE4E-4BD7-B749-8F2291095AA3}"/>
    <dgm:cxn modelId="{C810ED0D-412A-4DC1-92AD-B4790A0154D5}" srcId="{1C928304-1CDD-4E8B-9EC1-CDA7EEBAE929}" destId="{96912771-6E85-497E-B450-87B35B10FA6C}" srcOrd="1" destOrd="0" parTransId="{F4DD7160-6D4A-4427-A582-66445B9BC9BF}" sibTransId="{4C22B538-9ECA-493F-B7A3-64ADFCFAB561}"/>
    <dgm:cxn modelId="{A944971F-EDB7-4B71-ADB5-5990C3132683}" type="presOf" srcId="{600F8750-6871-4243-BD96-97619151915D}" destId="{A09678DB-9902-4CCC-ACD4-B6AF8CDC585B}" srcOrd="0" destOrd="0" presId="urn:microsoft.com/office/officeart/2005/8/layout/vList2"/>
    <dgm:cxn modelId="{BFEEAC2D-1C24-4CA7-8892-2C0A86636A44}" srcId="{600F8750-6871-4243-BD96-97619151915D}" destId="{241B3CE6-2411-4BDE-97F1-804A3B677BE0}" srcOrd="0" destOrd="0" parTransId="{2C90075E-D245-4AD9-94C7-CDB9EF39B0D4}" sibTransId="{42E81A6F-4E31-46AD-A97C-7F9753950DB5}"/>
    <dgm:cxn modelId="{C386765D-F4FD-4AA3-A699-0AD3272EE60F}" srcId="{5026BD4D-44D0-468E-856B-C6FC220A3CB1}" destId="{991DF81D-C12A-4679-8777-426089E90F36}" srcOrd="0" destOrd="0" parTransId="{95ECAAC6-9447-4BDB-A853-EC990D479D3E}" sibTransId="{AEEAA3C4-D18B-48EB-83BF-5CA67B8469B8}"/>
    <dgm:cxn modelId="{D5BBA560-D713-4002-82DE-43EFAD22F071}" srcId="{E708E62B-D4C9-42E5-9D6F-C34EF9305A1E}" destId="{BFE4F653-DB88-49D2-B2C5-B791664C7F40}" srcOrd="3" destOrd="0" parTransId="{00D9B7ED-B92C-4023-BC65-04DCEC35B238}" sibTransId="{BD8AE124-DBAA-4015-B1BC-F10FAF75490D}"/>
    <dgm:cxn modelId="{FCD74277-9FDE-4E7F-A06F-A64EE6EC3D05}" type="presOf" srcId="{991DF81D-C12A-4679-8777-426089E90F36}" destId="{DBF7FCD3-CC5F-4FEF-A18D-22E3FD88BFFA}" srcOrd="0" destOrd="0" presId="urn:microsoft.com/office/officeart/2005/8/layout/vList2"/>
    <dgm:cxn modelId="{C7C28A7D-29FC-489B-A332-379AEC26353B}" type="presOf" srcId="{3ED602EC-D09F-4C6B-ADCD-292DFB765EB1}" destId="{B0FE72EF-66CF-4B3F-AA74-D26B050A17DA}" srcOrd="0" destOrd="0" presId="urn:microsoft.com/office/officeart/2005/8/layout/vList2"/>
    <dgm:cxn modelId="{33CEA893-CF88-4ECF-94AB-7EB6F5AE4045}" type="presOf" srcId="{5026BD4D-44D0-468E-856B-C6FC220A3CB1}" destId="{6C080AFB-E996-4662-A7D8-D16316697349}" srcOrd="0" destOrd="0" presId="urn:microsoft.com/office/officeart/2005/8/layout/vList2"/>
    <dgm:cxn modelId="{3F8B8594-438B-41EC-A083-55057A747578}" srcId="{E708E62B-D4C9-42E5-9D6F-C34EF9305A1E}" destId="{600F8750-6871-4243-BD96-97619151915D}" srcOrd="0" destOrd="0" parTransId="{88C92302-8BC6-426F-B7DD-A19EB459F5AC}" sibTransId="{5737EE2F-324B-4A80-A643-7BCD6547FEC0}"/>
    <dgm:cxn modelId="{D6C15497-C7FB-423D-86CA-7A43A403E637}" srcId="{E708E62B-D4C9-42E5-9D6F-C34EF9305A1E}" destId="{5026BD4D-44D0-468E-856B-C6FC220A3CB1}" srcOrd="1" destOrd="0" parTransId="{64B1BD7D-8781-4390-9DE0-D28AE7DCB7AB}" sibTransId="{EDF0F739-3D0F-4511-BBA2-7D58AF237690}"/>
    <dgm:cxn modelId="{E70AF0A2-784D-4E48-BAA6-11323AA362D2}" type="presOf" srcId="{E708E62B-D4C9-42E5-9D6F-C34EF9305A1E}" destId="{060AF12A-B473-49CF-8B3D-05EC2CA3641C}" srcOrd="0" destOrd="0" presId="urn:microsoft.com/office/officeart/2005/8/layout/vList2"/>
    <dgm:cxn modelId="{5FB9B7BA-B44A-44C3-834B-D8EFA75CF9E6}" srcId="{E708E62B-D4C9-42E5-9D6F-C34EF9305A1E}" destId="{1C928304-1CDD-4E8B-9EC1-CDA7EEBAE929}" srcOrd="2" destOrd="0" parTransId="{2FDD9B26-312D-453F-891B-1A3134672C47}" sibTransId="{3BA30193-49C9-48FF-9180-E2D28CE991CD}"/>
    <dgm:cxn modelId="{CC4744C3-6134-434C-9E56-35D980882E10}" type="presOf" srcId="{96912771-6E85-497E-B450-87B35B10FA6C}" destId="{B0FE72EF-66CF-4B3F-AA74-D26B050A17DA}" srcOrd="0" destOrd="1" presId="urn:microsoft.com/office/officeart/2005/8/layout/vList2"/>
    <dgm:cxn modelId="{7E530BCE-FCB8-4789-AF4C-469DB36D0F23}" type="presOf" srcId="{BFE4F653-DB88-49D2-B2C5-B791664C7F40}" destId="{96A25BED-E9B7-4F02-ADEF-051826158140}" srcOrd="0" destOrd="0" presId="urn:microsoft.com/office/officeart/2005/8/layout/vList2"/>
    <dgm:cxn modelId="{4E7753E1-9A24-443C-855B-F4D783B63B58}" type="presOf" srcId="{241B3CE6-2411-4BDE-97F1-804A3B677BE0}" destId="{17352B8E-0585-4EC7-B2D1-62DE2C42168E}" srcOrd="0" destOrd="0" presId="urn:microsoft.com/office/officeart/2005/8/layout/vList2"/>
    <dgm:cxn modelId="{B94CB4EE-94F0-4466-B6BD-41C5506FE1E9}" type="presOf" srcId="{1C928304-1CDD-4E8B-9EC1-CDA7EEBAE929}" destId="{40647B7E-F4A6-4E54-9885-0E3AD5575BF3}" srcOrd="0" destOrd="0" presId="urn:microsoft.com/office/officeart/2005/8/layout/vList2"/>
    <dgm:cxn modelId="{8F004CAD-54D6-4C8A-8833-FD0B31A6E373}" type="presParOf" srcId="{060AF12A-B473-49CF-8B3D-05EC2CA3641C}" destId="{A09678DB-9902-4CCC-ACD4-B6AF8CDC585B}" srcOrd="0" destOrd="0" presId="urn:microsoft.com/office/officeart/2005/8/layout/vList2"/>
    <dgm:cxn modelId="{20DF5493-658D-4BBE-B8FF-193EF66D924F}" type="presParOf" srcId="{060AF12A-B473-49CF-8B3D-05EC2CA3641C}" destId="{17352B8E-0585-4EC7-B2D1-62DE2C42168E}" srcOrd="1" destOrd="0" presId="urn:microsoft.com/office/officeart/2005/8/layout/vList2"/>
    <dgm:cxn modelId="{E6F061A2-377F-41B1-BF0D-DEA0286A0716}" type="presParOf" srcId="{060AF12A-B473-49CF-8B3D-05EC2CA3641C}" destId="{6C080AFB-E996-4662-A7D8-D16316697349}" srcOrd="2" destOrd="0" presId="urn:microsoft.com/office/officeart/2005/8/layout/vList2"/>
    <dgm:cxn modelId="{F13B49FE-4C32-4F72-80C7-FE847B9C608C}" type="presParOf" srcId="{060AF12A-B473-49CF-8B3D-05EC2CA3641C}" destId="{DBF7FCD3-CC5F-4FEF-A18D-22E3FD88BFFA}" srcOrd="3" destOrd="0" presId="urn:microsoft.com/office/officeart/2005/8/layout/vList2"/>
    <dgm:cxn modelId="{3D299F9F-0174-4575-85E1-7655CFEA4886}" type="presParOf" srcId="{060AF12A-B473-49CF-8B3D-05EC2CA3641C}" destId="{40647B7E-F4A6-4E54-9885-0E3AD5575BF3}" srcOrd="4" destOrd="0" presId="urn:microsoft.com/office/officeart/2005/8/layout/vList2"/>
    <dgm:cxn modelId="{155C5BF4-8590-4A1C-A013-02964E916D86}" type="presParOf" srcId="{060AF12A-B473-49CF-8B3D-05EC2CA3641C}" destId="{B0FE72EF-66CF-4B3F-AA74-D26B050A17DA}" srcOrd="5" destOrd="0" presId="urn:microsoft.com/office/officeart/2005/8/layout/vList2"/>
    <dgm:cxn modelId="{65D93951-B840-4F8F-8877-0F3ABF63EBD5}" type="presParOf" srcId="{060AF12A-B473-49CF-8B3D-05EC2CA3641C}" destId="{96A25BED-E9B7-4F02-ADEF-0518261581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32275-B870-4B39-A1D9-017DE7925E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01E49E9-FCF3-4441-83E8-9E0AC993073A}">
      <dgm:prSet phldrT="[Text]"/>
      <dgm:spPr/>
      <dgm:t>
        <a:bodyPr/>
        <a:lstStyle/>
        <a:p>
          <a:r>
            <a:rPr lang="en-US"/>
            <a:t>Do you know who your local DV provider is?</a:t>
          </a:r>
        </a:p>
      </dgm:t>
    </dgm:pt>
    <dgm:pt modelId="{0B947174-6995-4BE1-9748-116CEC98BCA9}" type="parTrans" cxnId="{A07FB512-D5A3-4137-9E9D-33474E2EE508}">
      <dgm:prSet/>
      <dgm:spPr/>
      <dgm:t>
        <a:bodyPr/>
        <a:lstStyle/>
        <a:p>
          <a:endParaRPr lang="en-US"/>
        </a:p>
      </dgm:t>
    </dgm:pt>
    <dgm:pt modelId="{DD60C26B-8E55-4A9A-A635-39376D30BB26}" type="sibTrans" cxnId="{A07FB512-D5A3-4137-9E9D-33474E2EE508}">
      <dgm:prSet/>
      <dgm:spPr/>
      <dgm:t>
        <a:bodyPr/>
        <a:lstStyle/>
        <a:p>
          <a:endParaRPr lang="en-US"/>
        </a:p>
      </dgm:t>
    </dgm:pt>
    <dgm:pt modelId="{D8A5FB19-E9B1-43B9-B446-D1061C5B5110}">
      <dgm:prSet/>
      <dgm:spPr/>
      <dgm:t>
        <a:bodyPr/>
        <a:lstStyle/>
        <a:p>
          <a:r>
            <a:rPr lang="en-US"/>
            <a:t>Do you have a relationship with them?</a:t>
          </a:r>
        </a:p>
      </dgm:t>
    </dgm:pt>
    <dgm:pt modelId="{A2222D6E-27CA-4D2E-B5F0-18AA33D1313D}" type="parTrans" cxnId="{120E6CB5-D50F-4BCB-ADA2-92C91F5E6134}">
      <dgm:prSet/>
      <dgm:spPr/>
      <dgm:t>
        <a:bodyPr/>
        <a:lstStyle/>
        <a:p>
          <a:endParaRPr lang="en-US"/>
        </a:p>
      </dgm:t>
    </dgm:pt>
    <dgm:pt modelId="{E482A4D2-9711-442A-BFDC-686F91D1E257}" type="sibTrans" cxnId="{120E6CB5-D50F-4BCB-ADA2-92C91F5E6134}">
      <dgm:prSet/>
      <dgm:spPr/>
      <dgm:t>
        <a:bodyPr/>
        <a:lstStyle/>
        <a:p>
          <a:endParaRPr lang="en-US"/>
        </a:p>
      </dgm:t>
    </dgm:pt>
    <dgm:pt modelId="{CC0198A5-E8D0-4D43-A774-1AE5C794A0A5}">
      <dgm:prSet/>
      <dgm:spPr/>
      <dgm:t>
        <a:bodyPr/>
        <a:lstStyle/>
        <a:p>
          <a:r>
            <a:rPr lang="en-US"/>
            <a:t>What are things you already do well regarding DV?</a:t>
          </a:r>
        </a:p>
      </dgm:t>
    </dgm:pt>
    <dgm:pt modelId="{5B2D7AA9-ECAA-4290-B244-AD4E0C65A647}" type="parTrans" cxnId="{BFC55100-232F-4F26-BD03-03842D384B52}">
      <dgm:prSet/>
      <dgm:spPr/>
      <dgm:t>
        <a:bodyPr/>
        <a:lstStyle/>
        <a:p>
          <a:endParaRPr lang="en-US"/>
        </a:p>
      </dgm:t>
    </dgm:pt>
    <dgm:pt modelId="{9B5B3EFE-6633-4BE3-B63E-266C860BA7E1}" type="sibTrans" cxnId="{BFC55100-232F-4F26-BD03-03842D384B52}">
      <dgm:prSet/>
      <dgm:spPr/>
      <dgm:t>
        <a:bodyPr/>
        <a:lstStyle/>
        <a:p>
          <a:endParaRPr lang="en-US"/>
        </a:p>
      </dgm:t>
    </dgm:pt>
    <dgm:pt modelId="{531296F5-2DA0-4B98-A448-375F0F2D2A4A}">
      <dgm:prSet/>
      <dgm:spPr/>
      <dgm:t>
        <a:bodyPr/>
        <a:lstStyle/>
        <a:p>
          <a:r>
            <a:rPr lang="en-US"/>
            <a:t>What are some challenges you have regarding DV?</a:t>
          </a:r>
        </a:p>
      </dgm:t>
    </dgm:pt>
    <dgm:pt modelId="{F31E2A4A-A8E7-4A1C-B917-A3A9EA69271F}" type="parTrans" cxnId="{910C0BB1-0806-4422-A37F-261572D82074}">
      <dgm:prSet/>
      <dgm:spPr/>
      <dgm:t>
        <a:bodyPr/>
        <a:lstStyle/>
        <a:p>
          <a:endParaRPr lang="en-US"/>
        </a:p>
      </dgm:t>
    </dgm:pt>
    <dgm:pt modelId="{28E3C9B4-0531-4671-A0DC-3CA19BB4DF00}" type="sibTrans" cxnId="{910C0BB1-0806-4422-A37F-261572D82074}">
      <dgm:prSet/>
      <dgm:spPr/>
      <dgm:t>
        <a:bodyPr/>
        <a:lstStyle/>
        <a:p>
          <a:endParaRPr lang="en-US"/>
        </a:p>
      </dgm:t>
    </dgm:pt>
    <dgm:pt modelId="{37C34AC1-C875-4896-A2DC-035F46C7B7B5}">
      <dgm:prSet/>
      <dgm:spPr/>
      <dgm:t>
        <a:bodyPr/>
        <a:lstStyle/>
        <a:p>
          <a:r>
            <a:rPr lang="en-US"/>
            <a:t>How does your agency currently account for DV in a family? </a:t>
          </a:r>
        </a:p>
      </dgm:t>
    </dgm:pt>
    <dgm:pt modelId="{7054232E-F203-41D6-A0F6-5F73F3DA21E2}" type="parTrans" cxnId="{C54DC6E8-1CFA-4DEA-BC78-62BC4421CAF4}">
      <dgm:prSet/>
      <dgm:spPr/>
      <dgm:t>
        <a:bodyPr/>
        <a:lstStyle/>
        <a:p>
          <a:endParaRPr lang="en-US"/>
        </a:p>
      </dgm:t>
    </dgm:pt>
    <dgm:pt modelId="{CF038534-ACEF-43C3-97FF-0495A5B663B4}" type="sibTrans" cxnId="{C54DC6E8-1CFA-4DEA-BC78-62BC4421CAF4}">
      <dgm:prSet/>
      <dgm:spPr/>
      <dgm:t>
        <a:bodyPr/>
        <a:lstStyle/>
        <a:p>
          <a:endParaRPr lang="en-US"/>
        </a:p>
      </dgm:t>
    </dgm:pt>
    <dgm:pt modelId="{A40E40A0-552A-4058-9B42-FF4F98E9B797}">
      <dgm:prSet/>
      <dgm:spPr/>
      <dgm:t>
        <a:bodyPr/>
        <a:lstStyle/>
        <a:p>
          <a:r>
            <a:rPr lang="en-US"/>
            <a:t>Do you have a way to assess with every family, every time?</a:t>
          </a:r>
        </a:p>
      </dgm:t>
    </dgm:pt>
    <dgm:pt modelId="{3050960D-4785-4143-9D16-6FC018E57D3D}" type="parTrans" cxnId="{850103E9-E078-4D90-92B1-E3E3092CBC55}">
      <dgm:prSet/>
      <dgm:spPr/>
      <dgm:t>
        <a:bodyPr/>
        <a:lstStyle/>
        <a:p>
          <a:endParaRPr lang="en-US"/>
        </a:p>
      </dgm:t>
    </dgm:pt>
    <dgm:pt modelId="{99C3B50B-C4E2-495C-8832-C646A92957CA}" type="sibTrans" cxnId="{850103E9-E078-4D90-92B1-E3E3092CBC55}">
      <dgm:prSet/>
      <dgm:spPr/>
      <dgm:t>
        <a:bodyPr/>
        <a:lstStyle/>
        <a:p>
          <a:endParaRPr lang="en-US"/>
        </a:p>
      </dgm:t>
    </dgm:pt>
    <dgm:pt modelId="{8959E997-F375-4F17-96A8-872D12BD31CD}" type="pres">
      <dgm:prSet presAssocID="{04B32275-B870-4B39-A1D9-017DE7925E93}" presName="linear" presStyleCnt="0">
        <dgm:presLayoutVars>
          <dgm:animLvl val="lvl"/>
          <dgm:resizeHandles val="exact"/>
        </dgm:presLayoutVars>
      </dgm:prSet>
      <dgm:spPr/>
    </dgm:pt>
    <dgm:pt modelId="{95D69002-F428-446B-BD3D-21E06B922A19}" type="pres">
      <dgm:prSet presAssocID="{101E49E9-FCF3-4441-83E8-9E0AC993073A}" presName="parentText" presStyleLbl="node1" presStyleIdx="0" presStyleCnt="6">
        <dgm:presLayoutVars>
          <dgm:chMax val="0"/>
          <dgm:bulletEnabled val="1"/>
        </dgm:presLayoutVars>
      </dgm:prSet>
      <dgm:spPr/>
    </dgm:pt>
    <dgm:pt modelId="{35ED0DBE-22BA-4FBB-9BB9-F4BC3472626B}" type="pres">
      <dgm:prSet presAssocID="{DD60C26B-8E55-4A9A-A635-39376D30BB26}" presName="spacer" presStyleCnt="0"/>
      <dgm:spPr/>
    </dgm:pt>
    <dgm:pt modelId="{CF2F9518-0914-421B-862A-BCCAC29B6FC4}" type="pres">
      <dgm:prSet presAssocID="{D8A5FB19-E9B1-43B9-B446-D1061C5B5110}" presName="parentText" presStyleLbl="node1" presStyleIdx="1" presStyleCnt="6">
        <dgm:presLayoutVars>
          <dgm:chMax val="0"/>
          <dgm:bulletEnabled val="1"/>
        </dgm:presLayoutVars>
      </dgm:prSet>
      <dgm:spPr/>
    </dgm:pt>
    <dgm:pt modelId="{797E8B0A-F381-4477-804B-E088E1E5A616}" type="pres">
      <dgm:prSet presAssocID="{E482A4D2-9711-442A-BFDC-686F91D1E257}" presName="spacer" presStyleCnt="0"/>
      <dgm:spPr/>
    </dgm:pt>
    <dgm:pt modelId="{7ED5384A-0228-4790-BEF0-7E586B729BA3}" type="pres">
      <dgm:prSet presAssocID="{CC0198A5-E8D0-4D43-A774-1AE5C794A0A5}" presName="parentText" presStyleLbl="node1" presStyleIdx="2" presStyleCnt="6">
        <dgm:presLayoutVars>
          <dgm:chMax val="0"/>
          <dgm:bulletEnabled val="1"/>
        </dgm:presLayoutVars>
      </dgm:prSet>
      <dgm:spPr/>
    </dgm:pt>
    <dgm:pt modelId="{D7AF36D3-B63E-4004-B0DB-4E4C5FA41420}" type="pres">
      <dgm:prSet presAssocID="{9B5B3EFE-6633-4BE3-B63E-266C860BA7E1}" presName="spacer" presStyleCnt="0"/>
      <dgm:spPr/>
    </dgm:pt>
    <dgm:pt modelId="{26C41E77-BCED-4E03-80B3-FBF081EFDD56}" type="pres">
      <dgm:prSet presAssocID="{531296F5-2DA0-4B98-A448-375F0F2D2A4A}" presName="parentText" presStyleLbl="node1" presStyleIdx="3" presStyleCnt="6">
        <dgm:presLayoutVars>
          <dgm:chMax val="0"/>
          <dgm:bulletEnabled val="1"/>
        </dgm:presLayoutVars>
      </dgm:prSet>
      <dgm:spPr/>
    </dgm:pt>
    <dgm:pt modelId="{89D5037B-AF47-4BB1-91CD-5057D0CB742F}" type="pres">
      <dgm:prSet presAssocID="{28E3C9B4-0531-4671-A0DC-3CA19BB4DF00}" presName="spacer" presStyleCnt="0"/>
      <dgm:spPr/>
    </dgm:pt>
    <dgm:pt modelId="{FE11D1A4-8269-4D70-A494-0756DB74CEB0}" type="pres">
      <dgm:prSet presAssocID="{37C34AC1-C875-4896-A2DC-035F46C7B7B5}" presName="parentText" presStyleLbl="node1" presStyleIdx="4" presStyleCnt="6">
        <dgm:presLayoutVars>
          <dgm:chMax val="0"/>
          <dgm:bulletEnabled val="1"/>
        </dgm:presLayoutVars>
      </dgm:prSet>
      <dgm:spPr/>
    </dgm:pt>
    <dgm:pt modelId="{BC78628E-3BE3-4C01-A641-D776FA026650}" type="pres">
      <dgm:prSet presAssocID="{CF038534-ACEF-43C3-97FF-0495A5B663B4}" presName="spacer" presStyleCnt="0"/>
      <dgm:spPr/>
    </dgm:pt>
    <dgm:pt modelId="{E0FB0ECB-8508-4C77-8448-B37F4F671A3B}" type="pres">
      <dgm:prSet presAssocID="{A40E40A0-552A-4058-9B42-FF4F98E9B797}" presName="parentText" presStyleLbl="node1" presStyleIdx="5" presStyleCnt="6">
        <dgm:presLayoutVars>
          <dgm:chMax val="0"/>
          <dgm:bulletEnabled val="1"/>
        </dgm:presLayoutVars>
      </dgm:prSet>
      <dgm:spPr/>
    </dgm:pt>
  </dgm:ptLst>
  <dgm:cxnLst>
    <dgm:cxn modelId="{BFC55100-232F-4F26-BD03-03842D384B52}" srcId="{04B32275-B870-4B39-A1D9-017DE7925E93}" destId="{CC0198A5-E8D0-4D43-A774-1AE5C794A0A5}" srcOrd="2" destOrd="0" parTransId="{5B2D7AA9-ECAA-4290-B244-AD4E0C65A647}" sibTransId="{9B5B3EFE-6633-4BE3-B63E-266C860BA7E1}"/>
    <dgm:cxn modelId="{366A2E06-5CD6-405E-8E6E-691F886156E8}" type="presOf" srcId="{A40E40A0-552A-4058-9B42-FF4F98E9B797}" destId="{E0FB0ECB-8508-4C77-8448-B37F4F671A3B}" srcOrd="0" destOrd="0" presId="urn:microsoft.com/office/officeart/2005/8/layout/vList2"/>
    <dgm:cxn modelId="{A07FB512-D5A3-4137-9E9D-33474E2EE508}" srcId="{04B32275-B870-4B39-A1D9-017DE7925E93}" destId="{101E49E9-FCF3-4441-83E8-9E0AC993073A}" srcOrd="0" destOrd="0" parTransId="{0B947174-6995-4BE1-9748-116CEC98BCA9}" sibTransId="{DD60C26B-8E55-4A9A-A635-39376D30BB26}"/>
    <dgm:cxn modelId="{106FE412-6B97-479F-AA8A-26E776A037D6}" type="presOf" srcId="{37C34AC1-C875-4896-A2DC-035F46C7B7B5}" destId="{FE11D1A4-8269-4D70-A494-0756DB74CEB0}" srcOrd="0" destOrd="0" presId="urn:microsoft.com/office/officeart/2005/8/layout/vList2"/>
    <dgm:cxn modelId="{6DBF4E7B-394A-4924-A7CA-6E8BD39BB25B}" type="presOf" srcId="{CC0198A5-E8D0-4D43-A774-1AE5C794A0A5}" destId="{7ED5384A-0228-4790-BEF0-7E586B729BA3}" srcOrd="0" destOrd="0" presId="urn:microsoft.com/office/officeart/2005/8/layout/vList2"/>
    <dgm:cxn modelId="{9922188F-E56D-47BA-9E35-4C36ED5536E0}" type="presOf" srcId="{04B32275-B870-4B39-A1D9-017DE7925E93}" destId="{8959E997-F375-4F17-96A8-872D12BD31CD}" srcOrd="0" destOrd="0" presId="urn:microsoft.com/office/officeart/2005/8/layout/vList2"/>
    <dgm:cxn modelId="{FB4D1CAC-7CA8-47FE-9EC7-C111F3E802C9}" type="presOf" srcId="{531296F5-2DA0-4B98-A448-375F0F2D2A4A}" destId="{26C41E77-BCED-4E03-80B3-FBF081EFDD56}" srcOrd="0" destOrd="0" presId="urn:microsoft.com/office/officeart/2005/8/layout/vList2"/>
    <dgm:cxn modelId="{910C0BB1-0806-4422-A37F-261572D82074}" srcId="{04B32275-B870-4B39-A1D9-017DE7925E93}" destId="{531296F5-2DA0-4B98-A448-375F0F2D2A4A}" srcOrd="3" destOrd="0" parTransId="{F31E2A4A-A8E7-4A1C-B917-A3A9EA69271F}" sibTransId="{28E3C9B4-0531-4671-A0DC-3CA19BB4DF00}"/>
    <dgm:cxn modelId="{120E6CB5-D50F-4BCB-ADA2-92C91F5E6134}" srcId="{04B32275-B870-4B39-A1D9-017DE7925E93}" destId="{D8A5FB19-E9B1-43B9-B446-D1061C5B5110}" srcOrd="1" destOrd="0" parTransId="{A2222D6E-27CA-4D2E-B5F0-18AA33D1313D}" sibTransId="{E482A4D2-9711-442A-BFDC-686F91D1E257}"/>
    <dgm:cxn modelId="{E75BBFD4-0957-4DBB-BA24-11E45E23B3D4}" type="presOf" srcId="{101E49E9-FCF3-4441-83E8-9E0AC993073A}" destId="{95D69002-F428-446B-BD3D-21E06B922A19}" srcOrd="0" destOrd="0" presId="urn:microsoft.com/office/officeart/2005/8/layout/vList2"/>
    <dgm:cxn modelId="{F80BD9D7-45AA-44DC-A4E1-7A8152E0BC30}" type="presOf" srcId="{D8A5FB19-E9B1-43B9-B446-D1061C5B5110}" destId="{CF2F9518-0914-421B-862A-BCCAC29B6FC4}" srcOrd="0" destOrd="0" presId="urn:microsoft.com/office/officeart/2005/8/layout/vList2"/>
    <dgm:cxn modelId="{C54DC6E8-1CFA-4DEA-BC78-62BC4421CAF4}" srcId="{04B32275-B870-4B39-A1D9-017DE7925E93}" destId="{37C34AC1-C875-4896-A2DC-035F46C7B7B5}" srcOrd="4" destOrd="0" parTransId="{7054232E-F203-41D6-A0F6-5F73F3DA21E2}" sibTransId="{CF038534-ACEF-43C3-97FF-0495A5B663B4}"/>
    <dgm:cxn modelId="{850103E9-E078-4D90-92B1-E3E3092CBC55}" srcId="{04B32275-B870-4B39-A1D9-017DE7925E93}" destId="{A40E40A0-552A-4058-9B42-FF4F98E9B797}" srcOrd="5" destOrd="0" parTransId="{3050960D-4785-4143-9D16-6FC018E57D3D}" sibTransId="{99C3B50B-C4E2-495C-8832-C646A92957CA}"/>
    <dgm:cxn modelId="{EBA9D7FA-AD56-4CB3-9CDD-A4FC95A64F31}" type="presParOf" srcId="{8959E997-F375-4F17-96A8-872D12BD31CD}" destId="{95D69002-F428-446B-BD3D-21E06B922A19}" srcOrd="0" destOrd="0" presId="urn:microsoft.com/office/officeart/2005/8/layout/vList2"/>
    <dgm:cxn modelId="{4CC7359B-FB78-4D13-91C1-0F79A7937109}" type="presParOf" srcId="{8959E997-F375-4F17-96A8-872D12BD31CD}" destId="{35ED0DBE-22BA-4FBB-9BB9-F4BC3472626B}" srcOrd="1" destOrd="0" presId="urn:microsoft.com/office/officeart/2005/8/layout/vList2"/>
    <dgm:cxn modelId="{C7B7585C-CD1B-4AFE-B569-5D22FD9841B6}" type="presParOf" srcId="{8959E997-F375-4F17-96A8-872D12BD31CD}" destId="{CF2F9518-0914-421B-862A-BCCAC29B6FC4}" srcOrd="2" destOrd="0" presId="urn:microsoft.com/office/officeart/2005/8/layout/vList2"/>
    <dgm:cxn modelId="{8BE6ED50-272F-4EB9-B785-3428FB70D818}" type="presParOf" srcId="{8959E997-F375-4F17-96A8-872D12BD31CD}" destId="{797E8B0A-F381-4477-804B-E088E1E5A616}" srcOrd="3" destOrd="0" presId="urn:microsoft.com/office/officeart/2005/8/layout/vList2"/>
    <dgm:cxn modelId="{0DCEF1F4-8A43-40FA-B884-EB8D32D7644D}" type="presParOf" srcId="{8959E997-F375-4F17-96A8-872D12BD31CD}" destId="{7ED5384A-0228-4790-BEF0-7E586B729BA3}" srcOrd="4" destOrd="0" presId="urn:microsoft.com/office/officeart/2005/8/layout/vList2"/>
    <dgm:cxn modelId="{6F6595E9-36EE-49C5-80C7-481470966710}" type="presParOf" srcId="{8959E997-F375-4F17-96A8-872D12BD31CD}" destId="{D7AF36D3-B63E-4004-B0DB-4E4C5FA41420}" srcOrd="5" destOrd="0" presId="urn:microsoft.com/office/officeart/2005/8/layout/vList2"/>
    <dgm:cxn modelId="{DCA965D6-EC0B-43D6-9D6B-0C3FCE77C11D}" type="presParOf" srcId="{8959E997-F375-4F17-96A8-872D12BD31CD}" destId="{26C41E77-BCED-4E03-80B3-FBF081EFDD56}" srcOrd="6" destOrd="0" presId="urn:microsoft.com/office/officeart/2005/8/layout/vList2"/>
    <dgm:cxn modelId="{D88B137E-6555-4D69-8168-14DC3DCC0FE2}" type="presParOf" srcId="{8959E997-F375-4F17-96A8-872D12BD31CD}" destId="{89D5037B-AF47-4BB1-91CD-5057D0CB742F}" srcOrd="7" destOrd="0" presId="urn:microsoft.com/office/officeart/2005/8/layout/vList2"/>
    <dgm:cxn modelId="{183C71A9-62AD-42A6-BE42-57DD7D54CE22}" type="presParOf" srcId="{8959E997-F375-4F17-96A8-872D12BD31CD}" destId="{FE11D1A4-8269-4D70-A494-0756DB74CEB0}" srcOrd="8" destOrd="0" presId="urn:microsoft.com/office/officeart/2005/8/layout/vList2"/>
    <dgm:cxn modelId="{C2482B76-6CA8-4C32-A07C-DFE1EF1BCD06}" type="presParOf" srcId="{8959E997-F375-4F17-96A8-872D12BD31CD}" destId="{BC78628E-3BE3-4C01-A641-D776FA026650}" srcOrd="9" destOrd="0" presId="urn:microsoft.com/office/officeart/2005/8/layout/vList2"/>
    <dgm:cxn modelId="{4FFBB080-CC4C-49B4-B40A-DA87154A463C}" type="presParOf" srcId="{8959E997-F375-4F17-96A8-872D12BD31CD}" destId="{E0FB0ECB-8508-4C77-8448-B37F4F671A3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F0866B8-5C92-4E91-9C61-859DDEB45E9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F34E8C8-6704-4E6D-88CB-9D66FAB18D41}">
      <dgm:prSet phldrT="[Text]"/>
      <dgm:spPr/>
      <dgm:t>
        <a:bodyPr/>
        <a:lstStyle/>
        <a:p>
          <a:r>
            <a:rPr lang="en-US"/>
            <a:t>Start with your community’s strengths</a:t>
          </a:r>
        </a:p>
      </dgm:t>
    </dgm:pt>
    <dgm:pt modelId="{6CEDD41E-2CFF-483C-933F-B07A054E98E3}" type="parTrans" cxnId="{77ACE098-0731-4AD9-9607-33B115071EE1}">
      <dgm:prSet/>
      <dgm:spPr/>
      <dgm:t>
        <a:bodyPr/>
        <a:lstStyle/>
        <a:p>
          <a:endParaRPr lang="en-US"/>
        </a:p>
      </dgm:t>
    </dgm:pt>
    <dgm:pt modelId="{80B17ABF-7E60-4B46-9441-97D8ADC5090B}" type="sibTrans" cxnId="{77ACE098-0731-4AD9-9607-33B115071EE1}">
      <dgm:prSet/>
      <dgm:spPr/>
      <dgm:t>
        <a:bodyPr/>
        <a:lstStyle/>
        <a:p>
          <a:endParaRPr lang="en-US"/>
        </a:p>
      </dgm:t>
    </dgm:pt>
    <dgm:pt modelId="{A1C075C3-3410-492A-8D2E-183A70E93FE8}">
      <dgm:prSet phldrT="[Text]"/>
      <dgm:spPr/>
      <dgm:t>
        <a:bodyPr/>
        <a:lstStyle/>
        <a:p>
          <a:r>
            <a:rPr lang="en-US"/>
            <a:t>Identify key partners and stakeholders, especially those connected to the strengths</a:t>
          </a:r>
        </a:p>
      </dgm:t>
    </dgm:pt>
    <dgm:pt modelId="{199EAA64-E170-4FA0-917A-86B5D3C8C7E7}" type="parTrans" cxnId="{691BBAA9-8990-44E8-8EB3-C5A546274377}">
      <dgm:prSet/>
      <dgm:spPr/>
      <dgm:t>
        <a:bodyPr/>
        <a:lstStyle/>
        <a:p>
          <a:endParaRPr lang="en-US"/>
        </a:p>
      </dgm:t>
    </dgm:pt>
    <dgm:pt modelId="{F7D708D7-24C3-4228-B8E7-43F070E6B052}" type="sibTrans" cxnId="{691BBAA9-8990-44E8-8EB3-C5A546274377}">
      <dgm:prSet/>
      <dgm:spPr/>
      <dgm:t>
        <a:bodyPr/>
        <a:lstStyle/>
        <a:p>
          <a:endParaRPr lang="en-US"/>
        </a:p>
      </dgm:t>
    </dgm:pt>
    <dgm:pt modelId="{4B221B9C-2370-45DE-9995-A117BEA1A6C4}">
      <dgm:prSet phldrT="[Text]"/>
      <dgm:spPr/>
      <dgm:t>
        <a:bodyPr/>
        <a:lstStyle/>
        <a:p>
          <a:r>
            <a:rPr lang="en-US"/>
            <a:t>Identify where you want to be in six months, one year, three years, and five years</a:t>
          </a:r>
        </a:p>
      </dgm:t>
    </dgm:pt>
    <dgm:pt modelId="{BF945746-D8B3-4BBD-B0DA-981E1322BED1}" type="parTrans" cxnId="{0CA0BF1F-6225-4DB3-8C05-D582A9146BD5}">
      <dgm:prSet/>
      <dgm:spPr/>
      <dgm:t>
        <a:bodyPr/>
        <a:lstStyle/>
        <a:p>
          <a:endParaRPr lang="en-US"/>
        </a:p>
      </dgm:t>
    </dgm:pt>
    <dgm:pt modelId="{F52DAB99-C300-4EB0-BB9D-1E21C535EAE3}" type="sibTrans" cxnId="{0CA0BF1F-6225-4DB3-8C05-D582A9146BD5}">
      <dgm:prSet/>
      <dgm:spPr/>
      <dgm:t>
        <a:bodyPr/>
        <a:lstStyle/>
        <a:p>
          <a:endParaRPr lang="en-US"/>
        </a:p>
      </dgm:t>
    </dgm:pt>
    <dgm:pt modelId="{E290804D-4887-493C-AE4A-31D790FB3714}">
      <dgm:prSet phldrT="[Text]"/>
      <dgm:spPr/>
      <dgm:t>
        <a:bodyPr/>
        <a:lstStyle/>
        <a:p>
          <a:r>
            <a:rPr lang="en-US"/>
            <a:t>Consider county, nonprofits, local community members</a:t>
          </a:r>
        </a:p>
      </dgm:t>
    </dgm:pt>
    <dgm:pt modelId="{ED1AAD98-C2D9-4235-9127-48A7ABDD9E90}" type="parTrans" cxnId="{74839780-648F-4A53-9A1B-7D2B65DC4E05}">
      <dgm:prSet/>
      <dgm:spPr/>
      <dgm:t>
        <a:bodyPr/>
        <a:lstStyle/>
        <a:p>
          <a:endParaRPr lang="en-US"/>
        </a:p>
      </dgm:t>
    </dgm:pt>
    <dgm:pt modelId="{FEA6F5AE-D6BE-4717-BE98-C3E99550546D}" type="sibTrans" cxnId="{74839780-648F-4A53-9A1B-7D2B65DC4E05}">
      <dgm:prSet/>
      <dgm:spPr/>
      <dgm:t>
        <a:bodyPr/>
        <a:lstStyle/>
        <a:p>
          <a:endParaRPr lang="en-US"/>
        </a:p>
      </dgm:t>
    </dgm:pt>
    <dgm:pt modelId="{321CA726-595E-459A-8B24-D8AD86F316ED}">
      <dgm:prSet phldrT="[Text]"/>
      <dgm:spPr/>
      <dgm:t>
        <a:bodyPr/>
        <a:lstStyle/>
        <a:p>
          <a:r>
            <a:rPr lang="en-US"/>
            <a:t>Consider how you will collect data and evaluate success</a:t>
          </a:r>
        </a:p>
      </dgm:t>
    </dgm:pt>
    <dgm:pt modelId="{52F07569-E602-4719-9B72-88DAEEDF1299}" type="parTrans" cxnId="{77547BB7-C0AB-452B-B725-1C929505C599}">
      <dgm:prSet/>
      <dgm:spPr/>
      <dgm:t>
        <a:bodyPr/>
        <a:lstStyle/>
        <a:p>
          <a:endParaRPr lang="en-US"/>
        </a:p>
      </dgm:t>
    </dgm:pt>
    <dgm:pt modelId="{A92CA257-7F14-43A6-A6BD-F04AE59DBA9F}" type="sibTrans" cxnId="{77547BB7-C0AB-452B-B725-1C929505C599}">
      <dgm:prSet/>
      <dgm:spPr/>
      <dgm:t>
        <a:bodyPr/>
        <a:lstStyle/>
        <a:p>
          <a:endParaRPr lang="en-US"/>
        </a:p>
      </dgm:t>
    </dgm:pt>
    <dgm:pt modelId="{4534607A-9C94-4F5B-881D-9AB7D9CD13D9}">
      <dgm:prSet phldrT="[Text]"/>
      <dgm:spPr/>
      <dgm:t>
        <a:bodyPr/>
        <a:lstStyle/>
        <a:p>
          <a:r>
            <a:rPr lang="en-US"/>
            <a:t>Give yourself some easy wins and low-hanging fruit</a:t>
          </a:r>
        </a:p>
      </dgm:t>
    </dgm:pt>
    <dgm:pt modelId="{5B8B0DEC-CCA2-49F6-91DC-4555D8011246}" type="parTrans" cxnId="{AB9E1DD4-A2B0-4545-A0B2-CCA41B6A30EC}">
      <dgm:prSet/>
      <dgm:spPr/>
    </dgm:pt>
    <dgm:pt modelId="{6D93287E-DC71-4279-8A5A-045856489EB6}" type="sibTrans" cxnId="{AB9E1DD4-A2B0-4545-A0B2-CCA41B6A30EC}">
      <dgm:prSet/>
      <dgm:spPr/>
    </dgm:pt>
    <dgm:pt modelId="{CB0EBE67-E800-4240-AB6E-7BA7FE41CDD2}">
      <dgm:prSet phldrT="[Text]"/>
      <dgm:spPr/>
      <dgm:t>
        <a:bodyPr/>
        <a:lstStyle/>
        <a:p>
          <a:r>
            <a:rPr lang="en-US"/>
            <a:t>Think about activity versus impact </a:t>
          </a:r>
        </a:p>
      </dgm:t>
    </dgm:pt>
    <dgm:pt modelId="{889C0E24-368C-4702-ADE8-6CFAD0708E7F}" type="parTrans" cxnId="{15A5F9D6-17A0-492B-A1FE-8F8C2BE978C6}">
      <dgm:prSet/>
      <dgm:spPr/>
    </dgm:pt>
    <dgm:pt modelId="{358C5E1F-A356-4189-A17E-B862FB49404F}" type="sibTrans" cxnId="{15A5F9D6-17A0-492B-A1FE-8F8C2BE978C6}">
      <dgm:prSet/>
      <dgm:spPr/>
    </dgm:pt>
    <dgm:pt modelId="{238AD7B4-DC66-4B60-8A67-87646E393B71}">
      <dgm:prSet phldrT="[Text]"/>
      <dgm:spPr/>
      <dgm:t>
        <a:bodyPr/>
        <a:lstStyle/>
        <a:p>
          <a:r>
            <a:rPr lang="en-US"/>
            <a:t>Don’t do something for the sake of doing it- how to measure change in knowledge and engagement </a:t>
          </a:r>
        </a:p>
      </dgm:t>
    </dgm:pt>
    <dgm:pt modelId="{4251328F-5277-4C86-BA8A-24C57C29E189}" type="parTrans" cxnId="{4BA83A84-98F9-4634-B1BE-2F9A73D2CB68}">
      <dgm:prSet/>
      <dgm:spPr/>
      <dgm:t>
        <a:bodyPr/>
        <a:lstStyle/>
        <a:p>
          <a:endParaRPr lang="en-US"/>
        </a:p>
      </dgm:t>
    </dgm:pt>
    <dgm:pt modelId="{8040725B-CF69-429B-9576-DB8269B3C037}" type="sibTrans" cxnId="{4BA83A84-98F9-4634-B1BE-2F9A73D2CB68}">
      <dgm:prSet/>
      <dgm:spPr/>
      <dgm:t>
        <a:bodyPr/>
        <a:lstStyle/>
        <a:p>
          <a:endParaRPr lang="en-US"/>
        </a:p>
      </dgm:t>
    </dgm:pt>
    <dgm:pt modelId="{2C31A3EA-AC81-437E-8E1A-AD8F0BD2C2A0}">
      <dgm:prSet phldrT="[Text]"/>
      <dgm:spPr/>
      <dgm:t>
        <a:bodyPr/>
        <a:lstStyle/>
        <a:p>
          <a:r>
            <a:rPr lang="en-US"/>
            <a:t>Start your group small and then re-evaluate to expand</a:t>
          </a:r>
        </a:p>
      </dgm:t>
    </dgm:pt>
    <dgm:pt modelId="{A0380067-3BE4-4618-A164-DA891080C637}" type="parTrans" cxnId="{AF546E2D-3B4B-4169-89BF-26DB45BAC77B}">
      <dgm:prSet/>
      <dgm:spPr/>
    </dgm:pt>
    <dgm:pt modelId="{524A9FC6-63DB-4C16-ADE2-F2471AA2312D}" type="sibTrans" cxnId="{AF546E2D-3B4B-4169-89BF-26DB45BAC77B}">
      <dgm:prSet/>
      <dgm:spPr/>
    </dgm:pt>
    <dgm:pt modelId="{375B4137-C5F5-486A-AAD9-8D233276F9BD}" type="pres">
      <dgm:prSet presAssocID="{6F0866B8-5C92-4E91-9C61-859DDEB45E9C}" presName="linear" presStyleCnt="0">
        <dgm:presLayoutVars>
          <dgm:animLvl val="lvl"/>
          <dgm:resizeHandles val="exact"/>
        </dgm:presLayoutVars>
      </dgm:prSet>
      <dgm:spPr/>
    </dgm:pt>
    <dgm:pt modelId="{ABE0E98D-B239-45DD-ABA2-DC5142435167}" type="pres">
      <dgm:prSet presAssocID="{8F34E8C8-6704-4E6D-88CB-9D66FAB18D41}" presName="parentText" presStyleLbl="node1" presStyleIdx="0" presStyleCnt="6">
        <dgm:presLayoutVars>
          <dgm:chMax val="0"/>
          <dgm:bulletEnabled val="1"/>
        </dgm:presLayoutVars>
      </dgm:prSet>
      <dgm:spPr/>
    </dgm:pt>
    <dgm:pt modelId="{AF418F41-1E3F-4986-A3D6-8EEBA82A00EF}" type="pres">
      <dgm:prSet presAssocID="{8F34E8C8-6704-4E6D-88CB-9D66FAB18D41}" presName="childText" presStyleLbl="revTx" presStyleIdx="0" presStyleCnt="3">
        <dgm:presLayoutVars>
          <dgm:bulletEnabled val="1"/>
        </dgm:presLayoutVars>
      </dgm:prSet>
      <dgm:spPr/>
    </dgm:pt>
    <dgm:pt modelId="{AB2205D1-5477-4C8E-93F7-58A34E5D7984}" type="pres">
      <dgm:prSet presAssocID="{A1C075C3-3410-492A-8D2E-183A70E93FE8}" presName="parentText" presStyleLbl="node1" presStyleIdx="1" presStyleCnt="6">
        <dgm:presLayoutVars>
          <dgm:chMax val="0"/>
          <dgm:bulletEnabled val="1"/>
        </dgm:presLayoutVars>
      </dgm:prSet>
      <dgm:spPr/>
    </dgm:pt>
    <dgm:pt modelId="{0CA3A1CC-AC3D-4854-8423-C66D465FE380}" type="pres">
      <dgm:prSet presAssocID="{F7D708D7-24C3-4228-B8E7-43F070E6B052}" presName="spacer" presStyleCnt="0"/>
      <dgm:spPr/>
    </dgm:pt>
    <dgm:pt modelId="{5AEB1E79-A134-4680-8C7A-182033D26AFA}" type="pres">
      <dgm:prSet presAssocID="{2C31A3EA-AC81-437E-8E1A-AD8F0BD2C2A0}" presName="parentText" presStyleLbl="node1" presStyleIdx="2" presStyleCnt="6">
        <dgm:presLayoutVars>
          <dgm:chMax val="0"/>
          <dgm:bulletEnabled val="1"/>
        </dgm:presLayoutVars>
      </dgm:prSet>
      <dgm:spPr/>
    </dgm:pt>
    <dgm:pt modelId="{41837D0B-7287-495F-8DF8-2D45783B6857}" type="pres">
      <dgm:prSet presAssocID="{524A9FC6-63DB-4C16-ADE2-F2471AA2312D}" presName="spacer" presStyleCnt="0"/>
      <dgm:spPr/>
    </dgm:pt>
    <dgm:pt modelId="{18AA3A7F-0832-45FB-AEF7-960A4C0F5F96}" type="pres">
      <dgm:prSet presAssocID="{4B221B9C-2370-45DE-9995-A117BEA1A6C4}" presName="parentText" presStyleLbl="node1" presStyleIdx="3" presStyleCnt="6">
        <dgm:presLayoutVars>
          <dgm:chMax val="0"/>
          <dgm:bulletEnabled val="1"/>
        </dgm:presLayoutVars>
      </dgm:prSet>
      <dgm:spPr/>
    </dgm:pt>
    <dgm:pt modelId="{62295738-ECBF-4065-9044-B95C868C1AF9}" type="pres">
      <dgm:prSet presAssocID="{4B221B9C-2370-45DE-9995-A117BEA1A6C4}" presName="childText" presStyleLbl="revTx" presStyleIdx="1" presStyleCnt="3">
        <dgm:presLayoutVars>
          <dgm:bulletEnabled val="1"/>
        </dgm:presLayoutVars>
      </dgm:prSet>
      <dgm:spPr/>
    </dgm:pt>
    <dgm:pt modelId="{FA9BDD1A-3F28-4405-ADF7-82F4194EB0EC}" type="pres">
      <dgm:prSet presAssocID="{CB0EBE67-E800-4240-AB6E-7BA7FE41CDD2}" presName="parentText" presStyleLbl="node1" presStyleIdx="4" presStyleCnt="6">
        <dgm:presLayoutVars>
          <dgm:chMax val="0"/>
          <dgm:bulletEnabled val="1"/>
        </dgm:presLayoutVars>
      </dgm:prSet>
      <dgm:spPr/>
    </dgm:pt>
    <dgm:pt modelId="{6240C22B-C26B-4EC6-8225-72B69E487783}" type="pres">
      <dgm:prSet presAssocID="{CB0EBE67-E800-4240-AB6E-7BA7FE41CDD2}" presName="childText" presStyleLbl="revTx" presStyleIdx="2" presStyleCnt="3">
        <dgm:presLayoutVars>
          <dgm:bulletEnabled val="1"/>
        </dgm:presLayoutVars>
      </dgm:prSet>
      <dgm:spPr/>
    </dgm:pt>
    <dgm:pt modelId="{B34520CC-5C83-4554-8C7E-08E7FB6E14F3}" type="pres">
      <dgm:prSet presAssocID="{321CA726-595E-459A-8B24-D8AD86F316ED}" presName="parentText" presStyleLbl="node1" presStyleIdx="5" presStyleCnt="6">
        <dgm:presLayoutVars>
          <dgm:chMax val="0"/>
          <dgm:bulletEnabled val="1"/>
        </dgm:presLayoutVars>
      </dgm:prSet>
      <dgm:spPr/>
    </dgm:pt>
  </dgm:ptLst>
  <dgm:cxnLst>
    <dgm:cxn modelId="{03209B1D-F425-44D9-8686-ACD39800F465}" type="presOf" srcId="{CB0EBE67-E800-4240-AB6E-7BA7FE41CDD2}" destId="{FA9BDD1A-3F28-4405-ADF7-82F4194EB0EC}" srcOrd="0" destOrd="0" presId="urn:microsoft.com/office/officeart/2005/8/layout/vList2"/>
    <dgm:cxn modelId="{0CA0BF1F-6225-4DB3-8C05-D582A9146BD5}" srcId="{6F0866B8-5C92-4E91-9C61-859DDEB45E9C}" destId="{4B221B9C-2370-45DE-9995-A117BEA1A6C4}" srcOrd="3" destOrd="0" parTransId="{BF945746-D8B3-4BBD-B0DA-981E1322BED1}" sibTransId="{F52DAB99-C300-4EB0-BB9D-1E21C535EAE3}"/>
    <dgm:cxn modelId="{7B3D0A20-96F5-4573-96D6-DCEC6CEEF0C5}" type="presOf" srcId="{A1C075C3-3410-492A-8D2E-183A70E93FE8}" destId="{AB2205D1-5477-4C8E-93F7-58A34E5D7984}" srcOrd="0" destOrd="0" presId="urn:microsoft.com/office/officeart/2005/8/layout/vList2"/>
    <dgm:cxn modelId="{A1457E22-BCED-4628-94A1-027A37404552}" type="presOf" srcId="{238AD7B4-DC66-4B60-8A67-87646E393B71}" destId="{6240C22B-C26B-4EC6-8225-72B69E487783}" srcOrd="0" destOrd="0" presId="urn:microsoft.com/office/officeart/2005/8/layout/vList2"/>
    <dgm:cxn modelId="{C0516828-43E1-4FDD-927E-C5A51511A499}" type="presOf" srcId="{2C31A3EA-AC81-437E-8E1A-AD8F0BD2C2A0}" destId="{5AEB1E79-A134-4680-8C7A-182033D26AFA}" srcOrd="0" destOrd="0" presId="urn:microsoft.com/office/officeart/2005/8/layout/vList2"/>
    <dgm:cxn modelId="{AF546E2D-3B4B-4169-89BF-26DB45BAC77B}" srcId="{6F0866B8-5C92-4E91-9C61-859DDEB45E9C}" destId="{2C31A3EA-AC81-437E-8E1A-AD8F0BD2C2A0}" srcOrd="2" destOrd="0" parTransId="{A0380067-3BE4-4618-A164-DA891080C637}" sibTransId="{524A9FC6-63DB-4C16-ADE2-F2471AA2312D}"/>
    <dgm:cxn modelId="{605F506C-95B5-4CAB-A20E-DBDE1A146651}" type="presOf" srcId="{4534607A-9C94-4F5B-881D-9AB7D9CD13D9}" destId="{62295738-ECBF-4065-9044-B95C868C1AF9}" srcOrd="0" destOrd="0" presId="urn:microsoft.com/office/officeart/2005/8/layout/vList2"/>
    <dgm:cxn modelId="{2AC91F80-AC26-4D5C-8DAD-79371B516CFD}" type="presOf" srcId="{321CA726-595E-459A-8B24-D8AD86F316ED}" destId="{B34520CC-5C83-4554-8C7E-08E7FB6E14F3}" srcOrd="0" destOrd="0" presId="urn:microsoft.com/office/officeart/2005/8/layout/vList2"/>
    <dgm:cxn modelId="{74839780-648F-4A53-9A1B-7D2B65DC4E05}" srcId="{8F34E8C8-6704-4E6D-88CB-9D66FAB18D41}" destId="{E290804D-4887-493C-AE4A-31D790FB3714}" srcOrd="0" destOrd="0" parTransId="{ED1AAD98-C2D9-4235-9127-48A7ABDD9E90}" sibTransId="{FEA6F5AE-D6BE-4717-BE98-C3E99550546D}"/>
    <dgm:cxn modelId="{4BA83A84-98F9-4634-B1BE-2F9A73D2CB68}" srcId="{CB0EBE67-E800-4240-AB6E-7BA7FE41CDD2}" destId="{238AD7B4-DC66-4B60-8A67-87646E393B71}" srcOrd="0" destOrd="0" parTransId="{4251328F-5277-4C86-BA8A-24C57C29E189}" sibTransId="{8040725B-CF69-429B-9576-DB8269B3C037}"/>
    <dgm:cxn modelId="{AD941691-76F6-4574-B88A-C8D7BBA423C6}" type="presOf" srcId="{E290804D-4887-493C-AE4A-31D790FB3714}" destId="{AF418F41-1E3F-4986-A3D6-8EEBA82A00EF}" srcOrd="0" destOrd="0" presId="urn:microsoft.com/office/officeart/2005/8/layout/vList2"/>
    <dgm:cxn modelId="{77ACE098-0731-4AD9-9607-33B115071EE1}" srcId="{6F0866B8-5C92-4E91-9C61-859DDEB45E9C}" destId="{8F34E8C8-6704-4E6D-88CB-9D66FAB18D41}" srcOrd="0" destOrd="0" parTransId="{6CEDD41E-2CFF-483C-933F-B07A054E98E3}" sibTransId="{80B17ABF-7E60-4B46-9441-97D8ADC5090B}"/>
    <dgm:cxn modelId="{2715EAA3-C21C-4A67-B714-CB3F628FF3F8}" type="presOf" srcId="{4B221B9C-2370-45DE-9995-A117BEA1A6C4}" destId="{18AA3A7F-0832-45FB-AEF7-960A4C0F5F96}" srcOrd="0" destOrd="0" presId="urn:microsoft.com/office/officeart/2005/8/layout/vList2"/>
    <dgm:cxn modelId="{691BBAA9-8990-44E8-8EB3-C5A546274377}" srcId="{6F0866B8-5C92-4E91-9C61-859DDEB45E9C}" destId="{A1C075C3-3410-492A-8D2E-183A70E93FE8}" srcOrd="1" destOrd="0" parTransId="{199EAA64-E170-4FA0-917A-86B5D3C8C7E7}" sibTransId="{F7D708D7-24C3-4228-B8E7-43F070E6B052}"/>
    <dgm:cxn modelId="{77547BB7-C0AB-452B-B725-1C929505C599}" srcId="{6F0866B8-5C92-4E91-9C61-859DDEB45E9C}" destId="{321CA726-595E-459A-8B24-D8AD86F316ED}" srcOrd="5" destOrd="0" parTransId="{52F07569-E602-4719-9B72-88DAEEDF1299}" sibTransId="{A92CA257-7F14-43A6-A6BD-F04AE59DBA9F}"/>
    <dgm:cxn modelId="{AB9E1DD4-A2B0-4545-A0B2-CCA41B6A30EC}" srcId="{4B221B9C-2370-45DE-9995-A117BEA1A6C4}" destId="{4534607A-9C94-4F5B-881D-9AB7D9CD13D9}" srcOrd="0" destOrd="0" parTransId="{5B8B0DEC-CCA2-49F6-91DC-4555D8011246}" sibTransId="{6D93287E-DC71-4279-8A5A-045856489EB6}"/>
    <dgm:cxn modelId="{15A5F9D6-17A0-492B-A1FE-8F8C2BE978C6}" srcId="{6F0866B8-5C92-4E91-9C61-859DDEB45E9C}" destId="{CB0EBE67-E800-4240-AB6E-7BA7FE41CDD2}" srcOrd="4" destOrd="0" parTransId="{889C0E24-368C-4702-ADE8-6CFAD0708E7F}" sibTransId="{358C5E1F-A356-4189-A17E-B862FB49404F}"/>
    <dgm:cxn modelId="{27B494D9-93F2-4D18-B42A-AE5729DA3298}" type="presOf" srcId="{6F0866B8-5C92-4E91-9C61-859DDEB45E9C}" destId="{375B4137-C5F5-486A-AAD9-8D233276F9BD}" srcOrd="0" destOrd="0" presId="urn:microsoft.com/office/officeart/2005/8/layout/vList2"/>
    <dgm:cxn modelId="{CDA0A9FC-C7BF-4ECE-A436-CCF5A6705BE8}" type="presOf" srcId="{8F34E8C8-6704-4E6D-88CB-9D66FAB18D41}" destId="{ABE0E98D-B239-45DD-ABA2-DC5142435167}" srcOrd="0" destOrd="0" presId="urn:microsoft.com/office/officeart/2005/8/layout/vList2"/>
    <dgm:cxn modelId="{952727F2-7D09-42D2-9FA5-9DE484273F9D}" type="presParOf" srcId="{375B4137-C5F5-486A-AAD9-8D233276F9BD}" destId="{ABE0E98D-B239-45DD-ABA2-DC5142435167}" srcOrd="0" destOrd="0" presId="urn:microsoft.com/office/officeart/2005/8/layout/vList2"/>
    <dgm:cxn modelId="{933C1E75-48F0-438E-81A7-FCCB0309581D}" type="presParOf" srcId="{375B4137-C5F5-486A-AAD9-8D233276F9BD}" destId="{AF418F41-1E3F-4986-A3D6-8EEBA82A00EF}" srcOrd="1" destOrd="0" presId="urn:microsoft.com/office/officeart/2005/8/layout/vList2"/>
    <dgm:cxn modelId="{928B0081-522E-425A-B2C2-EE5525C54B24}" type="presParOf" srcId="{375B4137-C5F5-486A-AAD9-8D233276F9BD}" destId="{AB2205D1-5477-4C8E-93F7-58A34E5D7984}" srcOrd="2" destOrd="0" presId="urn:microsoft.com/office/officeart/2005/8/layout/vList2"/>
    <dgm:cxn modelId="{1FBE70C0-0EA6-4F37-AD01-23A40F2F1236}" type="presParOf" srcId="{375B4137-C5F5-486A-AAD9-8D233276F9BD}" destId="{0CA3A1CC-AC3D-4854-8423-C66D465FE380}" srcOrd="3" destOrd="0" presId="urn:microsoft.com/office/officeart/2005/8/layout/vList2"/>
    <dgm:cxn modelId="{8893CF17-666E-494F-9B9A-624CEED1B926}" type="presParOf" srcId="{375B4137-C5F5-486A-AAD9-8D233276F9BD}" destId="{5AEB1E79-A134-4680-8C7A-182033D26AFA}" srcOrd="4" destOrd="0" presId="urn:microsoft.com/office/officeart/2005/8/layout/vList2"/>
    <dgm:cxn modelId="{24FB29CE-2B75-4406-8990-2C46AA00F43E}" type="presParOf" srcId="{375B4137-C5F5-486A-AAD9-8D233276F9BD}" destId="{41837D0B-7287-495F-8DF8-2D45783B6857}" srcOrd="5" destOrd="0" presId="urn:microsoft.com/office/officeart/2005/8/layout/vList2"/>
    <dgm:cxn modelId="{B6540EA1-652A-405A-B172-8AE80CD37963}" type="presParOf" srcId="{375B4137-C5F5-486A-AAD9-8D233276F9BD}" destId="{18AA3A7F-0832-45FB-AEF7-960A4C0F5F96}" srcOrd="6" destOrd="0" presId="urn:microsoft.com/office/officeart/2005/8/layout/vList2"/>
    <dgm:cxn modelId="{D49658E3-B0B5-4055-BB14-3B71DD94FA95}" type="presParOf" srcId="{375B4137-C5F5-486A-AAD9-8D233276F9BD}" destId="{62295738-ECBF-4065-9044-B95C868C1AF9}" srcOrd="7" destOrd="0" presId="urn:microsoft.com/office/officeart/2005/8/layout/vList2"/>
    <dgm:cxn modelId="{F3300739-21EF-4178-9070-4F67E6343824}" type="presParOf" srcId="{375B4137-C5F5-486A-AAD9-8D233276F9BD}" destId="{FA9BDD1A-3F28-4405-ADF7-82F4194EB0EC}" srcOrd="8" destOrd="0" presId="urn:microsoft.com/office/officeart/2005/8/layout/vList2"/>
    <dgm:cxn modelId="{88F33660-41B8-465B-AFC6-03C77FE1D008}" type="presParOf" srcId="{375B4137-C5F5-486A-AAD9-8D233276F9BD}" destId="{6240C22B-C26B-4EC6-8225-72B69E487783}" srcOrd="9" destOrd="0" presId="urn:microsoft.com/office/officeart/2005/8/layout/vList2"/>
    <dgm:cxn modelId="{EBB262DC-39CA-4FBD-BD65-0CCC59A4EBB9}" type="presParOf" srcId="{375B4137-C5F5-486A-AAD9-8D233276F9BD}" destId="{B34520CC-5C83-4554-8C7E-08E7FB6E14F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34CB2DE-B013-40E6-BC24-1BF45F6C1514}"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B20A61BC-4248-42FC-A1FD-DFF5BD89B4DF}">
      <dgm:prSet phldrT="[Text]" phldr="0"/>
      <dgm:spPr/>
      <dgm:t>
        <a:bodyPr/>
        <a:lstStyle/>
        <a:p>
          <a:pPr rtl="0"/>
          <a:r>
            <a:rPr lang="en-US" b="1">
              <a:latin typeface="Calibri" panose="020F0502020204030204"/>
            </a:rPr>
            <a:t>Experiences - </a:t>
          </a:r>
          <a:r>
            <a:rPr lang="en-US" b="0">
              <a:latin typeface="Calibri" panose="020F0502020204030204"/>
            </a:rPr>
            <a:t>What is your own history or experience with domestic violence?</a:t>
          </a:r>
          <a:endParaRPr lang="en-US" b="0"/>
        </a:p>
      </dgm:t>
    </dgm:pt>
    <dgm:pt modelId="{3F9DFA4B-168D-4CA3-84AC-4A340EF06256}" type="parTrans" cxnId="{D8712829-D71C-4E7B-8377-048515471C64}">
      <dgm:prSet/>
      <dgm:spPr/>
      <dgm:t>
        <a:bodyPr/>
        <a:lstStyle/>
        <a:p>
          <a:endParaRPr lang="en-US"/>
        </a:p>
      </dgm:t>
    </dgm:pt>
    <dgm:pt modelId="{12F7B4E2-3589-4EE6-B3F5-84058E7CA764}" type="sibTrans" cxnId="{D8712829-D71C-4E7B-8377-048515471C64}">
      <dgm:prSet/>
      <dgm:spPr/>
      <dgm:t>
        <a:bodyPr/>
        <a:lstStyle/>
        <a:p>
          <a:endParaRPr lang="en-US"/>
        </a:p>
      </dgm:t>
    </dgm:pt>
    <dgm:pt modelId="{F947DF11-FBA4-4CA5-8E96-6BD51F35EC01}">
      <dgm:prSet phldrT="[Text]" phldr="0"/>
      <dgm:spPr/>
      <dgm:t>
        <a:bodyPr/>
        <a:lstStyle/>
        <a:p>
          <a:pPr rtl="0"/>
          <a:r>
            <a:rPr lang="en-US" b="1">
              <a:latin typeface="Calibri" panose="020F0502020204030204"/>
            </a:rPr>
            <a:t>Bias- </a:t>
          </a:r>
          <a:r>
            <a:rPr lang="en-US" b="0">
              <a:latin typeface="Calibri" panose="020F0502020204030204"/>
            </a:rPr>
            <a:t>What</a:t>
          </a:r>
          <a:r>
            <a:rPr lang="en-US" b="0"/>
            <a:t> bias may you have</a:t>
          </a:r>
          <a:r>
            <a:rPr lang="en-US" b="0">
              <a:latin typeface="Calibri" panose="020F0502020204030204"/>
            </a:rPr>
            <a:t> about victims or parents using violence?</a:t>
          </a:r>
          <a:endParaRPr lang="en-US" b="1">
            <a:latin typeface="Calibri" panose="020F0502020204030204"/>
          </a:endParaRPr>
        </a:p>
      </dgm:t>
    </dgm:pt>
    <dgm:pt modelId="{F6EFED7C-5E35-4BE6-BE5A-D902852B4AEF}" type="parTrans" cxnId="{BCF388ED-63D6-411D-910A-4E7F948AA811}">
      <dgm:prSet/>
      <dgm:spPr/>
      <dgm:t>
        <a:bodyPr/>
        <a:lstStyle/>
        <a:p>
          <a:endParaRPr lang="en-US"/>
        </a:p>
      </dgm:t>
    </dgm:pt>
    <dgm:pt modelId="{59EE4C03-FF09-4CB0-AF91-BF6FDA40D6BD}" type="sibTrans" cxnId="{BCF388ED-63D6-411D-910A-4E7F948AA811}">
      <dgm:prSet/>
      <dgm:spPr/>
      <dgm:t>
        <a:bodyPr/>
        <a:lstStyle/>
        <a:p>
          <a:endParaRPr lang="en-US"/>
        </a:p>
      </dgm:t>
    </dgm:pt>
    <dgm:pt modelId="{7A046A3B-3A29-4BA7-BD4A-170F287AB74E}">
      <dgm:prSet phldrT="[Text]" phldr="0"/>
      <dgm:spPr/>
      <dgm:t>
        <a:bodyPr/>
        <a:lstStyle/>
        <a:p>
          <a:pPr rtl="0"/>
          <a:r>
            <a:rPr lang="en-US" b="1">
              <a:latin typeface="Calibri" panose="020F0502020204030204"/>
            </a:rPr>
            <a:t>Comfort level - </a:t>
          </a:r>
          <a:r>
            <a:rPr lang="en-US" b="0">
              <a:latin typeface="Calibri" panose="020F0502020204030204"/>
            </a:rPr>
            <a:t>How comfortable do you feel dealing with DV dynamics?</a:t>
          </a:r>
          <a:endParaRPr lang="en-US" b="0"/>
        </a:p>
      </dgm:t>
    </dgm:pt>
    <dgm:pt modelId="{37BDC265-C1AB-4717-9BA1-739BACC124B2}" type="parTrans" cxnId="{0D3C7287-3DB8-427B-BD5B-1F6AB9EEE7FA}">
      <dgm:prSet/>
      <dgm:spPr/>
      <dgm:t>
        <a:bodyPr/>
        <a:lstStyle/>
        <a:p>
          <a:endParaRPr lang="en-US"/>
        </a:p>
      </dgm:t>
    </dgm:pt>
    <dgm:pt modelId="{E557C77E-EF75-4453-AA86-B7149E9BAD2A}" type="sibTrans" cxnId="{0D3C7287-3DB8-427B-BD5B-1F6AB9EEE7FA}">
      <dgm:prSet/>
      <dgm:spPr/>
      <dgm:t>
        <a:bodyPr/>
        <a:lstStyle/>
        <a:p>
          <a:endParaRPr lang="en-US"/>
        </a:p>
      </dgm:t>
    </dgm:pt>
    <dgm:pt modelId="{63EF932B-81E6-4CFC-A721-46C62EF4F509}">
      <dgm:prSet phldrT="[Text]" phldr="0"/>
      <dgm:spPr/>
      <dgm:t>
        <a:bodyPr/>
        <a:lstStyle/>
        <a:p>
          <a:pPr rtl="0"/>
          <a:r>
            <a:rPr lang="en-US" b="1">
              <a:latin typeface="Calibri" panose="020F0502020204030204"/>
            </a:rPr>
            <a:t>Knowledge - </a:t>
          </a:r>
          <a:r>
            <a:rPr lang="en-US"/>
            <a:t>What areas do you feel competent and where do you need some more education or support?</a:t>
          </a:r>
        </a:p>
      </dgm:t>
    </dgm:pt>
    <dgm:pt modelId="{AD1FA6FE-6BDD-416C-8946-19554C300ACE}" type="parTrans" cxnId="{C597F1C8-1D55-4C50-9833-FD18216B5D6E}">
      <dgm:prSet/>
      <dgm:spPr/>
      <dgm:t>
        <a:bodyPr/>
        <a:lstStyle/>
        <a:p>
          <a:endParaRPr lang="en-US"/>
        </a:p>
      </dgm:t>
    </dgm:pt>
    <dgm:pt modelId="{D64B5B16-DF94-4EA3-AFF3-02B4586B5FCE}" type="sibTrans" cxnId="{C597F1C8-1D55-4C50-9833-FD18216B5D6E}">
      <dgm:prSet/>
      <dgm:spPr/>
      <dgm:t>
        <a:bodyPr/>
        <a:lstStyle/>
        <a:p>
          <a:endParaRPr lang="en-US"/>
        </a:p>
      </dgm:t>
    </dgm:pt>
    <dgm:pt modelId="{5EFA9BBE-CDDC-43EA-A930-BF7719F587A6}" type="pres">
      <dgm:prSet presAssocID="{134CB2DE-B013-40E6-BC24-1BF45F6C1514}" presName="Name0" presStyleCnt="0">
        <dgm:presLayoutVars>
          <dgm:dir/>
          <dgm:resizeHandles val="exact"/>
        </dgm:presLayoutVars>
      </dgm:prSet>
      <dgm:spPr/>
    </dgm:pt>
    <dgm:pt modelId="{4801BB94-8823-420A-9D6E-585186EAEBDE}" type="pres">
      <dgm:prSet presAssocID="{B20A61BC-4248-42FC-A1FD-DFF5BD89B4DF}" presName="node" presStyleLbl="node1" presStyleIdx="0" presStyleCnt="4">
        <dgm:presLayoutVars>
          <dgm:bulletEnabled val="1"/>
        </dgm:presLayoutVars>
      </dgm:prSet>
      <dgm:spPr/>
    </dgm:pt>
    <dgm:pt modelId="{455F158A-A3EC-44CE-A4FB-E9EEA60CD58B}" type="pres">
      <dgm:prSet presAssocID="{12F7B4E2-3589-4EE6-B3F5-84058E7CA764}" presName="sibTrans" presStyleCnt="0"/>
      <dgm:spPr/>
    </dgm:pt>
    <dgm:pt modelId="{178FEA7A-837F-4B82-BA9A-2AA90A0E18F4}" type="pres">
      <dgm:prSet presAssocID="{F947DF11-FBA4-4CA5-8E96-6BD51F35EC01}" presName="node" presStyleLbl="node1" presStyleIdx="1" presStyleCnt="4">
        <dgm:presLayoutVars>
          <dgm:bulletEnabled val="1"/>
        </dgm:presLayoutVars>
      </dgm:prSet>
      <dgm:spPr/>
    </dgm:pt>
    <dgm:pt modelId="{942DD5C0-2639-45EB-A763-62A035D2EE0B}" type="pres">
      <dgm:prSet presAssocID="{59EE4C03-FF09-4CB0-AF91-BF6FDA40D6BD}" presName="sibTrans" presStyleCnt="0"/>
      <dgm:spPr/>
    </dgm:pt>
    <dgm:pt modelId="{FFC321E8-A06D-4358-B3F4-8628CA1C3022}" type="pres">
      <dgm:prSet presAssocID="{7A046A3B-3A29-4BA7-BD4A-170F287AB74E}" presName="node" presStyleLbl="node1" presStyleIdx="2" presStyleCnt="4">
        <dgm:presLayoutVars>
          <dgm:bulletEnabled val="1"/>
        </dgm:presLayoutVars>
      </dgm:prSet>
      <dgm:spPr/>
    </dgm:pt>
    <dgm:pt modelId="{399A6905-B6D8-4FDA-8C39-94E7FF656E4A}" type="pres">
      <dgm:prSet presAssocID="{E557C77E-EF75-4453-AA86-B7149E9BAD2A}" presName="sibTrans" presStyleCnt="0"/>
      <dgm:spPr/>
    </dgm:pt>
    <dgm:pt modelId="{33883A78-FB93-4562-86B8-8FFD86F871B7}" type="pres">
      <dgm:prSet presAssocID="{63EF932B-81E6-4CFC-A721-46C62EF4F509}" presName="node" presStyleLbl="node1" presStyleIdx="3" presStyleCnt="4">
        <dgm:presLayoutVars>
          <dgm:bulletEnabled val="1"/>
        </dgm:presLayoutVars>
      </dgm:prSet>
      <dgm:spPr/>
    </dgm:pt>
  </dgm:ptLst>
  <dgm:cxnLst>
    <dgm:cxn modelId="{D8712829-D71C-4E7B-8377-048515471C64}" srcId="{134CB2DE-B013-40E6-BC24-1BF45F6C1514}" destId="{B20A61BC-4248-42FC-A1FD-DFF5BD89B4DF}" srcOrd="0" destOrd="0" parTransId="{3F9DFA4B-168D-4CA3-84AC-4A340EF06256}" sibTransId="{12F7B4E2-3589-4EE6-B3F5-84058E7CA764}"/>
    <dgm:cxn modelId="{BF76FF2C-0EB9-40FF-ADCF-410497A08F88}" type="presOf" srcId="{63EF932B-81E6-4CFC-A721-46C62EF4F509}" destId="{33883A78-FB93-4562-86B8-8FFD86F871B7}" srcOrd="0" destOrd="0" presId="urn:microsoft.com/office/officeart/2005/8/layout/hList6"/>
    <dgm:cxn modelId="{0D3C7287-3DB8-427B-BD5B-1F6AB9EEE7FA}" srcId="{134CB2DE-B013-40E6-BC24-1BF45F6C1514}" destId="{7A046A3B-3A29-4BA7-BD4A-170F287AB74E}" srcOrd="2" destOrd="0" parTransId="{37BDC265-C1AB-4717-9BA1-739BACC124B2}" sibTransId="{E557C77E-EF75-4453-AA86-B7149E9BAD2A}"/>
    <dgm:cxn modelId="{513D159A-2006-4673-BEC1-2C1927617BA6}" type="presOf" srcId="{F947DF11-FBA4-4CA5-8E96-6BD51F35EC01}" destId="{178FEA7A-837F-4B82-BA9A-2AA90A0E18F4}" srcOrd="0" destOrd="0" presId="urn:microsoft.com/office/officeart/2005/8/layout/hList6"/>
    <dgm:cxn modelId="{1E00AB9D-9DE9-4AD3-AA48-333F9B0AE318}" type="presOf" srcId="{B20A61BC-4248-42FC-A1FD-DFF5BD89B4DF}" destId="{4801BB94-8823-420A-9D6E-585186EAEBDE}" srcOrd="0" destOrd="0" presId="urn:microsoft.com/office/officeart/2005/8/layout/hList6"/>
    <dgm:cxn modelId="{FF40EEAF-5501-48F9-AA3C-B88BEBA63BA2}" type="presOf" srcId="{134CB2DE-B013-40E6-BC24-1BF45F6C1514}" destId="{5EFA9BBE-CDDC-43EA-A930-BF7719F587A6}" srcOrd="0" destOrd="0" presId="urn:microsoft.com/office/officeart/2005/8/layout/hList6"/>
    <dgm:cxn modelId="{C597F1C8-1D55-4C50-9833-FD18216B5D6E}" srcId="{134CB2DE-B013-40E6-BC24-1BF45F6C1514}" destId="{63EF932B-81E6-4CFC-A721-46C62EF4F509}" srcOrd="3" destOrd="0" parTransId="{AD1FA6FE-6BDD-416C-8946-19554C300ACE}" sibTransId="{D64B5B16-DF94-4EA3-AFF3-02B4586B5FCE}"/>
    <dgm:cxn modelId="{BCF388ED-63D6-411D-910A-4E7F948AA811}" srcId="{134CB2DE-B013-40E6-BC24-1BF45F6C1514}" destId="{F947DF11-FBA4-4CA5-8E96-6BD51F35EC01}" srcOrd="1" destOrd="0" parTransId="{F6EFED7C-5E35-4BE6-BE5A-D902852B4AEF}" sibTransId="{59EE4C03-FF09-4CB0-AF91-BF6FDA40D6BD}"/>
    <dgm:cxn modelId="{5BCA68F0-3E02-4ED6-9D6C-910D0F6F3BDD}" type="presOf" srcId="{7A046A3B-3A29-4BA7-BD4A-170F287AB74E}" destId="{FFC321E8-A06D-4358-B3F4-8628CA1C3022}" srcOrd="0" destOrd="0" presId="urn:microsoft.com/office/officeart/2005/8/layout/hList6"/>
    <dgm:cxn modelId="{BC248930-2E4D-49C0-85EB-14AB6ACF108A}" type="presParOf" srcId="{5EFA9BBE-CDDC-43EA-A930-BF7719F587A6}" destId="{4801BB94-8823-420A-9D6E-585186EAEBDE}" srcOrd="0" destOrd="0" presId="urn:microsoft.com/office/officeart/2005/8/layout/hList6"/>
    <dgm:cxn modelId="{375665C4-27CA-40BB-A9FB-137B07F967BC}" type="presParOf" srcId="{5EFA9BBE-CDDC-43EA-A930-BF7719F587A6}" destId="{455F158A-A3EC-44CE-A4FB-E9EEA60CD58B}" srcOrd="1" destOrd="0" presId="urn:microsoft.com/office/officeart/2005/8/layout/hList6"/>
    <dgm:cxn modelId="{F884131C-4655-481C-AA3F-DEE25B1BDAC8}" type="presParOf" srcId="{5EFA9BBE-CDDC-43EA-A930-BF7719F587A6}" destId="{178FEA7A-837F-4B82-BA9A-2AA90A0E18F4}" srcOrd="2" destOrd="0" presId="urn:microsoft.com/office/officeart/2005/8/layout/hList6"/>
    <dgm:cxn modelId="{EE94F8F3-F4D3-4E67-A61B-D89C15195179}" type="presParOf" srcId="{5EFA9BBE-CDDC-43EA-A930-BF7719F587A6}" destId="{942DD5C0-2639-45EB-A763-62A035D2EE0B}" srcOrd="3" destOrd="0" presId="urn:microsoft.com/office/officeart/2005/8/layout/hList6"/>
    <dgm:cxn modelId="{E162BF53-17E7-46C9-A83E-ED6C3E747D1C}" type="presParOf" srcId="{5EFA9BBE-CDDC-43EA-A930-BF7719F587A6}" destId="{FFC321E8-A06D-4358-B3F4-8628CA1C3022}" srcOrd="4" destOrd="0" presId="urn:microsoft.com/office/officeart/2005/8/layout/hList6"/>
    <dgm:cxn modelId="{FDE98E04-C00D-4843-8D96-736D4F23CCDF}" type="presParOf" srcId="{5EFA9BBE-CDDC-43EA-A930-BF7719F587A6}" destId="{399A6905-B6D8-4FDA-8C39-94E7FF656E4A}" srcOrd="5" destOrd="0" presId="urn:microsoft.com/office/officeart/2005/8/layout/hList6"/>
    <dgm:cxn modelId="{219E5084-93B2-4E74-BF90-907B514E5BBC}" type="presParOf" srcId="{5EFA9BBE-CDDC-43EA-A930-BF7719F587A6}" destId="{33883A78-FB93-4562-86B8-8FFD86F871B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CC44F28-39F7-4C5D-BDF1-A2AF2D4B57EF}" type="doc">
      <dgm:prSet loTypeId="urn:microsoft.com/office/officeart/2005/8/layout/vList2" loCatId="list" qsTypeId="urn:microsoft.com/office/officeart/2005/8/quickstyle/simple3" qsCatId="simple" csTypeId="urn:microsoft.com/office/officeart/2005/8/colors/accent5_3" csCatId="accent5" phldr="1"/>
      <dgm:spPr/>
      <dgm:t>
        <a:bodyPr/>
        <a:lstStyle/>
        <a:p>
          <a:endParaRPr lang="en-US"/>
        </a:p>
      </dgm:t>
    </dgm:pt>
    <dgm:pt modelId="{DCBD1BDF-DC37-4A6D-AF87-9CBCC03120A0}">
      <dgm:prSet phldrT="[Text]"/>
      <dgm:spPr/>
      <dgm:t>
        <a:bodyPr/>
        <a:lstStyle/>
        <a:p>
          <a:pPr>
            <a:buFont typeface="+mj-lt"/>
            <a:buAutoNum type="alphaUcPeriod"/>
          </a:pPr>
          <a:r>
            <a:rPr lang="en-US"/>
            <a:t>Have a model or framework in child welfare that accounts for DV</a:t>
          </a:r>
        </a:p>
      </dgm:t>
    </dgm:pt>
    <dgm:pt modelId="{E24BE4CE-C467-4B41-BB68-B743895A7EE0}" type="parTrans" cxnId="{CE4877B6-D34E-45A9-A726-FB34163E036E}">
      <dgm:prSet/>
      <dgm:spPr/>
      <dgm:t>
        <a:bodyPr/>
        <a:lstStyle/>
        <a:p>
          <a:endParaRPr lang="en-US"/>
        </a:p>
      </dgm:t>
    </dgm:pt>
    <dgm:pt modelId="{41AA5484-7D69-4857-905D-D158227FC7BA}" type="sibTrans" cxnId="{CE4877B6-D34E-45A9-A726-FB34163E036E}">
      <dgm:prSet/>
      <dgm:spPr/>
      <dgm:t>
        <a:bodyPr/>
        <a:lstStyle/>
        <a:p>
          <a:endParaRPr lang="en-US"/>
        </a:p>
      </dgm:t>
    </dgm:pt>
    <dgm:pt modelId="{EC773F86-C6A1-4EE7-B3A5-ECAE6602C5A0}">
      <dgm:prSet phldrT="[Text]"/>
      <dgm:spPr/>
      <dgm:t>
        <a:bodyPr/>
        <a:lstStyle/>
        <a:p>
          <a:pPr rtl="0"/>
          <a:r>
            <a:rPr lang="en-US"/>
            <a:t>Co-located or embedded DV advocates for survivors</a:t>
          </a:r>
          <a:r>
            <a:rPr lang="en-US">
              <a:latin typeface="Calibri" panose="020F0502020204030204"/>
            </a:rPr>
            <a:t> </a:t>
          </a:r>
          <a:endParaRPr lang="en-US"/>
        </a:p>
      </dgm:t>
    </dgm:pt>
    <dgm:pt modelId="{9553DC71-F35B-4E6E-99CD-DB6D374436AE}" type="parTrans" cxnId="{4F21E65E-FA66-47D7-9747-5806FEDDC543}">
      <dgm:prSet/>
      <dgm:spPr/>
      <dgm:t>
        <a:bodyPr/>
        <a:lstStyle/>
        <a:p>
          <a:endParaRPr lang="en-US"/>
        </a:p>
      </dgm:t>
    </dgm:pt>
    <dgm:pt modelId="{348380DB-EAD4-4D61-9723-0746967AE5CF}" type="sibTrans" cxnId="{4F21E65E-FA66-47D7-9747-5806FEDDC543}">
      <dgm:prSet/>
      <dgm:spPr/>
      <dgm:t>
        <a:bodyPr/>
        <a:lstStyle/>
        <a:p>
          <a:endParaRPr lang="en-US"/>
        </a:p>
      </dgm:t>
    </dgm:pt>
    <dgm:pt modelId="{184747C9-8AC8-440D-AD22-C2DBBD35BF29}">
      <dgm:prSet phldrT="[Text]"/>
      <dgm:spPr/>
      <dgm:t>
        <a:bodyPr/>
        <a:lstStyle/>
        <a:p>
          <a:pPr>
            <a:buFont typeface="Arial" panose="020B0604020202020204" pitchFamily="34" charset="0"/>
            <a:buChar char="•"/>
          </a:pPr>
          <a:r>
            <a:rPr lang="en-US"/>
            <a:t>Having referral pathways when there isn’t an embedded worker</a:t>
          </a:r>
        </a:p>
      </dgm:t>
    </dgm:pt>
    <dgm:pt modelId="{283F1110-3318-48E4-B082-655F32661795}" type="parTrans" cxnId="{3830F108-F48B-4933-A729-5846E8FFCBEA}">
      <dgm:prSet/>
      <dgm:spPr/>
      <dgm:t>
        <a:bodyPr/>
        <a:lstStyle/>
        <a:p>
          <a:endParaRPr lang="en-US"/>
        </a:p>
      </dgm:t>
    </dgm:pt>
    <dgm:pt modelId="{66371EAA-2472-431C-BDA1-03BA7F6B1485}" type="sibTrans" cxnId="{3830F108-F48B-4933-A729-5846E8FFCBEA}">
      <dgm:prSet/>
      <dgm:spPr/>
      <dgm:t>
        <a:bodyPr/>
        <a:lstStyle/>
        <a:p>
          <a:endParaRPr lang="en-US"/>
        </a:p>
      </dgm:t>
    </dgm:pt>
    <dgm:pt modelId="{04215FA1-20AB-43A0-A5B9-18D6649354A9}">
      <dgm:prSet/>
      <dgm:spPr/>
      <dgm:t>
        <a:bodyPr/>
        <a:lstStyle/>
        <a:p>
          <a:pPr>
            <a:buFont typeface="Arial" panose="020B0604020202020204" pitchFamily="34" charset="0"/>
            <a:buChar char="•"/>
          </a:pPr>
          <a:r>
            <a:rPr lang="en-US"/>
            <a:t>Identify how/that the model addresses the dynamics of DV</a:t>
          </a:r>
          <a:r>
            <a:rPr lang="en-US">
              <a:latin typeface="Calibri" panose="020F0502020204030204"/>
            </a:rPr>
            <a:t> </a:t>
          </a:r>
          <a:endParaRPr lang="en-US"/>
        </a:p>
      </dgm:t>
    </dgm:pt>
    <dgm:pt modelId="{EA355269-0A6D-4B46-B3A8-31C4CC0F66B4}" type="parTrans" cxnId="{6E3BED59-DCC0-48B1-99E9-DDF1E87D394A}">
      <dgm:prSet/>
      <dgm:spPr/>
      <dgm:t>
        <a:bodyPr/>
        <a:lstStyle/>
        <a:p>
          <a:endParaRPr lang="en-US"/>
        </a:p>
      </dgm:t>
    </dgm:pt>
    <dgm:pt modelId="{29F4C853-2D03-4C6A-945C-289809894E7E}" type="sibTrans" cxnId="{6E3BED59-DCC0-48B1-99E9-DDF1E87D394A}">
      <dgm:prSet/>
      <dgm:spPr/>
      <dgm:t>
        <a:bodyPr/>
        <a:lstStyle/>
        <a:p>
          <a:endParaRPr lang="en-US"/>
        </a:p>
      </dgm:t>
    </dgm:pt>
    <dgm:pt modelId="{550F7778-126C-4009-8DE2-30908B27AE61}">
      <dgm:prSet/>
      <dgm:spPr/>
      <dgm:t>
        <a:bodyPr/>
        <a:lstStyle/>
        <a:p>
          <a:pPr>
            <a:buFont typeface="Arial" panose="020B0604020202020204" pitchFamily="34" charset="0"/>
            <a:buChar char="•"/>
          </a:pPr>
          <a:r>
            <a:rPr lang="en-US"/>
            <a:t>Warm handoffs</a:t>
          </a:r>
          <a:r>
            <a:rPr lang="en-US">
              <a:latin typeface="Calibri" panose="020F0502020204030204"/>
            </a:rPr>
            <a:t>/Collaboration</a:t>
          </a:r>
          <a:endParaRPr lang="en-US"/>
        </a:p>
      </dgm:t>
    </dgm:pt>
    <dgm:pt modelId="{F33FE7A4-0E53-4538-881B-CFDD196A451A}" type="parTrans" cxnId="{BAAC3651-D281-4C77-9369-D9D52AD48525}">
      <dgm:prSet/>
      <dgm:spPr/>
      <dgm:t>
        <a:bodyPr/>
        <a:lstStyle/>
        <a:p>
          <a:endParaRPr lang="en-US"/>
        </a:p>
      </dgm:t>
    </dgm:pt>
    <dgm:pt modelId="{2A72334D-C286-4550-8A97-59199F490809}" type="sibTrans" cxnId="{BAAC3651-D281-4C77-9369-D9D52AD48525}">
      <dgm:prSet/>
      <dgm:spPr/>
      <dgm:t>
        <a:bodyPr/>
        <a:lstStyle/>
        <a:p>
          <a:endParaRPr lang="en-US"/>
        </a:p>
      </dgm:t>
    </dgm:pt>
    <dgm:pt modelId="{155BA9CE-2337-4C4E-BCB7-4D9C7DE186DB}">
      <dgm:prSet/>
      <dgm:spPr/>
      <dgm:t>
        <a:bodyPr/>
        <a:lstStyle/>
        <a:p>
          <a:pPr>
            <a:buFont typeface="Arial" panose="020B0604020202020204" pitchFamily="34" charset="0"/>
            <a:buChar char="•"/>
          </a:pPr>
          <a:r>
            <a:rPr lang="en-US"/>
            <a:t>Survivor understands reason for referral</a:t>
          </a:r>
        </a:p>
      </dgm:t>
    </dgm:pt>
    <dgm:pt modelId="{0DFEA785-C556-400D-881A-7F3FABD1B2BC}" type="parTrans" cxnId="{3DB18206-A575-45E2-8FB1-BA35B055CF24}">
      <dgm:prSet/>
      <dgm:spPr/>
      <dgm:t>
        <a:bodyPr/>
        <a:lstStyle/>
        <a:p>
          <a:endParaRPr lang="en-US"/>
        </a:p>
      </dgm:t>
    </dgm:pt>
    <dgm:pt modelId="{2A0A4E4A-5874-460B-93EF-EFE5C16C42C4}" type="sibTrans" cxnId="{3DB18206-A575-45E2-8FB1-BA35B055CF24}">
      <dgm:prSet/>
      <dgm:spPr/>
      <dgm:t>
        <a:bodyPr/>
        <a:lstStyle/>
        <a:p>
          <a:endParaRPr lang="en-US"/>
        </a:p>
      </dgm:t>
    </dgm:pt>
    <dgm:pt modelId="{2892A174-D705-4481-BBF4-F1E6DA15D615}">
      <dgm:prSet/>
      <dgm:spPr/>
      <dgm:t>
        <a:bodyPr/>
        <a:lstStyle/>
        <a:p>
          <a:pPr>
            <a:buFont typeface="Arial" panose="020B0604020202020204" pitchFamily="34" charset="0"/>
            <a:buChar char="•"/>
          </a:pPr>
          <a:r>
            <a:rPr lang="en-US"/>
            <a:t>Differential response: family assessments vs. investigations</a:t>
          </a:r>
        </a:p>
      </dgm:t>
    </dgm:pt>
    <dgm:pt modelId="{AEA9A171-E2B4-4491-A1DD-C6A794D07364}" type="parTrans" cxnId="{F301AC78-4CC2-4510-8F77-1D367832BE55}">
      <dgm:prSet/>
      <dgm:spPr/>
      <dgm:t>
        <a:bodyPr/>
        <a:lstStyle/>
        <a:p>
          <a:endParaRPr lang="en-US"/>
        </a:p>
      </dgm:t>
    </dgm:pt>
    <dgm:pt modelId="{EE166072-08C9-45DF-8D05-4030E236D048}" type="sibTrans" cxnId="{F301AC78-4CC2-4510-8F77-1D367832BE55}">
      <dgm:prSet/>
      <dgm:spPr/>
      <dgm:t>
        <a:bodyPr/>
        <a:lstStyle/>
        <a:p>
          <a:endParaRPr lang="en-US"/>
        </a:p>
      </dgm:t>
    </dgm:pt>
    <dgm:pt modelId="{FC582E58-70C2-47A5-B03D-70643200F69A}">
      <dgm:prSet phldrT="[Text]" custT="1"/>
      <dgm:spPr/>
      <dgm:t>
        <a:bodyPr/>
        <a:lstStyle/>
        <a:p>
          <a:pPr>
            <a:buFont typeface="+mj-lt"/>
            <a:buAutoNum type="alphaUcPeriod"/>
          </a:pPr>
          <a:r>
            <a:rPr lang="en-US" sz="2500"/>
            <a:t>Ongoing training for child welfare practitioners </a:t>
          </a:r>
        </a:p>
      </dgm:t>
    </dgm:pt>
    <dgm:pt modelId="{B63F244A-CE26-44FD-96B7-5FA755E301C7}" type="parTrans" cxnId="{03D0ABBB-7FB7-46B6-9C48-01FC2BE900B9}">
      <dgm:prSet/>
      <dgm:spPr/>
      <dgm:t>
        <a:bodyPr/>
        <a:lstStyle/>
        <a:p>
          <a:endParaRPr lang="en-US"/>
        </a:p>
      </dgm:t>
    </dgm:pt>
    <dgm:pt modelId="{7CC32BED-1A51-41E8-9AEC-ADF90057771B}" type="sibTrans" cxnId="{03D0ABBB-7FB7-46B6-9C48-01FC2BE900B9}">
      <dgm:prSet/>
      <dgm:spPr/>
      <dgm:t>
        <a:bodyPr/>
        <a:lstStyle/>
        <a:p>
          <a:endParaRPr lang="en-US"/>
        </a:p>
      </dgm:t>
    </dgm:pt>
    <dgm:pt modelId="{6351D112-E1F9-4FC3-9064-2C1B9E627A79}">
      <dgm:prSet phldrT="[Text]"/>
      <dgm:spPr/>
      <dgm:t>
        <a:bodyPr/>
        <a:lstStyle/>
        <a:p>
          <a:pPr rtl="0"/>
          <a:r>
            <a:rPr lang="en-US"/>
            <a:t>Collaboration between child welfare and DV agencies and advocates</a:t>
          </a:r>
        </a:p>
      </dgm:t>
    </dgm:pt>
    <dgm:pt modelId="{29D0F9EA-90F4-451C-B902-F2988A4C78B1}" type="parTrans" cxnId="{D595F3D6-C3C9-4972-B80A-F198D35909D5}">
      <dgm:prSet/>
      <dgm:spPr/>
      <dgm:t>
        <a:bodyPr/>
        <a:lstStyle/>
        <a:p>
          <a:endParaRPr lang="en-US"/>
        </a:p>
      </dgm:t>
    </dgm:pt>
    <dgm:pt modelId="{BF334DBB-65FE-4BE2-A71B-7176BACACE5F}" type="sibTrans" cxnId="{D595F3D6-C3C9-4972-B80A-F198D35909D5}">
      <dgm:prSet/>
      <dgm:spPr/>
      <dgm:t>
        <a:bodyPr/>
        <a:lstStyle/>
        <a:p>
          <a:endParaRPr lang="en-US"/>
        </a:p>
      </dgm:t>
    </dgm:pt>
    <dgm:pt modelId="{6530BFD7-3282-4DE3-8F22-D2B04F4C4B0E}" type="pres">
      <dgm:prSet presAssocID="{8CC44F28-39F7-4C5D-BDF1-A2AF2D4B57EF}" presName="linear" presStyleCnt="0">
        <dgm:presLayoutVars>
          <dgm:animLvl val="lvl"/>
          <dgm:resizeHandles val="exact"/>
        </dgm:presLayoutVars>
      </dgm:prSet>
      <dgm:spPr/>
    </dgm:pt>
    <dgm:pt modelId="{7B8E12C4-5D9F-446B-934B-9676D7BC30B8}" type="pres">
      <dgm:prSet presAssocID="{DCBD1BDF-DC37-4A6D-AF87-9CBCC03120A0}" presName="parentText" presStyleLbl="node1" presStyleIdx="0" presStyleCnt="5">
        <dgm:presLayoutVars>
          <dgm:chMax val="0"/>
          <dgm:bulletEnabled val="1"/>
        </dgm:presLayoutVars>
      </dgm:prSet>
      <dgm:spPr/>
    </dgm:pt>
    <dgm:pt modelId="{DA98FA5C-8AA2-4755-A241-A9956F28361E}" type="pres">
      <dgm:prSet presAssocID="{DCBD1BDF-DC37-4A6D-AF87-9CBCC03120A0}" presName="childText" presStyleLbl="revTx" presStyleIdx="0" presStyleCnt="2">
        <dgm:presLayoutVars>
          <dgm:bulletEnabled val="1"/>
        </dgm:presLayoutVars>
      </dgm:prSet>
      <dgm:spPr/>
    </dgm:pt>
    <dgm:pt modelId="{C9D80847-17DB-4FF3-AD7E-8C7F55DA952C}" type="pres">
      <dgm:prSet presAssocID="{6351D112-E1F9-4FC3-9064-2C1B9E627A79}" presName="parentText" presStyleLbl="node1" presStyleIdx="1" presStyleCnt="5">
        <dgm:presLayoutVars>
          <dgm:chMax val="0"/>
          <dgm:bulletEnabled val="1"/>
        </dgm:presLayoutVars>
      </dgm:prSet>
      <dgm:spPr/>
    </dgm:pt>
    <dgm:pt modelId="{A1F39223-51B3-4AEF-AF98-5375EB6F2B0D}" type="pres">
      <dgm:prSet presAssocID="{BF334DBB-65FE-4BE2-A71B-7176BACACE5F}" presName="spacer" presStyleCnt="0"/>
      <dgm:spPr/>
    </dgm:pt>
    <dgm:pt modelId="{8A61A74A-53D6-4082-B6AE-F89F08F360AB}" type="pres">
      <dgm:prSet presAssocID="{EC773F86-C6A1-4EE7-B3A5-ECAE6602C5A0}" presName="parentText" presStyleLbl="node1" presStyleIdx="2" presStyleCnt="5">
        <dgm:presLayoutVars>
          <dgm:chMax val="0"/>
          <dgm:bulletEnabled val="1"/>
        </dgm:presLayoutVars>
      </dgm:prSet>
      <dgm:spPr/>
    </dgm:pt>
    <dgm:pt modelId="{14B11BBC-EA19-4F8A-931C-21681159165D}" type="pres">
      <dgm:prSet presAssocID="{EC773F86-C6A1-4EE7-B3A5-ECAE6602C5A0}" presName="childText" presStyleLbl="revTx" presStyleIdx="1" presStyleCnt="2">
        <dgm:presLayoutVars>
          <dgm:bulletEnabled val="1"/>
        </dgm:presLayoutVars>
      </dgm:prSet>
      <dgm:spPr/>
    </dgm:pt>
    <dgm:pt modelId="{308D833A-1D99-4A8E-90D6-773CD5F9186D}" type="pres">
      <dgm:prSet presAssocID="{2892A174-D705-4481-BBF4-F1E6DA15D615}" presName="parentText" presStyleLbl="node1" presStyleIdx="3" presStyleCnt="5">
        <dgm:presLayoutVars>
          <dgm:chMax val="0"/>
          <dgm:bulletEnabled val="1"/>
        </dgm:presLayoutVars>
      </dgm:prSet>
      <dgm:spPr/>
    </dgm:pt>
    <dgm:pt modelId="{2EA1DEA3-85BB-4AAE-B16E-CCE27B5DBE3C}" type="pres">
      <dgm:prSet presAssocID="{EE166072-08C9-45DF-8D05-4030E236D048}" presName="spacer" presStyleCnt="0"/>
      <dgm:spPr/>
    </dgm:pt>
    <dgm:pt modelId="{5FABB745-8486-4D17-8681-854CF6023ED4}" type="pres">
      <dgm:prSet presAssocID="{FC582E58-70C2-47A5-B03D-70643200F69A}" presName="parentText" presStyleLbl="node1" presStyleIdx="4" presStyleCnt="5">
        <dgm:presLayoutVars>
          <dgm:chMax val="0"/>
          <dgm:bulletEnabled val="1"/>
        </dgm:presLayoutVars>
      </dgm:prSet>
      <dgm:spPr/>
    </dgm:pt>
  </dgm:ptLst>
  <dgm:cxnLst>
    <dgm:cxn modelId="{3DB18206-A575-45E2-8FB1-BA35B055CF24}" srcId="{550F7778-126C-4009-8DE2-30908B27AE61}" destId="{155BA9CE-2337-4C4E-BCB7-4D9C7DE186DB}" srcOrd="0" destOrd="0" parTransId="{0DFEA785-C556-400D-881A-7F3FABD1B2BC}" sibTransId="{2A0A4E4A-5874-460B-93EF-EFE5C16C42C4}"/>
    <dgm:cxn modelId="{3830F108-F48B-4933-A729-5846E8FFCBEA}" srcId="{EC773F86-C6A1-4EE7-B3A5-ECAE6602C5A0}" destId="{184747C9-8AC8-440D-AD22-C2DBBD35BF29}" srcOrd="0" destOrd="0" parTransId="{283F1110-3318-48E4-B082-655F32661795}" sibTransId="{66371EAA-2472-431C-BDA1-03BA7F6B1485}"/>
    <dgm:cxn modelId="{2435853C-9883-4AB7-9D5A-1B08A491BFDC}" type="presOf" srcId="{EC773F86-C6A1-4EE7-B3A5-ECAE6602C5A0}" destId="{8A61A74A-53D6-4082-B6AE-F89F08F360AB}" srcOrd="0" destOrd="0" presId="urn:microsoft.com/office/officeart/2005/8/layout/vList2"/>
    <dgm:cxn modelId="{4F21E65E-FA66-47D7-9747-5806FEDDC543}" srcId="{8CC44F28-39F7-4C5D-BDF1-A2AF2D4B57EF}" destId="{EC773F86-C6A1-4EE7-B3A5-ECAE6602C5A0}" srcOrd="2" destOrd="0" parTransId="{9553DC71-F35B-4E6E-99CD-DB6D374436AE}" sibTransId="{348380DB-EAD4-4D61-9723-0746967AE5CF}"/>
    <dgm:cxn modelId="{1358D65F-9FCD-4B4F-977A-2B63CC866181}" type="presOf" srcId="{FC582E58-70C2-47A5-B03D-70643200F69A}" destId="{5FABB745-8486-4D17-8681-854CF6023ED4}" srcOrd="0" destOrd="0" presId="urn:microsoft.com/office/officeart/2005/8/layout/vList2"/>
    <dgm:cxn modelId="{E6629746-DB09-44DE-99FA-504B1DB1C56E}" type="presOf" srcId="{6351D112-E1F9-4FC3-9064-2C1B9E627A79}" destId="{C9D80847-17DB-4FF3-AD7E-8C7F55DA952C}" srcOrd="0" destOrd="0" presId="urn:microsoft.com/office/officeart/2005/8/layout/vList2"/>
    <dgm:cxn modelId="{BAAC3651-D281-4C77-9369-D9D52AD48525}" srcId="{EC773F86-C6A1-4EE7-B3A5-ECAE6602C5A0}" destId="{550F7778-126C-4009-8DE2-30908B27AE61}" srcOrd="1" destOrd="0" parTransId="{F33FE7A4-0E53-4538-881B-CFDD196A451A}" sibTransId="{2A72334D-C286-4550-8A97-59199F490809}"/>
    <dgm:cxn modelId="{FA7FE172-3116-4F53-8E82-AB15EA4F4281}" type="presOf" srcId="{04215FA1-20AB-43A0-A5B9-18D6649354A9}" destId="{DA98FA5C-8AA2-4755-A241-A9956F28361E}" srcOrd="0" destOrd="0" presId="urn:microsoft.com/office/officeart/2005/8/layout/vList2"/>
    <dgm:cxn modelId="{F301AC78-4CC2-4510-8F77-1D367832BE55}" srcId="{8CC44F28-39F7-4C5D-BDF1-A2AF2D4B57EF}" destId="{2892A174-D705-4481-BBF4-F1E6DA15D615}" srcOrd="3" destOrd="0" parTransId="{AEA9A171-E2B4-4491-A1DD-C6A794D07364}" sibTransId="{EE166072-08C9-45DF-8D05-4030E236D048}"/>
    <dgm:cxn modelId="{6E3BED59-DCC0-48B1-99E9-DDF1E87D394A}" srcId="{DCBD1BDF-DC37-4A6D-AF87-9CBCC03120A0}" destId="{04215FA1-20AB-43A0-A5B9-18D6649354A9}" srcOrd="0" destOrd="0" parTransId="{EA355269-0A6D-4B46-B3A8-31C4CC0F66B4}" sibTransId="{29F4C853-2D03-4C6A-945C-289809894E7E}"/>
    <dgm:cxn modelId="{8306FE84-53CA-4D0F-86B2-189E800D5FF3}" type="presOf" srcId="{DCBD1BDF-DC37-4A6D-AF87-9CBCC03120A0}" destId="{7B8E12C4-5D9F-446B-934B-9676D7BC30B8}" srcOrd="0" destOrd="0" presId="urn:microsoft.com/office/officeart/2005/8/layout/vList2"/>
    <dgm:cxn modelId="{CE4877B6-D34E-45A9-A726-FB34163E036E}" srcId="{8CC44F28-39F7-4C5D-BDF1-A2AF2D4B57EF}" destId="{DCBD1BDF-DC37-4A6D-AF87-9CBCC03120A0}" srcOrd="0" destOrd="0" parTransId="{E24BE4CE-C467-4B41-BB68-B743895A7EE0}" sibTransId="{41AA5484-7D69-4857-905D-D158227FC7BA}"/>
    <dgm:cxn modelId="{03D0ABBB-7FB7-46B6-9C48-01FC2BE900B9}" srcId="{8CC44F28-39F7-4C5D-BDF1-A2AF2D4B57EF}" destId="{FC582E58-70C2-47A5-B03D-70643200F69A}" srcOrd="4" destOrd="0" parTransId="{B63F244A-CE26-44FD-96B7-5FA755E301C7}" sibTransId="{7CC32BED-1A51-41E8-9AEC-ADF90057771B}"/>
    <dgm:cxn modelId="{17276CC4-80A3-4F05-8097-772114C65C3D}" type="presOf" srcId="{8CC44F28-39F7-4C5D-BDF1-A2AF2D4B57EF}" destId="{6530BFD7-3282-4DE3-8F22-D2B04F4C4B0E}" srcOrd="0" destOrd="0" presId="urn:microsoft.com/office/officeart/2005/8/layout/vList2"/>
    <dgm:cxn modelId="{3F230DC7-D634-4242-87C2-6B19BFEF912D}" type="presOf" srcId="{550F7778-126C-4009-8DE2-30908B27AE61}" destId="{14B11BBC-EA19-4F8A-931C-21681159165D}" srcOrd="0" destOrd="1" presId="urn:microsoft.com/office/officeart/2005/8/layout/vList2"/>
    <dgm:cxn modelId="{661F84D6-8EC8-4B06-9150-CD1367B1FA59}" type="presOf" srcId="{184747C9-8AC8-440D-AD22-C2DBBD35BF29}" destId="{14B11BBC-EA19-4F8A-931C-21681159165D}" srcOrd="0" destOrd="0" presId="urn:microsoft.com/office/officeart/2005/8/layout/vList2"/>
    <dgm:cxn modelId="{D595F3D6-C3C9-4972-B80A-F198D35909D5}" srcId="{8CC44F28-39F7-4C5D-BDF1-A2AF2D4B57EF}" destId="{6351D112-E1F9-4FC3-9064-2C1B9E627A79}" srcOrd="1" destOrd="0" parTransId="{29D0F9EA-90F4-451C-B902-F2988A4C78B1}" sibTransId="{BF334DBB-65FE-4BE2-A71B-7176BACACE5F}"/>
    <dgm:cxn modelId="{78F71BD7-1F8C-4171-A316-DECE51B8406B}" type="presOf" srcId="{155BA9CE-2337-4C4E-BCB7-4D9C7DE186DB}" destId="{14B11BBC-EA19-4F8A-931C-21681159165D}" srcOrd="0" destOrd="2" presId="urn:microsoft.com/office/officeart/2005/8/layout/vList2"/>
    <dgm:cxn modelId="{EC8487EF-C8D6-436A-B6FA-871439E848A9}" type="presOf" srcId="{2892A174-D705-4481-BBF4-F1E6DA15D615}" destId="{308D833A-1D99-4A8E-90D6-773CD5F9186D}" srcOrd="0" destOrd="0" presId="urn:microsoft.com/office/officeart/2005/8/layout/vList2"/>
    <dgm:cxn modelId="{6DD6B91D-5413-4D4A-8633-CEEA23C431D1}" type="presParOf" srcId="{6530BFD7-3282-4DE3-8F22-D2B04F4C4B0E}" destId="{7B8E12C4-5D9F-446B-934B-9676D7BC30B8}" srcOrd="0" destOrd="0" presId="urn:microsoft.com/office/officeart/2005/8/layout/vList2"/>
    <dgm:cxn modelId="{EB426C17-D4C4-4126-BAFC-E6A98F722974}" type="presParOf" srcId="{6530BFD7-3282-4DE3-8F22-D2B04F4C4B0E}" destId="{DA98FA5C-8AA2-4755-A241-A9956F28361E}" srcOrd="1" destOrd="0" presId="urn:microsoft.com/office/officeart/2005/8/layout/vList2"/>
    <dgm:cxn modelId="{71833F1B-9951-470C-9D5B-4E5B0590885D}" type="presParOf" srcId="{6530BFD7-3282-4DE3-8F22-D2B04F4C4B0E}" destId="{C9D80847-17DB-4FF3-AD7E-8C7F55DA952C}" srcOrd="2" destOrd="0" presId="urn:microsoft.com/office/officeart/2005/8/layout/vList2"/>
    <dgm:cxn modelId="{57995766-7F67-43B2-BCCA-A87847E6343B}" type="presParOf" srcId="{6530BFD7-3282-4DE3-8F22-D2B04F4C4B0E}" destId="{A1F39223-51B3-4AEF-AF98-5375EB6F2B0D}" srcOrd="3" destOrd="0" presId="urn:microsoft.com/office/officeart/2005/8/layout/vList2"/>
    <dgm:cxn modelId="{FB4C80F5-D4C6-4531-B205-71615BB641B7}" type="presParOf" srcId="{6530BFD7-3282-4DE3-8F22-D2B04F4C4B0E}" destId="{8A61A74A-53D6-4082-B6AE-F89F08F360AB}" srcOrd="4" destOrd="0" presId="urn:microsoft.com/office/officeart/2005/8/layout/vList2"/>
    <dgm:cxn modelId="{7DBA659C-75EB-4B6A-9573-6270274EF133}" type="presParOf" srcId="{6530BFD7-3282-4DE3-8F22-D2B04F4C4B0E}" destId="{14B11BBC-EA19-4F8A-931C-21681159165D}" srcOrd="5" destOrd="0" presId="urn:microsoft.com/office/officeart/2005/8/layout/vList2"/>
    <dgm:cxn modelId="{A45635D9-784C-4833-B215-FDFC36DA2FEF}" type="presParOf" srcId="{6530BFD7-3282-4DE3-8F22-D2B04F4C4B0E}" destId="{308D833A-1D99-4A8E-90D6-773CD5F9186D}" srcOrd="6" destOrd="0" presId="urn:microsoft.com/office/officeart/2005/8/layout/vList2"/>
    <dgm:cxn modelId="{61D71ED0-A3B9-4C28-A538-4CB454B2734E}" type="presParOf" srcId="{6530BFD7-3282-4DE3-8F22-D2B04F4C4B0E}" destId="{2EA1DEA3-85BB-4AAE-B16E-CCE27B5DBE3C}" srcOrd="7" destOrd="0" presId="urn:microsoft.com/office/officeart/2005/8/layout/vList2"/>
    <dgm:cxn modelId="{F7B2285C-0BA4-49EF-9AAB-1A1367CFB8AC}" type="presParOf" srcId="{6530BFD7-3282-4DE3-8F22-D2B04F4C4B0E}" destId="{5FABB745-8486-4D17-8681-854CF6023ED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64874C2-D271-42BA-9386-CDE7417FCF32}" type="doc">
      <dgm:prSet loTypeId="urn:microsoft.com/office/officeart/2005/8/layout/vList2" loCatId="list" qsTypeId="urn:microsoft.com/office/officeart/2005/8/quickstyle/simple3" qsCatId="simple" csTypeId="urn:microsoft.com/office/officeart/2005/8/colors/accent5_3" csCatId="accent5" phldr="1"/>
      <dgm:spPr/>
      <dgm:t>
        <a:bodyPr/>
        <a:lstStyle/>
        <a:p>
          <a:endParaRPr lang="en-US"/>
        </a:p>
      </dgm:t>
    </dgm:pt>
    <dgm:pt modelId="{A4E08923-48D4-4F88-B629-B9627B5FAF28}">
      <dgm:prSet phldrT="[Text]"/>
      <dgm:spPr/>
      <dgm:t>
        <a:bodyPr/>
        <a:lstStyle/>
        <a:p>
          <a:pPr>
            <a:buFont typeface="+mj-lt"/>
            <a:buAutoNum type="alphaUcPeriod"/>
          </a:pPr>
          <a:r>
            <a:rPr lang="en-US"/>
            <a:t>Linking the safety of children to the safety of survivors whenever possible</a:t>
          </a:r>
        </a:p>
      </dgm:t>
    </dgm:pt>
    <dgm:pt modelId="{84D7085A-C758-457E-AD42-18A0EB1C59B1}" type="parTrans" cxnId="{DBB5D83A-B088-481E-97F0-7A10E5CD8DFB}">
      <dgm:prSet/>
      <dgm:spPr/>
      <dgm:t>
        <a:bodyPr/>
        <a:lstStyle/>
        <a:p>
          <a:endParaRPr lang="en-US"/>
        </a:p>
      </dgm:t>
    </dgm:pt>
    <dgm:pt modelId="{B74F9FF8-6BCF-4FA0-8A91-DCD30D6CA6C5}" type="sibTrans" cxnId="{DBB5D83A-B088-481E-97F0-7A10E5CD8DFB}">
      <dgm:prSet/>
      <dgm:spPr/>
      <dgm:t>
        <a:bodyPr/>
        <a:lstStyle/>
        <a:p>
          <a:endParaRPr lang="en-US"/>
        </a:p>
      </dgm:t>
    </dgm:pt>
    <dgm:pt modelId="{CAD5066D-AF70-4460-BDE6-528D018179ED}">
      <dgm:prSet phldrT="[Text]"/>
      <dgm:spPr/>
      <dgm:t>
        <a:bodyPr/>
        <a:lstStyle/>
        <a:p>
          <a:pPr>
            <a:buFont typeface="+mj-lt"/>
            <a:buAutoNum type="arabicPeriod"/>
          </a:pPr>
          <a:r>
            <a:rPr lang="en-US"/>
            <a:t>Making sure the safety of both child and adult victims are not compromised by the safety plan- critical thinking about how safety plan will potentially compromise safety</a:t>
          </a:r>
        </a:p>
      </dgm:t>
    </dgm:pt>
    <dgm:pt modelId="{0036D8F6-F52B-43D6-BEB7-2BF2753D7453}" type="parTrans" cxnId="{17FA0AC9-6051-4AAB-B844-FB3CA2101C67}">
      <dgm:prSet/>
      <dgm:spPr/>
      <dgm:t>
        <a:bodyPr/>
        <a:lstStyle/>
        <a:p>
          <a:endParaRPr lang="en-US"/>
        </a:p>
      </dgm:t>
    </dgm:pt>
    <dgm:pt modelId="{D972D31F-F4A2-4C96-9BC7-7C90F62DFF26}" type="sibTrans" cxnId="{17FA0AC9-6051-4AAB-B844-FB3CA2101C67}">
      <dgm:prSet/>
      <dgm:spPr/>
      <dgm:t>
        <a:bodyPr/>
        <a:lstStyle/>
        <a:p>
          <a:endParaRPr lang="en-US"/>
        </a:p>
      </dgm:t>
    </dgm:pt>
    <dgm:pt modelId="{7BDB2A04-A619-41D5-BBF5-781EEE350C06}">
      <dgm:prSet phldrT="[Text]"/>
      <dgm:spPr/>
      <dgm:t>
        <a:bodyPr/>
        <a:lstStyle/>
        <a:p>
          <a:pPr>
            <a:buFont typeface="+mj-lt"/>
            <a:buAutoNum type="alphaUcPeriod"/>
          </a:pPr>
          <a:r>
            <a:rPr lang="en-US"/>
            <a:t>Use safety plans to hold the parent using violence accountable </a:t>
          </a:r>
        </a:p>
      </dgm:t>
    </dgm:pt>
    <dgm:pt modelId="{F7CBBE77-58BC-4B3F-A932-D39B0DCAB6F1}" type="parTrans" cxnId="{6AFE119D-E1FF-4880-9580-4276A7C5DD90}">
      <dgm:prSet/>
      <dgm:spPr/>
      <dgm:t>
        <a:bodyPr/>
        <a:lstStyle/>
        <a:p>
          <a:endParaRPr lang="en-US"/>
        </a:p>
      </dgm:t>
    </dgm:pt>
    <dgm:pt modelId="{0F8ED82D-BDCE-4638-B433-A1C2909095E8}" type="sibTrans" cxnId="{6AFE119D-E1FF-4880-9580-4276A7C5DD90}">
      <dgm:prSet/>
      <dgm:spPr/>
      <dgm:t>
        <a:bodyPr/>
        <a:lstStyle/>
        <a:p>
          <a:endParaRPr lang="en-US"/>
        </a:p>
      </dgm:t>
    </dgm:pt>
    <dgm:pt modelId="{FC0EA7A3-675D-4998-8D0A-D040831FEDA3}">
      <dgm:prSet/>
      <dgm:spPr/>
      <dgm:t>
        <a:bodyPr/>
        <a:lstStyle/>
        <a:p>
          <a:pPr>
            <a:buFont typeface="+mj-lt"/>
            <a:buAutoNum type="arabicPeriod"/>
          </a:pPr>
          <a:r>
            <a:rPr lang="en-US"/>
            <a:t>Recognizing the most dangerous point in time is when a survivor leaves a relationship</a:t>
          </a:r>
        </a:p>
      </dgm:t>
    </dgm:pt>
    <dgm:pt modelId="{D48C284A-1107-4FF8-8058-5BEF263CB946}" type="parTrans" cxnId="{58EBAECC-8E5E-4775-A2E3-E2A92C7BE902}">
      <dgm:prSet/>
      <dgm:spPr/>
      <dgm:t>
        <a:bodyPr/>
        <a:lstStyle/>
        <a:p>
          <a:endParaRPr lang="en-US"/>
        </a:p>
      </dgm:t>
    </dgm:pt>
    <dgm:pt modelId="{02EBAB47-D80F-464A-9394-D2ABA826A260}" type="sibTrans" cxnId="{58EBAECC-8E5E-4775-A2E3-E2A92C7BE902}">
      <dgm:prSet/>
      <dgm:spPr/>
      <dgm:t>
        <a:bodyPr/>
        <a:lstStyle/>
        <a:p>
          <a:endParaRPr lang="en-US"/>
        </a:p>
      </dgm:t>
    </dgm:pt>
    <dgm:pt modelId="{E10BBE8B-A5D4-4C2F-A353-C6E4CB5DD1C4}">
      <dgm:prSet/>
      <dgm:spPr/>
      <dgm:t>
        <a:bodyPr/>
        <a:lstStyle/>
        <a:p>
          <a:pPr>
            <a:buFont typeface="+mj-lt"/>
            <a:buAutoNum type="arabicPeriod"/>
          </a:pPr>
          <a:r>
            <a:rPr lang="en-US"/>
            <a:t>Recognizing the limitations of traditional systems of response (protective orders)</a:t>
          </a:r>
        </a:p>
      </dgm:t>
    </dgm:pt>
    <dgm:pt modelId="{80C21B4A-C677-46B8-808B-FB5A675169AD}" type="parTrans" cxnId="{9111D4F1-88E5-44C7-9AE0-B0CD4D42475E}">
      <dgm:prSet/>
      <dgm:spPr/>
      <dgm:t>
        <a:bodyPr/>
        <a:lstStyle/>
        <a:p>
          <a:endParaRPr lang="en-US"/>
        </a:p>
      </dgm:t>
    </dgm:pt>
    <dgm:pt modelId="{3A384BB5-A8F1-48ED-9A05-EFF91D4AF3D6}" type="sibTrans" cxnId="{9111D4F1-88E5-44C7-9AE0-B0CD4D42475E}">
      <dgm:prSet/>
      <dgm:spPr/>
      <dgm:t>
        <a:bodyPr/>
        <a:lstStyle/>
        <a:p>
          <a:endParaRPr lang="en-US"/>
        </a:p>
      </dgm:t>
    </dgm:pt>
    <dgm:pt modelId="{4D5CC94E-518C-406C-B0C9-0ADF71738C99}">
      <dgm:prSet/>
      <dgm:spPr/>
      <dgm:t>
        <a:bodyPr/>
        <a:lstStyle/>
        <a:p>
          <a:pPr>
            <a:buFont typeface="+mj-lt"/>
            <a:buAutoNum type="arabicPeriod"/>
          </a:pPr>
          <a:r>
            <a:rPr lang="en-US" b="1"/>
            <a:t>Does the safety plan unintentionally collude with the parent using violence </a:t>
          </a:r>
          <a:endParaRPr lang="en-US"/>
        </a:p>
      </dgm:t>
    </dgm:pt>
    <dgm:pt modelId="{75FFD001-0EF8-4191-BF59-9C8F4BCDD92B}" type="parTrans" cxnId="{534EF726-0714-44DD-B187-1A17BB7191D4}">
      <dgm:prSet/>
      <dgm:spPr/>
      <dgm:t>
        <a:bodyPr/>
        <a:lstStyle/>
        <a:p>
          <a:endParaRPr lang="en-US"/>
        </a:p>
      </dgm:t>
    </dgm:pt>
    <dgm:pt modelId="{DBC58694-5133-4647-AAA7-CEABB5B09A17}" type="sibTrans" cxnId="{534EF726-0714-44DD-B187-1A17BB7191D4}">
      <dgm:prSet/>
      <dgm:spPr/>
      <dgm:t>
        <a:bodyPr/>
        <a:lstStyle/>
        <a:p>
          <a:endParaRPr lang="en-US"/>
        </a:p>
      </dgm:t>
    </dgm:pt>
    <dgm:pt modelId="{9EA8F7C5-2E0D-48D2-B1E4-53C34C20AF80}">
      <dgm:prSet phldrT="[Text]"/>
      <dgm:spPr/>
      <dgm:t>
        <a:bodyPr/>
        <a:lstStyle/>
        <a:p>
          <a:pPr>
            <a:buFont typeface="+mj-lt"/>
            <a:buAutoNum type="alphaUcPeriod"/>
          </a:pPr>
          <a:r>
            <a:rPr lang="en-US"/>
            <a:t>Building all the above into policies and procedures</a:t>
          </a:r>
        </a:p>
      </dgm:t>
    </dgm:pt>
    <dgm:pt modelId="{56069971-5A08-4489-94B9-C6E1EFF4D846}" type="parTrans" cxnId="{690F673A-8855-47D2-899F-83CCA9F9501B}">
      <dgm:prSet/>
      <dgm:spPr/>
      <dgm:t>
        <a:bodyPr/>
        <a:lstStyle/>
        <a:p>
          <a:endParaRPr lang="en-US"/>
        </a:p>
      </dgm:t>
    </dgm:pt>
    <dgm:pt modelId="{8FD93D6B-4005-4DB7-984F-F2C8118DC613}" type="sibTrans" cxnId="{690F673A-8855-47D2-899F-83CCA9F9501B}">
      <dgm:prSet/>
      <dgm:spPr/>
      <dgm:t>
        <a:bodyPr/>
        <a:lstStyle/>
        <a:p>
          <a:endParaRPr lang="en-US"/>
        </a:p>
      </dgm:t>
    </dgm:pt>
    <dgm:pt modelId="{FD1FBCA3-633D-403A-B211-8DC8A3B397AA}">
      <dgm:prSet phldrT="[Text]"/>
      <dgm:spPr/>
      <dgm:t>
        <a:bodyPr/>
        <a:lstStyle/>
        <a:p>
          <a:pPr>
            <a:buFont typeface="+mj-lt"/>
            <a:buAutoNum type="alphaUcPeriod"/>
          </a:pPr>
          <a:r>
            <a:rPr lang="en-US"/>
            <a:t>Educate caregivers about the impact of violence on children</a:t>
          </a:r>
        </a:p>
      </dgm:t>
    </dgm:pt>
    <dgm:pt modelId="{52DFC477-8391-4E8B-A750-9F0C5E215F2C}" type="parTrans" cxnId="{4F34ED4B-893C-4E70-9B3C-BDD8157EFC58}">
      <dgm:prSet/>
      <dgm:spPr/>
      <dgm:t>
        <a:bodyPr/>
        <a:lstStyle/>
        <a:p>
          <a:endParaRPr lang="en-US"/>
        </a:p>
      </dgm:t>
    </dgm:pt>
    <dgm:pt modelId="{379A4A71-20C8-479C-83E0-481BE2CB64D7}" type="sibTrans" cxnId="{4F34ED4B-893C-4E70-9B3C-BDD8157EFC58}">
      <dgm:prSet/>
      <dgm:spPr/>
      <dgm:t>
        <a:bodyPr/>
        <a:lstStyle/>
        <a:p>
          <a:endParaRPr lang="en-US"/>
        </a:p>
      </dgm:t>
    </dgm:pt>
    <dgm:pt modelId="{9EA003E6-222B-424C-B599-8D24E17E37C7}" type="pres">
      <dgm:prSet presAssocID="{464874C2-D271-42BA-9386-CDE7417FCF32}" presName="linear" presStyleCnt="0">
        <dgm:presLayoutVars>
          <dgm:animLvl val="lvl"/>
          <dgm:resizeHandles val="exact"/>
        </dgm:presLayoutVars>
      </dgm:prSet>
      <dgm:spPr/>
    </dgm:pt>
    <dgm:pt modelId="{A0B5F17F-5A88-439B-8627-57705E0BA7B7}" type="pres">
      <dgm:prSet presAssocID="{A4E08923-48D4-4F88-B629-B9627B5FAF28}" presName="parentText" presStyleLbl="node1" presStyleIdx="0" presStyleCnt="4">
        <dgm:presLayoutVars>
          <dgm:chMax val="0"/>
          <dgm:bulletEnabled val="1"/>
        </dgm:presLayoutVars>
      </dgm:prSet>
      <dgm:spPr/>
    </dgm:pt>
    <dgm:pt modelId="{D069880A-7EE7-4C55-82F0-F46EE9F10641}" type="pres">
      <dgm:prSet presAssocID="{A4E08923-48D4-4F88-B629-B9627B5FAF28}" presName="childText" presStyleLbl="revTx" presStyleIdx="0" presStyleCnt="1">
        <dgm:presLayoutVars>
          <dgm:bulletEnabled val="1"/>
        </dgm:presLayoutVars>
      </dgm:prSet>
      <dgm:spPr/>
    </dgm:pt>
    <dgm:pt modelId="{32593A4A-154D-40F7-BBE1-E8D2D498AC85}" type="pres">
      <dgm:prSet presAssocID="{7BDB2A04-A619-41D5-BBF5-781EEE350C06}" presName="parentText" presStyleLbl="node1" presStyleIdx="1" presStyleCnt="4">
        <dgm:presLayoutVars>
          <dgm:chMax val="0"/>
          <dgm:bulletEnabled val="1"/>
        </dgm:presLayoutVars>
      </dgm:prSet>
      <dgm:spPr/>
    </dgm:pt>
    <dgm:pt modelId="{4493E9F8-CBAF-4316-A073-F48EAC164E6C}" type="pres">
      <dgm:prSet presAssocID="{0F8ED82D-BDCE-4638-B433-A1C2909095E8}" presName="spacer" presStyleCnt="0"/>
      <dgm:spPr/>
    </dgm:pt>
    <dgm:pt modelId="{5C68139F-F580-4FC3-A7D9-923BCEE3E75D}" type="pres">
      <dgm:prSet presAssocID="{9EA8F7C5-2E0D-48D2-B1E4-53C34C20AF80}" presName="parentText" presStyleLbl="node1" presStyleIdx="2" presStyleCnt="4">
        <dgm:presLayoutVars>
          <dgm:chMax val="0"/>
          <dgm:bulletEnabled val="1"/>
        </dgm:presLayoutVars>
      </dgm:prSet>
      <dgm:spPr/>
    </dgm:pt>
    <dgm:pt modelId="{FB0583C9-8B1B-4D67-8005-A02C91EB87FD}" type="pres">
      <dgm:prSet presAssocID="{8FD93D6B-4005-4DB7-984F-F2C8118DC613}" presName="spacer" presStyleCnt="0"/>
      <dgm:spPr/>
    </dgm:pt>
    <dgm:pt modelId="{88F462B6-D8E0-419B-8CAA-8EADED39894C}" type="pres">
      <dgm:prSet presAssocID="{FD1FBCA3-633D-403A-B211-8DC8A3B397AA}" presName="parentText" presStyleLbl="node1" presStyleIdx="3" presStyleCnt="4">
        <dgm:presLayoutVars>
          <dgm:chMax val="0"/>
          <dgm:bulletEnabled val="1"/>
        </dgm:presLayoutVars>
      </dgm:prSet>
      <dgm:spPr/>
    </dgm:pt>
  </dgm:ptLst>
  <dgm:cxnLst>
    <dgm:cxn modelId="{534EF726-0714-44DD-B187-1A17BB7191D4}" srcId="{A4E08923-48D4-4F88-B629-B9627B5FAF28}" destId="{4D5CC94E-518C-406C-B0C9-0ADF71738C99}" srcOrd="3" destOrd="0" parTransId="{75FFD001-0EF8-4191-BF59-9C8F4BCDD92B}" sibTransId="{DBC58694-5133-4647-AAA7-CEABB5B09A17}"/>
    <dgm:cxn modelId="{690F673A-8855-47D2-899F-83CCA9F9501B}" srcId="{464874C2-D271-42BA-9386-CDE7417FCF32}" destId="{9EA8F7C5-2E0D-48D2-B1E4-53C34C20AF80}" srcOrd="2" destOrd="0" parTransId="{56069971-5A08-4489-94B9-C6E1EFF4D846}" sibTransId="{8FD93D6B-4005-4DB7-984F-F2C8118DC613}"/>
    <dgm:cxn modelId="{DBB5D83A-B088-481E-97F0-7A10E5CD8DFB}" srcId="{464874C2-D271-42BA-9386-CDE7417FCF32}" destId="{A4E08923-48D4-4F88-B629-B9627B5FAF28}" srcOrd="0" destOrd="0" parTransId="{84D7085A-C758-457E-AD42-18A0EB1C59B1}" sibTransId="{B74F9FF8-6BCF-4FA0-8A91-DCD30D6CA6C5}"/>
    <dgm:cxn modelId="{1AE00A43-CEA8-4FEA-8727-2E825370B2BB}" type="presOf" srcId="{464874C2-D271-42BA-9386-CDE7417FCF32}" destId="{9EA003E6-222B-424C-B599-8D24E17E37C7}" srcOrd="0" destOrd="0" presId="urn:microsoft.com/office/officeart/2005/8/layout/vList2"/>
    <dgm:cxn modelId="{4F34ED4B-893C-4E70-9B3C-BDD8157EFC58}" srcId="{464874C2-D271-42BA-9386-CDE7417FCF32}" destId="{FD1FBCA3-633D-403A-B211-8DC8A3B397AA}" srcOrd="3" destOrd="0" parTransId="{52DFC477-8391-4E8B-A750-9F0C5E215F2C}" sibTransId="{379A4A71-20C8-479C-83E0-481BE2CB64D7}"/>
    <dgm:cxn modelId="{96214371-E843-4C9E-B7B1-44856B25DA84}" type="presOf" srcId="{4D5CC94E-518C-406C-B0C9-0ADF71738C99}" destId="{D069880A-7EE7-4C55-82F0-F46EE9F10641}" srcOrd="0" destOrd="3" presId="urn:microsoft.com/office/officeart/2005/8/layout/vList2"/>
    <dgm:cxn modelId="{4938AA74-AD9C-46B5-8076-4F8A4906622B}" type="presOf" srcId="{7BDB2A04-A619-41D5-BBF5-781EEE350C06}" destId="{32593A4A-154D-40F7-BBE1-E8D2D498AC85}" srcOrd="0" destOrd="0" presId="urn:microsoft.com/office/officeart/2005/8/layout/vList2"/>
    <dgm:cxn modelId="{90F0D37C-246D-4128-B7A8-9F2A91B86D09}" type="presOf" srcId="{9EA8F7C5-2E0D-48D2-B1E4-53C34C20AF80}" destId="{5C68139F-F580-4FC3-A7D9-923BCEE3E75D}" srcOrd="0" destOrd="0" presId="urn:microsoft.com/office/officeart/2005/8/layout/vList2"/>
    <dgm:cxn modelId="{E2C22380-F648-410C-B83E-4A9E4BCFB759}" type="presOf" srcId="{A4E08923-48D4-4F88-B629-B9627B5FAF28}" destId="{A0B5F17F-5A88-439B-8627-57705E0BA7B7}" srcOrd="0" destOrd="0" presId="urn:microsoft.com/office/officeart/2005/8/layout/vList2"/>
    <dgm:cxn modelId="{F830CC86-692E-4F44-9726-FD56924DD838}" type="presOf" srcId="{FC0EA7A3-675D-4998-8D0A-D040831FEDA3}" destId="{D069880A-7EE7-4C55-82F0-F46EE9F10641}" srcOrd="0" destOrd="1" presId="urn:microsoft.com/office/officeart/2005/8/layout/vList2"/>
    <dgm:cxn modelId="{6AFE119D-E1FF-4880-9580-4276A7C5DD90}" srcId="{464874C2-D271-42BA-9386-CDE7417FCF32}" destId="{7BDB2A04-A619-41D5-BBF5-781EEE350C06}" srcOrd="1" destOrd="0" parTransId="{F7CBBE77-58BC-4B3F-A932-D39B0DCAB6F1}" sibTransId="{0F8ED82D-BDCE-4638-B433-A1C2909095E8}"/>
    <dgm:cxn modelId="{70A38BA4-A8AA-4F38-B682-BDA2B7FD0F92}" type="presOf" srcId="{FD1FBCA3-633D-403A-B211-8DC8A3B397AA}" destId="{88F462B6-D8E0-419B-8CAA-8EADED39894C}" srcOrd="0" destOrd="0" presId="urn:microsoft.com/office/officeart/2005/8/layout/vList2"/>
    <dgm:cxn modelId="{95F2F2B0-16F1-4A27-A246-05166D04437A}" type="presOf" srcId="{E10BBE8B-A5D4-4C2F-A353-C6E4CB5DD1C4}" destId="{D069880A-7EE7-4C55-82F0-F46EE9F10641}" srcOrd="0" destOrd="2" presId="urn:microsoft.com/office/officeart/2005/8/layout/vList2"/>
    <dgm:cxn modelId="{17FA0AC9-6051-4AAB-B844-FB3CA2101C67}" srcId="{A4E08923-48D4-4F88-B629-B9627B5FAF28}" destId="{CAD5066D-AF70-4460-BDE6-528D018179ED}" srcOrd="0" destOrd="0" parTransId="{0036D8F6-F52B-43D6-BEB7-2BF2753D7453}" sibTransId="{D972D31F-F4A2-4C96-9BC7-7C90F62DFF26}"/>
    <dgm:cxn modelId="{58EBAECC-8E5E-4775-A2E3-E2A92C7BE902}" srcId="{A4E08923-48D4-4F88-B629-B9627B5FAF28}" destId="{FC0EA7A3-675D-4998-8D0A-D040831FEDA3}" srcOrd="1" destOrd="0" parTransId="{D48C284A-1107-4FF8-8058-5BEF263CB946}" sibTransId="{02EBAB47-D80F-464A-9394-D2ABA826A260}"/>
    <dgm:cxn modelId="{9111D4F1-88E5-44C7-9AE0-B0CD4D42475E}" srcId="{A4E08923-48D4-4F88-B629-B9627B5FAF28}" destId="{E10BBE8B-A5D4-4C2F-A353-C6E4CB5DD1C4}" srcOrd="2" destOrd="0" parTransId="{80C21B4A-C677-46B8-808B-FB5A675169AD}" sibTransId="{3A384BB5-A8F1-48ED-9A05-EFF91D4AF3D6}"/>
    <dgm:cxn modelId="{924970F7-EDB5-463A-A486-1E306321BF17}" type="presOf" srcId="{CAD5066D-AF70-4460-BDE6-528D018179ED}" destId="{D069880A-7EE7-4C55-82F0-F46EE9F10641}" srcOrd="0" destOrd="0" presId="urn:microsoft.com/office/officeart/2005/8/layout/vList2"/>
    <dgm:cxn modelId="{A485ABB3-186A-42EF-89F1-BCFAADCACA41}" type="presParOf" srcId="{9EA003E6-222B-424C-B599-8D24E17E37C7}" destId="{A0B5F17F-5A88-439B-8627-57705E0BA7B7}" srcOrd="0" destOrd="0" presId="urn:microsoft.com/office/officeart/2005/8/layout/vList2"/>
    <dgm:cxn modelId="{4F27F113-F97E-489D-A418-DD6B063A2ECB}" type="presParOf" srcId="{9EA003E6-222B-424C-B599-8D24E17E37C7}" destId="{D069880A-7EE7-4C55-82F0-F46EE9F10641}" srcOrd="1" destOrd="0" presId="urn:microsoft.com/office/officeart/2005/8/layout/vList2"/>
    <dgm:cxn modelId="{ED4477C5-8563-4726-AF31-EB042FD70462}" type="presParOf" srcId="{9EA003E6-222B-424C-B599-8D24E17E37C7}" destId="{32593A4A-154D-40F7-BBE1-E8D2D498AC85}" srcOrd="2" destOrd="0" presId="urn:microsoft.com/office/officeart/2005/8/layout/vList2"/>
    <dgm:cxn modelId="{6A58DF56-FCDF-4BAA-B33D-61A4C07FB394}" type="presParOf" srcId="{9EA003E6-222B-424C-B599-8D24E17E37C7}" destId="{4493E9F8-CBAF-4316-A073-F48EAC164E6C}" srcOrd="3" destOrd="0" presId="urn:microsoft.com/office/officeart/2005/8/layout/vList2"/>
    <dgm:cxn modelId="{C8B37C60-3BC2-4D13-BC12-48770D9706D9}" type="presParOf" srcId="{9EA003E6-222B-424C-B599-8D24E17E37C7}" destId="{5C68139F-F580-4FC3-A7D9-923BCEE3E75D}" srcOrd="4" destOrd="0" presId="urn:microsoft.com/office/officeart/2005/8/layout/vList2"/>
    <dgm:cxn modelId="{5E73CD4B-DE65-40A5-9334-2750DA81F86C}" type="presParOf" srcId="{9EA003E6-222B-424C-B599-8D24E17E37C7}" destId="{FB0583C9-8B1B-4D67-8005-A02C91EB87FD}" srcOrd="5" destOrd="0" presId="urn:microsoft.com/office/officeart/2005/8/layout/vList2"/>
    <dgm:cxn modelId="{7B4979A9-CFF2-4600-A009-D17E78D00434}" type="presParOf" srcId="{9EA003E6-222B-424C-B599-8D24E17E37C7}" destId="{88F462B6-D8E0-419B-8CAA-8EADED39894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1224820-253B-43A2-9FE2-F1068B8BD0EB}"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63E59DFC-5099-4E47-95BB-9D435220DA9C}">
      <dgm:prSet custT="1"/>
      <dgm:spPr/>
      <dgm:t>
        <a:bodyPr/>
        <a:lstStyle/>
        <a:p>
          <a:r>
            <a:rPr lang="en-US" sz="2400" b="0"/>
            <a:t>Responding out as close to the incident</a:t>
          </a:r>
        </a:p>
      </dgm:t>
    </dgm:pt>
    <dgm:pt modelId="{6755EF52-4D28-478B-B3E1-381C8471648B}" type="parTrans" cxnId="{ED958F2B-39C0-4EE0-92F8-B115D9605E3D}">
      <dgm:prSet/>
      <dgm:spPr/>
      <dgm:t>
        <a:bodyPr/>
        <a:lstStyle/>
        <a:p>
          <a:endParaRPr lang="en-US"/>
        </a:p>
      </dgm:t>
    </dgm:pt>
    <dgm:pt modelId="{288EAAB2-E26A-4EDA-9FE3-7D9B4B9314DA}" type="sibTrans" cxnId="{ED958F2B-39C0-4EE0-92F8-B115D9605E3D}">
      <dgm:prSet/>
      <dgm:spPr/>
      <dgm:t>
        <a:bodyPr/>
        <a:lstStyle/>
        <a:p>
          <a:endParaRPr lang="en-US"/>
        </a:p>
      </dgm:t>
    </dgm:pt>
    <dgm:pt modelId="{4000CB6C-8940-4D69-ABEA-80130EEDA7FA}">
      <dgm:prSet custT="1"/>
      <dgm:spPr/>
      <dgm:t>
        <a:bodyPr/>
        <a:lstStyle/>
        <a:p>
          <a:r>
            <a:rPr lang="en-US" sz="2400" b="0"/>
            <a:t>Assessing </a:t>
          </a:r>
          <a:r>
            <a:rPr lang="en-US" sz="2400" b="0">
              <a:latin typeface="Calibri" panose="020F0502020204030204"/>
            </a:rPr>
            <a:t>every</a:t>
          </a:r>
          <a:r>
            <a:rPr lang="en-US" sz="2400" b="0"/>
            <a:t> family for the presence of domestic violence, regardless of reason for initial report</a:t>
          </a:r>
        </a:p>
      </dgm:t>
    </dgm:pt>
    <dgm:pt modelId="{CC919B84-2CB7-4B2F-8429-539FF89B64B0}" type="parTrans" cxnId="{E03E4DA0-1316-4E2A-B22C-0DFA33428D25}">
      <dgm:prSet/>
      <dgm:spPr/>
      <dgm:t>
        <a:bodyPr/>
        <a:lstStyle/>
        <a:p>
          <a:endParaRPr lang="en-US"/>
        </a:p>
      </dgm:t>
    </dgm:pt>
    <dgm:pt modelId="{056AE30A-AEDB-46C8-ACDD-883D732FD677}" type="sibTrans" cxnId="{E03E4DA0-1316-4E2A-B22C-0DFA33428D25}">
      <dgm:prSet/>
      <dgm:spPr/>
      <dgm:t>
        <a:bodyPr/>
        <a:lstStyle/>
        <a:p>
          <a:endParaRPr lang="en-US"/>
        </a:p>
      </dgm:t>
    </dgm:pt>
    <dgm:pt modelId="{5FEA1EAD-0BB6-4168-BDE3-0530A82859B3}">
      <dgm:prSet custT="1"/>
      <dgm:spPr/>
      <dgm:t>
        <a:bodyPr/>
        <a:lstStyle/>
        <a:p>
          <a:r>
            <a:rPr lang="en-US" sz="2400" b="0"/>
            <a:t>Consider if there is an expiration of the protective order</a:t>
          </a:r>
        </a:p>
      </dgm:t>
    </dgm:pt>
    <dgm:pt modelId="{8D563973-E4E8-464F-B62C-F03CE30580C2}" type="parTrans" cxnId="{C7410BD4-C490-452D-9FB6-F651E78D0538}">
      <dgm:prSet/>
      <dgm:spPr/>
      <dgm:t>
        <a:bodyPr/>
        <a:lstStyle/>
        <a:p>
          <a:endParaRPr lang="en-US"/>
        </a:p>
      </dgm:t>
    </dgm:pt>
    <dgm:pt modelId="{237E41D4-B587-498D-BD1A-B5350765D12C}" type="sibTrans" cxnId="{C7410BD4-C490-452D-9FB6-F651E78D0538}">
      <dgm:prSet/>
      <dgm:spPr/>
      <dgm:t>
        <a:bodyPr/>
        <a:lstStyle/>
        <a:p>
          <a:endParaRPr lang="en-US"/>
        </a:p>
      </dgm:t>
    </dgm:pt>
    <dgm:pt modelId="{55348294-0294-4761-843F-681AEB3BEA05}">
      <dgm:prSet custT="1"/>
      <dgm:spPr/>
      <dgm:t>
        <a:bodyPr/>
        <a:lstStyle/>
        <a:p>
          <a:pPr rtl="0"/>
          <a:r>
            <a:rPr lang="en-US" sz="2400" b="0"/>
            <a:t>Consider how you will make your initial contact </a:t>
          </a:r>
          <a:endParaRPr lang="en-US" sz="2400" b="0">
            <a:latin typeface="Calibri" panose="020F0502020204030204"/>
          </a:endParaRPr>
        </a:p>
      </dgm:t>
    </dgm:pt>
    <dgm:pt modelId="{218E7E01-800E-452A-8C9F-E6C7E88F7299}" type="parTrans" cxnId="{06DE5F48-BAF0-4A68-A9DB-2CA79085B352}">
      <dgm:prSet/>
      <dgm:spPr/>
      <dgm:t>
        <a:bodyPr/>
        <a:lstStyle/>
        <a:p>
          <a:endParaRPr lang="en-US"/>
        </a:p>
      </dgm:t>
    </dgm:pt>
    <dgm:pt modelId="{D437CF89-9544-499C-B465-07BFE7F9D7FE}" type="sibTrans" cxnId="{06DE5F48-BAF0-4A68-A9DB-2CA79085B352}">
      <dgm:prSet/>
      <dgm:spPr/>
      <dgm:t>
        <a:bodyPr/>
        <a:lstStyle/>
        <a:p>
          <a:endParaRPr lang="en-US"/>
        </a:p>
      </dgm:t>
    </dgm:pt>
    <dgm:pt modelId="{B2655280-EE31-4650-B468-EC278B93C990}">
      <dgm:prSet custT="1"/>
      <dgm:spPr/>
      <dgm:t>
        <a:bodyPr/>
        <a:lstStyle/>
        <a:p>
          <a:r>
            <a:rPr lang="en-US" sz="2400" b="0"/>
            <a:t>Use evidence-base screening tools combined with critical thinking</a:t>
          </a:r>
        </a:p>
      </dgm:t>
    </dgm:pt>
    <dgm:pt modelId="{016B00D5-4DC0-467B-BEF7-23E03ED6E885}" type="parTrans" cxnId="{D44AD76E-02B0-4CF0-8D6C-5CC1108DD1C2}">
      <dgm:prSet/>
      <dgm:spPr/>
      <dgm:t>
        <a:bodyPr/>
        <a:lstStyle/>
        <a:p>
          <a:endParaRPr lang="en-US"/>
        </a:p>
      </dgm:t>
    </dgm:pt>
    <dgm:pt modelId="{16DF657D-7E20-4DEC-A56A-3778FD11BE7B}" type="sibTrans" cxnId="{D44AD76E-02B0-4CF0-8D6C-5CC1108DD1C2}">
      <dgm:prSet/>
      <dgm:spPr/>
      <dgm:t>
        <a:bodyPr/>
        <a:lstStyle/>
        <a:p>
          <a:endParaRPr lang="en-US"/>
        </a:p>
      </dgm:t>
    </dgm:pt>
    <dgm:pt modelId="{8826F985-7B10-4672-BA05-2FE21BA5B2CA}">
      <dgm:prSet custT="1"/>
      <dgm:spPr/>
      <dgm:t>
        <a:bodyPr/>
        <a:lstStyle/>
        <a:p>
          <a:r>
            <a:rPr lang="en-US" sz="2400" b="0"/>
            <a:t>When is the victim most likely to be open to change?</a:t>
          </a:r>
        </a:p>
      </dgm:t>
    </dgm:pt>
    <dgm:pt modelId="{0C584E84-F112-4D18-B921-2078578B663E}" type="parTrans" cxnId="{B6DE2EB8-EE4D-4ED7-A429-4F2161C836F0}">
      <dgm:prSet/>
      <dgm:spPr/>
      <dgm:t>
        <a:bodyPr/>
        <a:lstStyle/>
        <a:p>
          <a:endParaRPr lang="en-US"/>
        </a:p>
      </dgm:t>
    </dgm:pt>
    <dgm:pt modelId="{E9CFBA67-AD00-4D6E-B419-4739B8853846}" type="sibTrans" cxnId="{B6DE2EB8-EE4D-4ED7-A429-4F2161C836F0}">
      <dgm:prSet/>
      <dgm:spPr/>
      <dgm:t>
        <a:bodyPr/>
        <a:lstStyle/>
        <a:p>
          <a:endParaRPr lang="en-US"/>
        </a:p>
      </dgm:t>
    </dgm:pt>
    <dgm:pt modelId="{BA858213-2F70-4C32-AE1E-2E4B7359DDD0}">
      <dgm:prSet custT="1"/>
      <dgm:spPr/>
      <dgm:t>
        <a:bodyPr/>
        <a:lstStyle/>
        <a:p>
          <a:pPr rtl="0"/>
          <a:r>
            <a:rPr lang="en-US" sz="2400" b="0"/>
            <a:t>It</a:t>
          </a:r>
          <a:r>
            <a:rPr lang="en-US" sz="2400" b="0">
              <a:latin typeface="Calibri" panose="020F0502020204030204"/>
            </a:rPr>
            <a:t> can</a:t>
          </a:r>
          <a:r>
            <a:rPr lang="en-US" sz="2400" b="0"/>
            <a:t> take multiple interactions to build trust with victim</a:t>
          </a:r>
          <a:r>
            <a:rPr lang="en-US" sz="2400" b="0">
              <a:latin typeface="Calibri" panose="020F0502020204030204"/>
            </a:rPr>
            <a:t> </a:t>
          </a:r>
          <a:endParaRPr lang="en-US" sz="2400" b="0"/>
        </a:p>
      </dgm:t>
    </dgm:pt>
    <dgm:pt modelId="{46E05A2A-8FB3-4F2A-823E-1829EB29ECCA}" type="parTrans" cxnId="{0A0A9746-A6AC-444C-8F6B-EE2373DA364D}">
      <dgm:prSet/>
      <dgm:spPr/>
      <dgm:t>
        <a:bodyPr/>
        <a:lstStyle/>
        <a:p>
          <a:endParaRPr lang="en-US"/>
        </a:p>
      </dgm:t>
    </dgm:pt>
    <dgm:pt modelId="{7444BD18-3190-44A3-A202-31AB31EB615B}" type="sibTrans" cxnId="{0A0A9746-A6AC-444C-8F6B-EE2373DA364D}">
      <dgm:prSet/>
      <dgm:spPr/>
      <dgm:t>
        <a:bodyPr/>
        <a:lstStyle/>
        <a:p>
          <a:endParaRPr lang="en-US"/>
        </a:p>
      </dgm:t>
    </dgm:pt>
    <dgm:pt modelId="{53582947-2CAB-4E48-A3B7-5C13E797AF01}">
      <dgm:prSet phldr="0"/>
      <dgm:spPr/>
      <dgm:t>
        <a:bodyPr/>
        <a:lstStyle/>
        <a:p>
          <a:r>
            <a:rPr lang="en-US" sz="2400" b="0"/>
            <a:t>Talk with parents</a:t>
          </a:r>
          <a:r>
            <a:rPr lang="en-US" sz="2400" b="0">
              <a:latin typeface="Calibri" panose="020F0502020204030204"/>
            </a:rPr>
            <a:t> separately  </a:t>
          </a:r>
          <a:endParaRPr lang="en-US"/>
        </a:p>
      </dgm:t>
    </dgm:pt>
    <dgm:pt modelId="{EED10CF8-B5C8-47E7-B587-9AD4AF919346}" type="parTrans" cxnId="{7EA36F82-9665-4460-B818-D756305CD1C4}">
      <dgm:prSet/>
      <dgm:spPr/>
    </dgm:pt>
    <dgm:pt modelId="{B8C65B2A-69D7-43F8-9786-3FD37E7B8630}" type="sibTrans" cxnId="{7EA36F82-9665-4460-B818-D756305CD1C4}">
      <dgm:prSet/>
      <dgm:spPr/>
    </dgm:pt>
    <dgm:pt modelId="{30DA8D8B-5A0D-48BE-A837-A0F478B235FA}" type="pres">
      <dgm:prSet presAssocID="{71224820-253B-43A2-9FE2-F1068B8BD0EB}" presName="linear" presStyleCnt="0">
        <dgm:presLayoutVars>
          <dgm:animLvl val="lvl"/>
          <dgm:resizeHandles val="exact"/>
        </dgm:presLayoutVars>
      </dgm:prSet>
      <dgm:spPr/>
    </dgm:pt>
    <dgm:pt modelId="{D1EC1049-8405-43AD-9C10-B972C05BFDB9}" type="pres">
      <dgm:prSet presAssocID="{63E59DFC-5099-4E47-95BB-9D435220DA9C}" presName="parentText" presStyleLbl="node1" presStyleIdx="0" presStyleCnt="2">
        <dgm:presLayoutVars>
          <dgm:chMax val="0"/>
          <dgm:bulletEnabled val="1"/>
        </dgm:presLayoutVars>
      </dgm:prSet>
      <dgm:spPr/>
    </dgm:pt>
    <dgm:pt modelId="{0B527334-61E8-4859-A87C-C413A5F03624}" type="pres">
      <dgm:prSet presAssocID="{63E59DFC-5099-4E47-95BB-9D435220DA9C}" presName="childText" presStyleLbl="revTx" presStyleIdx="0" presStyleCnt="2">
        <dgm:presLayoutVars>
          <dgm:bulletEnabled val="1"/>
        </dgm:presLayoutVars>
      </dgm:prSet>
      <dgm:spPr/>
    </dgm:pt>
    <dgm:pt modelId="{08A16C9C-A6F4-408A-B1B3-13202FD0D91C}" type="pres">
      <dgm:prSet presAssocID="{4000CB6C-8940-4D69-ABEA-80130EEDA7FA}" presName="parentText" presStyleLbl="node1" presStyleIdx="1" presStyleCnt="2">
        <dgm:presLayoutVars>
          <dgm:chMax val="0"/>
          <dgm:bulletEnabled val="1"/>
        </dgm:presLayoutVars>
      </dgm:prSet>
      <dgm:spPr/>
    </dgm:pt>
    <dgm:pt modelId="{496F09EE-0B1E-4F74-8E55-31F3CC2E53B1}" type="pres">
      <dgm:prSet presAssocID="{4000CB6C-8940-4D69-ABEA-80130EEDA7FA}" presName="childText" presStyleLbl="revTx" presStyleIdx="1" presStyleCnt="2">
        <dgm:presLayoutVars>
          <dgm:bulletEnabled val="1"/>
        </dgm:presLayoutVars>
      </dgm:prSet>
      <dgm:spPr/>
    </dgm:pt>
  </dgm:ptLst>
  <dgm:cxnLst>
    <dgm:cxn modelId="{FE67B61B-77F5-4139-9FEF-335F8B124D40}" type="presOf" srcId="{63E59DFC-5099-4E47-95BB-9D435220DA9C}" destId="{D1EC1049-8405-43AD-9C10-B972C05BFDB9}" srcOrd="0" destOrd="0" presId="urn:microsoft.com/office/officeart/2005/8/layout/vList2"/>
    <dgm:cxn modelId="{ED958F2B-39C0-4EE0-92F8-B115D9605E3D}" srcId="{71224820-253B-43A2-9FE2-F1068B8BD0EB}" destId="{63E59DFC-5099-4E47-95BB-9D435220DA9C}" srcOrd="0" destOrd="0" parTransId="{6755EF52-4D28-478B-B3E1-381C8471648B}" sibTransId="{288EAAB2-E26A-4EDA-9FE3-7D9B4B9314DA}"/>
    <dgm:cxn modelId="{ECC7E730-43CE-4258-85B1-EC5115E752B4}" type="presOf" srcId="{B2655280-EE31-4650-B468-EC278B93C990}" destId="{496F09EE-0B1E-4F74-8E55-31F3CC2E53B1}" srcOrd="0" destOrd="2" presId="urn:microsoft.com/office/officeart/2005/8/layout/vList2"/>
    <dgm:cxn modelId="{0A0A9746-A6AC-444C-8F6B-EE2373DA364D}" srcId="{4000CB6C-8940-4D69-ABEA-80130EEDA7FA}" destId="{BA858213-2F70-4C32-AE1E-2E4B7359DDD0}" srcOrd="3" destOrd="0" parTransId="{46E05A2A-8FB3-4F2A-823E-1829EB29ECCA}" sibTransId="{7444BD18-3190-44A3-A202-31AB31EB615B}"/>
    <dgm:cxn modelId="{06DE5F48-BAF0-4A68-A9DB-2CA79085B352}" srcId="{4000CB6C-8940-4D69-ABEA-80130EEDA7FA}" destId="{55348294-0294-4761-843F-681AEB3BEA05}" srcOrd="0" destOrd="0" parTransId="{218E7E01-800E-452A-8C9F-E6C7E88F7299}" sibTransId="{D437CF89-9544-499C-B465-07BFE7F9D7FE}"/>
    <dgm:cxn modelId="{EF31884A-73BB-4FE6-A45D-2BF40BD76F17}" type="presOf" srcId="{55348294-0294-4761-843F-681AEB3BEA05}" destId="{496F09EE-0B1E-4F74-8E55-31F3CC2E53B1}" srcOrd="0" destOrd="0" presId="urn:microsoft.com/office/officeart/2005/8/layout/vList2"/>
    <dgm:cxn modelId="{D44AD76E-02B0-4CF0-8D6C-5CC1108DD1C2}" srcId="{4000CB6C-8940-4D69-ABEA-80130EEDA7FA}" destId="{B2655280-EE31-4650-B468-EC278B93C990}" srcOrd="2" destOrd="0" parTransId="{016B00D5-4DC0-467B-BEF7-23E03ED6E885}" sibTransId="{16DF657D-7E20-4DEC-A56A-3778FD11BE7B}"/>
    <dgm:cxn modelId="{6444F657-ED8B-402D-BC0E-7F1395CB29F9}" type="presOf" srcId="{53582947-2CAB-4E48-A3B7-5C13E797AF01}" destId="{496F09EE-0B1E-4F74-8E55-31F3CC2E53B1}" srcOrd="0" destOrd="1" presId="urn:microsoft.com/office/officeart/2005/8/layout/vList2"/>
    <dgm:cxn modelId="{7EA36F82-9665-4460-B818-D756305CD1C4}" srcId="{4000CB6C-8940-4D69-ABEA-80130EEDA7FA}" destId="{53582947-2CAB-4E48-A3B7-5C13E797AF01}" srcOrd="1" destOrd="0" parTransId="{EED10CF8-B5C8-47E7-B587-9AD4AF919346}" sibTransId="{B8C65B2A-69D7-43F8-9786-3FD37E7B8630}"/>
    <dgm:cxn modelId="{410D318B-BA6A-487D-A4A3-D9A20A6449D8}" type="presOf" srcId="{8826F985-7B10-4672-BA05-2FE21BA5B2CA}" destId="{0B527334-61E8-4859-A87C-C413A5F03624}" srcOrd="0" destOrd="1" presId="urn:microsoft.com/office/officeart/2005/8/layout/vList2"/>
    <dgm:cxn modelId="{E03E4DA0-1316-4E2A-B22C-0DFA33428D25}" srcId="{71224820-253B-43A2-9FE2-F1068B8BD0EB}" destId="{4000CB6C-8940-4D69-ABEA-80130EEDA7FA}" srcOrd="1" destOrd="0" parTransId="{CC919B84-2CB7-4B2F-8429-539FF89B64B0}" sibTransId="{056AE30A-AEDB-46C8-ACDD-883D732FD677}"/>
    <dgm:cxn modelId="{2DC944AF-5E84-4692-8874-39EF524BACDF}" type="presOf" srcId="{5FEA1EAD-0BB6-4168-BDE3-0530A82859B3}" destId="{0B527334-61E8-4859-A87C-C413A5F03624}" srcOrd="0" destOrd="0" presId="urn:microsoft.com/office/officeart/2005/8/layout/vList2"/>
    <dgm:cxn modelId="{B6DE2EB8-EE4D-4ED7-A429-4F2161C836F0}" srcId="{63E59DFC-5099-4E47-95BB-9D435220DA9C}" destId="{8826F985-7B10-4672-BA05-2FE21BA5B2CA}" srcOrd="1" destOrd="0" parTransId="{0C584E84-F112-4D18-B921-2078578B663E}" sibTransId="{E9CFBA67-AD00-4D6E-B419-4739B8853846}"/>
    <dgm:cxn modelId="{C7410BD4-C490-452D-9FB6-F651E78D0538}" srcId="{63E59DFC-5099-4E47-95BB-9D435220DA9C}" destId="{5FEA1EAD-0BB6-4168-BDE3-0530A82859B3}" srcOrd="0" destOrd="0" parTransId="{8D563973-E4E8-464F-B62C-F03CE30580C2}" sibTransId="{237E41D4-B587-498D-BD1A-B5350765D12C}"/>
    <dgm:cxn modelId="{5BEDA1DF-A0A3-4BA7-B8A2-81DC92C2DEA6}" type="presOf" srcId="{BA858213-2F70-4C32-AE1E-2E4B7359DDD0}" destId="{496F09EE-0B1E-4F74-8E55-31F3CC2E53B1}" srcOrd="0" destOrd="3" presId="urn:microsoft.com/office/officeart/2005/8/layout/vList2"/>
    <dgm:cxn modelId="{EA4AE9E1-3738-4CAC-B66A-5345BFB1DB23}" type="presOf" srcId="{4000CB6C-8940-4D69-ABEA-80130EEDA7FA}" destId="{08A16C9C-A6F4-408A-B1B3-13202FD0D91C}" srcOrd="0" destOrd="0" presId="urn:microsoft.com/office/officeart/2005/8/layout/vList2"/>
    <dgm:cxn modelId="{3B9C4DFF-6ACF-4A0D-8E37-AED271976ACC}" type="presOf" srcId="{71224820-253B-43A2-9FE2-F1068B8BD0EB}" destId="{30DA8D8B-5A0D-48BE-A837-A0F478B235FA}" srcOrd="0" destOrd="0" presId="urn:microsoft.com/office/officeart/2005/8/layout/vList2"/>
    <dgm:cxn modelId="{313702C0-E783-4617-9097-FBC85D5462FE}" type="presParOf" srcId="{30DA8D8B-5A0D-48BE-A837-A0F478B235FA}" destId="{D1EC1049-8405-43AD-9C10-B972C05BFDB9}" srcOrd="0" destOrd="0" presId="urn:microsoft.com/office/officeart/2005/8/layout/vList2"/>
    <dgm:cxn modelId="{3F64C1B3-5E64-4E79-A2A6-3D5F3B73511D}" type="presParOf" srcId="{30DA8D8B-5A0D-48BE-A837-A0F478B235FA}" destId="{0B527334-61E8-4859-A87C-C413A5F03624}" srcOrd="1" destOrd="0" presId="urn:microsoft.com/office/officeart/2005/8/layout/vList2"/>
    <dgm:cxn modelId="{A15D29CD-5AA2-464C-A114-246C5FA2957A}" type="presParOf" srcId="{30DA8D8B-5A0D-48BE-A837-A0F478B235FA}" destId="{08A16C9C-A6F4-408A-B1B3-13202FD0D91C}" srcOrd="2" destOrd="0" presId="urn:microsoft.com/office/officeart/2005/8/layout/vList2"/>
    <dgm:cxn modelId="{58998B41-D58B-4D23-9E6F-4BA72E0403A3}" type="presParOf" srcId="{30DA8D8B-5A0D-48BE-A837-A0F478B235FA}" destId="{496F09EE-0B1E-4F74-8E55-31F3CC2E53B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50CFCDD-CC48-4AE3-AD3C-570EA8A7A3EC}"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D4F1F5A2-141D-4C7B-A8F4-67CE60DC3BB1}">
      <dgm:prSet/>
      <dgm:spPr/>
      <dgm:t>
        <a:bodyPr/>
        <a:lstStyle/>
        <a:p>
          <a:r>
            <a:rPr lang="en-US" b="0"/>
            <a:t>Avoid revictimization of a survivor </a:t>
          </a:r>
          <a:endParaRPr lang="en-US"/>
        </a:p>
      </dgm:t>
    </dgm:pt>
    <dgm:pt modelId="{DD69F4CC-0DA1-47BA-983D-DE172A90198E}" type="parTrans" cxnId="{E001CCD6-1CDC-41C3-B1DB-D4EF1F4EA399}">
      <dgm:prSet/>
      <dgm:spPr/>
      <dgm:t>
        <a:bodyPr/>
        <a:lstStyle/>
        <a:p>
          <a:endParaRPr lang="en-US"/>
        </a:p>
      </dgm:t>
    </dgm:pt>
    <dgm:pt modelId="{E2ABA582-986F-4F6E-A865-87063DA6E24C}" type="sibTrans" cxnId="{E001CCD6-1CDC-41C3-B1DB-D4EF1F4EA399}">
      <dgm:prSet/>
      <dgm:spPr/>
      <dgm:t>
        <a:bodyPr/>
        <a:lstStyle/>
        <a:p>
          <a:endParaRPr lang="en-US"/>
        </a:p>
      </dgm:t>
    </dgm:pt>
    <dgm:pt modelId="{50A7F2D6-EE97-4E06-B5A6-5A3325497883}">
      <dgm:prSet/>
      <dgm:spPr/>
      <dgm:t>
        <a:bodyPr/>
        <a:lstStyle/>
        <a:p>
          <a:r>
            <a:rPr lang="en-US" b="0"/>
            <a:t>Consider teaming up with other providers involved so the victim doesn’t have to retell their story</a:t>
          </a:r>
        </a:p>
      </dgm:t>
    </dgm:pt>
    <dgm:pt modelId="{391047FC-1340-47C1-BC82-60B8DD5A06FA}" type="parTrans" cxnId="{38EC187A-E133-4F1F-B305-129D57055ED0}">
      <dgm:prSet/>
      <dgm:spPr/>
      <dgm:t>
        <a:bodyPr/>
        <a:lstStyle/>
        <a:p>
          <a:endParaRPr lang="en-US"/>
        </a:p>
      </dgm:t>
    </dgm:pt>
    <dgm:pt modelId="{6D3A7A16-1CE0-4ABD-81AB-E26B458F94C2}" type="sibTrans" cxnId="{38EC187A-E133-4F1F-B305-129D57055ED0}">
      <dgm:prSet/>
      <dgm:spPr/>
      <dgm:t>
        <a:bodyPr/>
        <a:lstStyle/>
        <a:p>
          <a:endParaRPr lang="en-US"/>
        </a:p>
      </dgm:t>
    </dgm:pt>
    <dgm:pt modelId="{C0EA8B99-25DE-418A-B88D-52EE718E4F37}">
      <dgm:prSet/>
      <dgm:spPr/>
      <dgm:t>
        <a:bodyPr/>
        <a:lstStyle/>
        <a:p>
          <a:r>
            <a:rPr lang="en-US" b="0"/>
            <a:t>Collaborate with a victim to identify what will help create safety </a:t>
          </a:r>
        </a:p>
      </dgm:t>
    </dgm:pt>
    <dgm:pt modelId="{CF660B92-D059-4926-9828-03EA02186683}" type="parTrans" cxnId="{3A881D61-DC28-4126-B372-A865968B9ECF}">
      <dgm:prSet/>
      <dgm:spPr/>
    </dgm:pt>
    <dgm:pt modelId="{0641F5E1-D864-4895-87C1-C88EEE57894F}" type="sibTrans" cxnId="{3A881D61-DC28-4126-B372-A865968B9ECF}">
      <dgm:prSet/>
      <dgm:spPr/>
    </dgm:pt>
    <dgm:pt modelId="{F2F6EDE3-D2CB-4CDF-A3AF-FEF0B53DE39C}">
      <dgm:prSet/>
      <dgm:spPr/>
      <dgm:t>
        <a:bodyPr/>
        <a:lstStyle/>
        <a:p>
          <a:r>
            <a:rPr lang="en-US" b="0"/>
            <a:t>Using evidence-based questions to assess for lethality when the presence of violence is determined</a:t>
          </a:r>
          <a:endParaRPr lang="en-US"/>
        </a:p>
      </dgm:t>
    </dgm:pt>
    <dgm:pt modelId="{AC08E11D-625C-4707-86F5-FF683C5D95EB}" type="parTrans" cxnId="{01DFB392-1289-45E0-A4F7-EF3732CF3B5B}">
      <dgm:prSet/>
      <dgm:spPr/>
    </dgm:pt>
    <dgm:pt modelId="{29FC3C5F-95C7-435E-AF82-718BE7727BC7}" type="sibTrans" cxnId="{01DFB392-1289-45E0-A4F7-EF3732CF3B5B}">
      <dgm:prSet/>
      <dgm:spPr/>
    </dgm:pt>
    <dgm:pt modelId="{D73F403D-3336-47B1-87C8-C5F876FE27C4}">
      <dgm:prSet/>
      <dgm:spPr/>
      <dgm:t>
        <a:bodyPr/>
        <a:lstStyle/>
        <a:p>
          <a:r>
            <a:rPr lang="en-US" b="0"/>
            <a:t>Power differential**</a:t>
          </a:r>
        </a:p>
      </dgm:t>
    </dgm:pt>
    <dgm:pt modelId="{95B92843-EAE4-442D-B855-FD904ECD129F}" type="parTrans" cxnId="{9E2A6115-D3A5-4807-86BC-EFBEA6E7E7B3}">
      <dgm:prSet/>
      <dgm:spPr/>
    </dgm:pt>
    <dgm:pt modelId="{91530CE6-5B34-4FDB-819A-730B57196016}" type="sibTrans" cxnId="{9E2A6115-D3A5-4807-86BC-EFBEA6E7E7B3}">
      <dgm:prSet/>
      <dgm:spPr/>
    </dgm:pt>
    <dgm:pt modelId="{90DF6FE8-62E7-494C-A9C7-D81630D14439}" type="pres">
      <dgm:prSet presAssocID="{150CFCDD-CC48-4AE3-AD3C-570EA8A7A3EC}" presName="linear" presStyleCnt="0">
        <dgm:presLayoutVars>
          <dgm:animLvl val="lvl"/>
          <dgm:resizeHandles val="exact"/>
        </dgm:presLayoutVars>
      </dgm:prSet>
      <dgm:spPr/>
    </dgm:pt>
    <dgm:pt modelId="{69055B18-F241-4C4F-BD1D-933DA24BF283}" type="pres">
      <dgm:prSet presAssocID="{F2F6EDE3-D2CB-4CDF-A3AF-FEF0B53DE39C}" presName="parentText" presStyleLbl="node1" presStyleIdx="0" presStyleCnt="2">
        <dgm:presLayoutVars>
          <dgm:chMax val="0"/>
          <dgm:bulletEnabled val="1"/>
        </dgm:presLayoutVars>
      </dgm:prSet>
      <dgm:spPr/>
    </dgm:pt>
    <dgm:pt modelId="{2B1C94C1-D83F-48E6-AD58-CACAE0B7A39F}" type="pres">
      <dgm:prSet presAssocID="{29FC3C5F-95C7-435E-AF82-718BE7727BC7}" presName="spacer" presStyleCnt="0"/>
      <dgm:spPr/>
    </dgm:pt>
    <dgm:pt modelId="{D76755E2-AC6A-4FAD-9389-A42DB67A4852}" type="pres">
      <dgm:prSet presAssocID="{D4F1F5A2-141D-4C7B-A8F4-67CE60DC3BB1}" presName="parentText" presStyleLbl="node1" presStyleIdx="1" presStyleCnt="2">
        <dgm:presLayoutVars>
          <dgm:chMax val="0"/>
          <dgm:bulletEnabled val="1"/>
        </dgm:presLayoutVars>
      </dgm:prSet>
      <dgm:spPr/>
    </dgm:pt>
    <dgm:pt modelId="{95B59CDE-2301-4D67-8E2F-DDDC9FA67D0B}" type="pres">
      <dgm:prSet presAssocID="{D4F1F5A2-141D-4C7B-A8F4-67CE60DC3BB1}" presName="childText" presStyleLbl="revTx" presStyleIdx="0" presStyleCnt="1">
        <dgm:presLayoutVars>
          <dgm:bulletEnabled val="1"/>
        </dgm:presLayoutVars>
      </dgm:prSet>
      <dgm:spPr/>
    </dgm:pt>
  </dgm:ptLst>
  <dgm:cxnLst>
    <dgm:cxn modelId="{787F9605-EA31-4548-9447-97EE8B7C56DD}" type="presOf" srcId="{D73F403D-3336-47B1-87C8-C5F876FE27C4}" destId="{95B59CDE-2301-4D67-8E2F-DDDC9FA67D0B}" srcOrd="0" destOrd="0" presId="urn:microsoft.com/office/officeart/2005/8/layout/vList2"/>
    <dgm:cxn modelId="{9E2A6115-D3A5-4807-86BC-EFBEA6E7E7B3}" srcId="{D4F1F5A2-141D-4C7B-A8F4-67CE60DC3BB1}" destId="{D73F403D-3336-47B1-87C8-C5F876FE27C4}" srcOrd="0" destOrd="0" parTransId="{95B92843-EAE4-442D-B855-FD904ECD129F}" sibTransId="{91530CE6-5B34-4FDB-819A-730B57196016}"/>
    <dgm:cxn modelId="{3A881D61-DC28-4126-B372-A865968B9ECF}" srcId="{D4F1F5A2-141D-4C7B-A8F4-67CE60DC3BB1}" destId="{C0EA8B99-25DE-418A-B88D-52EE718E4F37}" srcOrd="2" destOrd="0" parTransId="{CF660B92-D059-4926-9828-03EA02186683}" sibTransId="{0641F5E1-D864-4895-87C1-C88EEE57894F}"/>
    <dgm:cxn modelId="{4C572474-13D5-484B-866D-FA790480B36B}" type="presOf" srcId="{50A7F2D6-EE97-4E06-B5A6-5A3325497883}" destId="{95B59CDE-2301-4D67-8E2F-DDDC9FA67D0B}" srcOrd="0" destOrd="1" presId="urn:microsoft.com/office/officeart/2005/8/layout/vList2"/>
    <dgm:cxn modelId="{5EAB9876-1CE4-4E38-9902-711E4E1D6A68}" type="presOf" srcId="{D4F1F5A2-141D-4C7B-A8F4-67CE60DC3BB1}" destId="{D76755E2-AC6A-4FAD-9389-A42DB67A4852}" srcOrd="0" destOrd="0" presId="urn:microsoft.com/office/officeart/2005/8/layout/vList2"/>
    <dgm:cxn modelId="{38EC187A-E133-4F1F-B305-129D57055ED0}" srcId="{D4F1F5A2-141D-4C7B-A8F4-67CE60DC3BB1}" destId="{50A7F2D6-EE97-4E06-B5A6-5A3325497883}" srcOrd="1" destOrd="0" parTransId="{391047FC-1340-47C1-BC82-60B8DD5A06FA}" sibTransId="{6D3A7A16-1CE0-4ABD-81AB-E26B458F94C2}"/>
    <dgm:cxn modelId="{0802278D-8873-4ADA-AE52-C872DD0750B1}" type="presOf" srcId="{C0EA8B99-25DE-418A-B88D-52EE718E4F37}" destId="{95B59CDE-2301-4D67-8E2F-DDDC9FA67D0B}" srcOrd="0" destOrd="2" presId="urn:microsoft.com/office/officeart/2005/8/layout/vList2"/>
    <dgm:cxn modelId="{01DFB392-1289-45E0-A4F7-EF3732CF3B5B}" srcId="{150CFCDD-CC48-4AE3-AD3C-570EA8A7A3EC}" destId="{F2F6EDE3-D2CB-4CDF-A3AF-FEF0B53DE39C}" srcOrd="0" destOrd="0" parTransId="{AC08E11D-625C-4707-86F5-FF683C5D95EB}" sibTransId="{29FC3C5F-95C7-435E-AF82-718BE7727BC7}"/>
    <dgm:cxn modelId="{605316CB-96B2-46D5-842C-6D5E933B3F76}" type="presOf" srcId="{F2F6EDE3-D2CB-4CDF-A3AF-FEF0B53DE39C}" destId="{69055B18-F241-4C4F-BD1D-933DA24BF283}" srcOrd="0" destOrd="0" presId="urn:microsoft.com/office/officeart/2005/8/layout/vList2"/>
    <dgm:cxn modelId="{E001CCD6-1CDC-41C3-B1DB-D4EF1F4EA399}" srcId="{150CFCDD-CC48-4AE3-AD3C-570EA8A7A3EC}" destId="{D4F1F5A2-141D-4C7B-A8F4-67CE60DC3BB1}" srcOrd="1" destOrd="0" parTransId="{DD69F4CC-0DA1-47BA-983D-DE172A90198E}" sibTransId="{E2ABA582-986F-4F6E-A865-87063DA6E24C}"/>
    <dgm:cxn modelId="{D331EBE5-AC26-4637-A652-3E8B100F9E1A}" type="presOf" srcId="{150CFCDD-CC48-4AE3-AD3C-570EA8A7A3EC}" destId="{90DF6FE8-62E7-494C-A9C7-D81630D14439}" srcOrd="0" destOrd="0" presId="urn:microsoft.com/office/officeart/2005/8/layout/vList2"/>
    <dgm:cxn modelId="{8A7A3D75-23EF-4FA7-AD46-2B6DE192FAFD}" type="presParOf" srcId="{90DF6FE8-62E7-494C-A9C7-D81630D14439}" destId="{69055B18-F241-4C4F-BD1D-933DA24BF283}" srcOrd="0" destOrd="0" presId="urn:microsoft.com/office/officeart/2005/8/layout/vList2"/>
    <dgm:cxn modelId="{3BCBC9B4-4667-452F-9CF6-EE081A113B9D}" type="presParOf" srcId="{90DF6FE8-62E7-494C-A9C7-D81630D14439}" destId="{2B1C94C1-D83F-48E6-AD58-CACAE0B7A39F}" srcOrd="1" destOrd="0" presId="urn:microsoft.com/office/officeart/2005/8/layout/vList2"/>
    <dgm:cxn modelId="{774287C2-62CB-4F2D-810F-7AAEB5CD7EC4}" type="presParOf" srcId="{90DF6FE8-62E7-494C-A9C7-D81630D14439}" destId="{D76755E2-AC6A-4FAD-9389-A42DB67A4852}" srcOrd="2" destOrd="0" presId="urn:microsoft.com/office/officeart/2005/8/layout/vList2"/>
    <dgm:cxn modelId="{A7201651-6ED1-4072-858E-DF89699ADB48}" type="presParOf" srcId="{90DF6FE8-62E7-494C-A9C7-D81630D14439}" destId="{95B59CDE-2301-4D67-8E2F-DDDC9FA67D0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DFB013A-0C3F-407A-8C46-A7DEA73B1AA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EF1BBC34-AEF2-411B-9E43-0FB8A6A5B498}">
      <dgm:prSet phldrT="[Text]"/>
      <dgm:spPr/>
      <dgm:t>
        <a:bodyPr/>
        <a:lstStyle/>
        <a:p>
          <a:r>
            <a:rPr lang="en-US"/>
            <a:t>Proximity of the child to the violence</a:t>
          </a:r>
        </a:p>
      </dgm:t>
    </dgm:pt>
    <dgm:pt modelId="{E820751A-F5C8-4803-B650-49C8E05B279F}" type="parTrans" cxnId="{4C36A60A-D150-468C-8301-60686270B0FB}">
      <dgm:prSet/>
      <dgm:spPr/>
      <dgm:t>
        <a:bodyPr/>
        <a:lstStyle/>
        <a:p>
          <a:endParaRPr lang="en-US"/>
        </a:p>
      </dgm:t>
    </dgm:pt>
    <dgm:pt modelId="{11A89B8B-11AD-4EA0-88FF-CA21845E9DAE}" type="sibTrans" cxnId="{4C36A60A-D150-468C-8301-60686270B0FB}">
      <dgm:prSet/>
      <dgm:spPr/>
      <dgm:t>
        <a:bodyPr/>
        <a:lstStyle/>
        <a:p>
          <a:endParaRPr lang="en-US"/>
        </a:p>
      </dgm:t>
    </dgm:pt>
    <dgm:pt modelId="{994FE843-C72A-433F-9924-B9FEC445CCCA}">
      <dgm:prSet phldrT="[Text]"/>
      <dgm:spPr/>
      <dgm:t>
        <a:bodyPr/>
        <a:lstStyle/>
        <a:p>
          <a:r>
            <a:rPr lang="en-US"/>
            <a:t>Caregiver unable to protect themselves or child</a:t>
          </a:r>
        </a:p>
      </dgm:t>
    </dgm:pt>
    <dgm:pt modelId="{A89FC5CB-48AE-4C0E-AFF3-A40858676E05}" type="parTrans" cxnId="{EFA05957-4ECF-4A6B-9F1D-C059A9427CF4}">
      <dgm:prSet/>
      <dgm:spPr/>
      <dgm:t>
        <a:bodyPr/>
        <a:lstStyle/>
        <a:p>
          <a:endParaRPr lang="en-US"/>
        </a:p>
      </dgm:t>
    </dgm:pt>
    <dgm:pt modelId="{4BB0EBDA-EDA1-4A93-9031-DE9425C4DF70}" type="sibTrans" cxnId="{EFA05957-4ECF-4A6B-9F1D-C059A9427CF4}">
      <dgm:prSet/>
      <dgm:spPr/>
      <dgm:t>
        <a:bodyPr/>
        <a:lstStyle/>
        <a:p>
          <a:endParaRPr lang="en-US"/>
        </a:p>
      </dgm:t>
    </dgm:pt>
    <dgm:pt modelId="{B071332F-3C4D-4287-8647-84D025711D2B}">
      <dgm:prSet phldrT="[Text]"/>
      <dgm:spPr/>
      <dgm:t>
        <a:bodyPr/>
        <a:lstStyle/>
        <a:p>
          <a:r>
            <a:rPr lang="en-US"/>
            <a:t>Other factors: mental health, substance use, stalking behaviors, abduction, abuse of animals</a:t>
          </a:r>
        </a:p>
      </dgm:t>
    </dgm:pt>
    <dgm:pt modelId="{0EB7D719-432A-4C48-9704-67C4F97CA5AA}" type="parTrans" cxnId="{4F21692F-4A5C-4786-946B-ACC1A68B158E}">
      <dgm:prSet/>
      <dgm:spPr/>
      <dgm:t>
        <a:bodyPr/>
        <a:lstStyle/>
        <a:p>
          <a:endParaRPr lang="en-US"/>
        </a:p>
      </dgm:t>
    </dgm:pt>
    <dgm:pt modelId="{AA1766B7-1052-43E1-BB79-ED0BABF7DD19}" type="sibTrans" cxnId="{4F21692F-4A5C-4786-946B-ACC1A68B158E}">
      <dgm:prSet/>
      <dgm:spPr/>
      <dgm:t>
        <a:bodyPr/>
        <a:lstStyle/>
        <a:p>
          <a:endParaRPr lang="en-US"/>
        </a:p>
      </dgm:t>
    </dgm:pt>
    <dgm:pt modelId="{2DCEE486-1457-4244-8DA1-2C6AB6B274E7}">
      <dgm:prSet phldrT="[Text]"/>
      <dgm:spPr/>
      <dgm:t>
        <a:bodyPr/>
        <a:lstStyle/>
        <a:p>
          <a:r>
            <a:rPr lang="en-US"/>
            <a:t>Injury to child (physical or emotional)</a:t>
          </a:r>
        </a:p>
      </dgm:t>
    </dgm:pt>
    <dgm:pt modelId="{576AD4B9-BF6D-49CC-AEC9-02D2173552BC}" type="parTrans" cxnId="{80D6E2EE-E6A3-4282-A67A-1FDBF20ADFCD}">
      <dgm:prSet/>
      <dgm:spPr/>
      <dgm:t>
        <a:bodyPr/>
        <a:lstStyle/>
        <a:p>
          <a:endParaRPr lang="en-US"/>
        </a:p>
      </dgm:t>
    </dgm:pt>
    <dgm:pt modelId="{93645B28-FFBF-4869-A23C-55CFF21C20A7}" type="sibTrans" cxnId="{80D6E2EE-E6A3-4282-A67A-1FDBF20ADFCD}">
      <dgm:prSet/>
      <dgm:spPr/>
      <dgm:t>
        <a:bodyPr/>
        <a:lstStyle/>
        <a:p>
          <a:endParaRPr lang="en-US"/>
        </a:p>
      </dgm:t>
    </dgm:pt>
    <dgm:pt modelId="{46FD6013-6AE1-46D9-952C-59A4D370F74B}">
      <dgm:prSet phldrT="[Text]"/>
      <dgm:spPr/>
      <dgm:t>
        <a:bodyPr/>
        <a:lstStyle/>
        <a:p>
          <a:r>
            <a:rPr lang="en-US"/>
            <a:t>Use of weapon in the incident or in the past</a:t>
          </a:r>
        </a:p>
      </dgm:t>
    </dgm:pt>
    <dgm:pt modelId="{059DB9B4-9DFC-439B-8F40-ECAD3E2DDA8C}" type="parTrans" cxnId="{FB6255E8-196D-4B41-9102-CFC1CE181977}">
      <dgm:prSet/>
      <dgm:spPr/>
      <dgm:t>
        <a:bodyPr/>
        <a:lstStyle/>
        <a:p>
          <a:endParaRPr lang="en-US"/>
        </a:p>
      </dgm:t>
    </dgm:pt>
    <dgm:pt modelId="{E6EFC0F5-0FBE-440D-90D4-64B3332EC1DE}" type="sibTrans" cxnId="{FB6255E8-196D-4B41-9102-CFC1CE181977}">
      <dgm:prSet/>
      <dgm:spPr/>
      <dgm:t>
        <a:bodyPr/>
        <a:lstStyle/>
        <a:p>
          <a:endParaRPr lang="en-US"/>
        </a:p>
      </dgm:t>
    </dgm:pt>
    <dgm:pt modelId="{0FB33766-A4F4-4C6B-BBA0-AB555F9DA03B}">
      <dgm:prSet phldrT="[Text]"/>
      <dgm:spPr/>
      <dgm:t>
        <a:bodyPr/>
        <a:lstStyle/>
        <a:p>
          <a:r>
            <a:rPr lang="en-US"/>
            <a:t>Child attempted to intervene </a:t>
          </a:r>
        </a:p>
      </dgm:t>
    </dgm:pt>
    <dgm:pt modelId="{C3CF1BAA-35BD-4143-BC0A-310BAB24986E}" type="parTrans" cxnId="{57255ED4-7E7B-4889-B13C-06A0335C808C}">
      <dgm:prSet/>
      <dgm:spPr/>
      <dgm:t>
        <a:bodyPr/>
        <a:lstStyle/>
        <a:p>
          <a:endParaRPr lang="en-US"/>
        </a:p>
      </dgm:t>
    </dgm:pt>
    <dgm:pt modelId="{7B29F5A8-E152-483C-8122-A603FDA490A5}" type="sibTrans" cxnId="{57255ED4-7E7B-4889-B13C-06A0335C808C}">
      <dgm:prSet/>
      <dgm:spPr/>
      <dgm:t>
        <a:bodyPr/>
        <a:lstStyle/>
        <a:p>
          <a:endParaRPr lang="en-US"/>
        </a:p>
      </dgm:t>
    </dgm:pt>
    <dgm:pt modelId="{D3207D4C-8E14-4A2D-9C06-E014ABBA6D79}">
      <dgm:prSet phldrT="[Text]"/>
      <dgm:spPr/>
      <dgm:t>
        <a:bodyPr/>
        <a:lstStyle/>
        <a:p>
          <a:r>
            <a:rPr lang="en-US"/>
            <a:t>Child in the arms of the caregiver/survivor</a:t>
          </a:r>
        </a:p>
      </dgm:t>
    </dgm:pt>
    <dgm:pt modelId="{C12CFA29-16E8-4AF9-B8CF-F3B9F32FC22C}" type="parTrans" cxnId="{7B08AF06-50C1-496D-8001-2EC52E878641}">
      <dgm:prSet/>
      <dgm:spPr/>
      <dgm:t>
        <a:bodyPr/>
        <a:lstStyle/>
        <a:p>
          <a:endParaRPr lang="en-US"/>
        </a:p>
      </dgm:t>
    </dgm:pt>
    <dgm:pt modelId="{69CC9955-2A73-4EE1-BDC9-60E6A4253F4B}" type="sibTrans" cxnId="{7B08AF06-50C1-496D-8001-2EC52E878641}">
      <dgm:prSet/>
      <dgm:spPr/>
      <dgm:t>
        <a:bodyPr/>
        <a:lstStyle/>
        <a:p>
          <a:endParaRPr lang="en-US"/>
        </a:p>
      </dgm:t>
    </dgm:pt>
    <dgm:pt modelId="{1AA526AA-877F-42AD-8044-072DACACBD7D}">
      <dgm:prSet phldrT="[Text]"/>
      <dgm:spPr/>
      <dgm:t>
        <a:bodyPr/>
        <a:lstStyle/>
        <a:p>
          <a:r>
            <a:rPr lang="en-US"/>
            <a:t>Child called for help during incident</a:t>
          </a:r>
        </a:p>
      </dgm:t>
    </dgm:pt>
    <dgm:pt modelId="{0423ECA3-A539-409A-A615-6ADB4FF25167}" type="parTrans" cxnId="{307617C4-5DF6-4D62-A7C6-AB517C6BFD99}">
      <dgm:prSet/>
      <dgm:spPr/>
      <dgm:t>
        <a:bodyPr/>
        <a:lstStyle/>
        <a:p>
          <a:endParaRPr lang="en-US"/>
        </a:p>
      </dgm:t>
    </dgm:pt>
    <dgm:pt modelId="{FB80F067-573D-40D1-A90B-DFC8A83BCD0E}" type="sibTrans" cxnId="{307617C4-5DF6-4D62-A7C6-AB517C6BFD99}">
      <dgm:prSet/>
      <dgm:spPr/>
      <dgm:t>
        <a:bodyPr/>
        <a:lstStyle/>
        <a:p>
          <a:endParaRPr lang="en-US"/>
        </a:p>
      </dgm:t>
    </dgm:pt>
    <dgm:pt modelId="{058E53EA-1288-45CB-B65F-3C67800E4FF7}">
      <dgm:prSet phldrT="[Text]"/>
      <dgm:spPr/>
      <dgm:t>
        <a:bodyPr/>
        <a:lstStyle/>
        <a:p>
          <a:r>
            <a:rPr lang="en-US"/>
            <a:t>History of DV, law enforcement involvement, or protective orders</a:t>
          </a:r>
        </a:p>
      </dgm:t>
    </dgm:pt>
    <dgm:pt modelId="{FA271822-15BE-47C1-A131-17D9EF19F14B}" type="parTrans" cxnId="{B9358B38-49FD-45FA-AA60-F905C7304E37}">
      <dgm:prSet/>
      <dgm:spPr/>
      <dgm:t>
        <a:bodyPr/>
        <a:lstStyle/>
        <a:p>
          <a:endParaRPr lang="en-US"/>
        </a:p>
      </dgm:t>
    </dgm:pt>
    <dgm:pt modelId="{383C1931-8814-48F7-A361-6EBA3887F971}" type="sibTrans" cxnId="{B9358B38-49FD-45FA-AA60-F905C7304E37}">
      <dgm:prSet/>
      <dgm:spPr/>
      <dgm:t>
        <a:bodyPr/>
        <a:lstStyle/>
        <a:p>
          <a:endParaRPr lang="en-US"/>
        </a:p>
      </dgm:t>
    </dgm:pt>
    <dgm:pt modelId="{176CA591-6D3D-466F-AAC9-0DA8BA45503D}">
      <dgm:prSet phldrT="[Text]"/>
      <dgm:spPr/>
      <dgm:t>
        <a:bodyPr/>
        <a:lstStyle/>
        <a:p>
          <a:r>
            <a:rPr lang="en-US"/>
            <a:t>Increasing frequency or severity of violence</a:t>
          </a:r>
        </a:p>
      </dgm:t>
    </dgm:pt>
    <dgm:pt modelId="{ACCDAA33-3D95-4BD4-91CA-6B3D7E41872C}" type="parTrans" cxnId="{B01C1CDE-FFEF-44E3-9F83-DBD3194B7632}">
      <dgm:prSet/>
      <dgm:spPr/>
      <dgm:t>
        <a:bodyPr/>
        <a:lstStyle/>
        <a:p>
          <a:endParaRPr lang="en-US"/>
        </a:p>
      </dgm:t>
    </dgm:pt>
    <dgm:pt modelId="{39BE7D71-658E-4663-B2A4-78DA5C416354}" type="sibTrans" cxnId="{B01C1CDE-FFEF-44E3-9F83-DBD3194B7632}">
      <dgm:prSet/>
      <dgm:spPr/>
      <dgm:t>
        <a:bodyPr/>
        <a:lstStyle/>
        <a:p>
          <a:endParaRPr lang="en-US"/>
        </a:p>
      </dgm:t>
    </dgm:pt>
    <dgm:pt modelId="{C55A0252-7938-4716-AC24-13693489DD0F}" type="pres">
      <dgm:prSet presAssocID="{1DFB013A-0C3F-407A-8C46-A7DEA73B1AA3}" presName="linear" presStyleCnt="0">
        <dgm:presLayoutVars>
          <dgm:animLvl val="lvl"/>
          <dgm:resizeHandles val="exact"/>
        </dgm:presLayoutVars>
      </dgm:prSet>
      <dgm:spPr/>
    </dgm:pt>
    <dgm:pt modelId="{9AB2BBA3-8E31-4F9C-86B1-D59496E11F91}" type="pres">
      <dgm:prSet presAssocID="{EF1BBC34-AEF2-411B-9E43-0FB8A6A5B498}" presName="parentText" presStyleLbl="node1" presStyleIdx="0" presStyleCnt="10">
        <dgm:presLayoutVars>
          <dgm:chMax val="0"/>
          <dgm:bulletEnabled val="1"/>
        </dgm:presLayoutVars>
      </dgm:prSet>
      <dgm:spPr/>
    </dgm:pt>
    <dgm:pt modelId="{B2FF6C37-D90F-40A7-896A-03C8785F9C42}" type="pres">
      <dgm:prSet presAssocID="{11A89B8B-11AD-4EA0-88FF-CA21845E9DAE}" presName="spacer" presStyleCnt="0"/>
      <dgm:spPr/>
    </dgm:pt>
    <dgm:pt modelId="{86364E4A-7C6D-44FD-9AD9-367AD15D43FB}" type="pres">
      <dgm:prSet presAssocID="{2DCEE486-1457-4244-8DA1-2C6AB6B274E7}" presName="parentText" presStyleLbl="node1" presStyleIdx="1" presStyleCnt="10">
        <dgm:presLayoutVars>
          <dgm:chMax val="0"/>
          <dgm:bulletEnabled val="1"/>
        </dgm:presLayoutVars>
      </dgm:prSet>
      <dgm:spPr/>
    </dgm:pt>
    <dgm:pt modelId="{7B98129F-3496-450B-BA80-90F7E5DC771F}" type="pres">
      <dgm:prSet presAssocID="{93645B28-FFBF-4869-A23C-55CFF21C20A7}" presName="spacer" presStyleCnt="0"/>
      <dgm:spPr/>
    </dgm:pt>
    <dgm:pt modelId="{752E4CF1-C1FE-415D-AAE4-CE0084D26178}" type="pres">
      <dgm:prSet presAssocID="{46FD6013-6AE1-46D9-952C-59A4D370F74B}" presName="parentText" presStyleLbl="node1" presStyleIdx="2" presStyleCnt="10">
        <dgm:presLayoutVars>
          <dgm:chMax val="0"/>
          <dgm:bulletEnabled val="1"/>
        </dgm:presLayoutVars>
      </dgm:prSet>
      <dgm:spPr/>
    </dgm:pt>
    <dgm:pt modelId="{476E55A7-EFD0-48EB-9842-68BA70BBE7CF}" type="pres">
      <dgm:prSet presAssocID="{E6EFC0F5-0FBE-440D-90D4-64B3332EC1DE}" presName="spacer" presStyleCnt="0"/>
      <dgm:spPr/>
    </dgm:pt>
    <dgm:pt modelId="{30F7DB42-1B30-4D1D-ABB5-0126117D8FAE}" type="pres">
      <dgm:prSet presAssocID="{0FB33766-A4F4-4C6B-BBA0-AB555F9DA03B}" presName="parentText" presStyleLbl="node1" presStyleIdx="3" presStyleCnt="10">
        <dgm:presLayoutVars>
          <dgm:chMax val="0"/>
          <dgm:bulletEnabled val="1"/>
        </dgm:presLayoutVars>
      </dgm:prSet>
      <dgm:spPr/>
    </dgm:pt>
    <dgm:pt modelId="{2A07299C-5060-45DB-9528-8A7D8074422E}" type="pres">
      <dgm:prSet presAssocID="{7B29F5A8-E152-483C-8122-A603FDA490A5}" presName="spacer" presStyleCnt="0"/>
      <dgm:spPr/>
    </dgm:pt>
    <dgm:pt modelId="{95649E4E-4668-4D02-BA8C-720EE7C17FCC}" type="pres">
      <dgm:prSet presAssocID="{D3207D4C-8E14-4A2D-9C06-E014ABBA6D79}" presName="parentText" presStyleLbl="node1" presStyleIdx="4" presStyleCnt="10">
        <dgm:presLayoutVars>
          <dgm:chMax val="0"/>
          <dgm:bulletEnabled val="1"/>
        </dgm:presLayoutVars>
      </dgm:prSet>
      <dgm:spPr/>
    </dgm:pt>
    <dgm:pt modelId="{26A3841E-AA07-4FF6-8B19-CFE4F04D6063}" type="pres">
      <dgm:prSet presAssocID="{69CC9955-2A73-4EE1-BDC9-60E6A4253F4B}" presName="spacer" presStyleCnt="0"/>
      <dgm:spPr/>
    </dgm:pt>
    <dgm:pt modelId="{11476819-A72D-4CD8-83B1-FCAA4AE93BE3}" type="pres">
      <dgm:prSet presAssocID="{994FE843-C72A-433F-9924-B9FEC445CCCA}" presName="parentText" presStyleLbl="node1" presStyleIdx="5" presStyleCnt="10">
        <dgm:presLayoutVars>
          <dgm:chMax val="0"/>
          <dgm:bulletEnabled val="1"/>
        </dgm:presLayoutVars>
      </dgm:prSet>
      <dgm:spPr/>
    </dgm:pt>
    <dgm:pt modelId="{A61E2453-DC51-4180-97EC-634AF233D3AB}" type="pres">
      <dgm:prSet presAssocID="{4BB0EBDA-EDA1-4A93-9031-DE9425C4DF70}" presName="spacer" presStyleCnt="0"/>
      <dgm:spPr/>
    </dgm:pt>
    <dgm:pt modelId="{BD239ED6-F39B-41E4-B171-2DB4E09E05E9}" type="pres">
      <dgm:prSet presAssocID="{1AA526AA-877F-42AD-8044-072DACACBD7D}" presName="parentText" presStyleLbl="node1" presStyleIdx="6" presStyleCnt="10">
        <dgm:presLayoutVars>
          <dgm:chMax val="0"/>
          <dgm:bulletEnabled val="1"/>
        </dgm:presLayoutVars>
      </dgm:prSet>
      <dgm:spPr/>
    </dgm:pt>
    <dgm:pt modelId="{2C8E4F9C-0D18-4A1B-AA2C-1FFC9EB696B6}" type="pres">
      <dgm:prSet presAssocID="{FB80F067-573D-40D1-A90B-DFC8A83BCD0E}" presName="spacer" presStyleCnt="0"/>
      <dgm:spPr/>
    </dgm:pt>
    <dgm:pt modelId="{CDCE394C-7CB4-49A6-A507-45558A012A9B}" type="pres">
      <dgm:prSet presAssocID="{058E53EA-1288-45CB-B65F-3C67800E4FF7}" presName="parentText" presStyleLbl="node1" presStyleIdx="7" presStyleCnt="10">
        <dgm:presLayoutVars>
          <dgm:chMax val="0"/>
          <dgm:bulletEnabled val="1"/>
        </dgm:presLayoutVars>
      </dgm:prSet>
      <dgm:spPr/>
    </dgm:pt>
    <dgm:pt modelId="{3B48CCCD-BBF8-49BC-80C5-77AFFC662084}" type="pres">
      <dgm:prSet presAssocID="{383C1931-8814-48F7-A361-6EBA3887F971}" presName="spacer" presStyleCnt="0"/>
      <dgm:spPr/>
    </dgm:pt>
    <dgm:pt modelId="{54540F34-F321-441B-AEF6-32F41294BD75}" type="pres">
      <dgm:prSet presAssocID="{176CA591-6D3D-466F-AAC9-0DA8BA45503D}" presName="parentText" presStyleLbl="node1" presStyleIdx="8" presStyleCnt="10">
        <dgm:presLayoutVars>
          <dgm:chMax val="0"/>
          <dgm:bulletEnabled val="1"/>
        </dgm:presLayoutVars>
      </dgm:prSet>
      <dgm:spPr/>
    </dgm:pt>
    <dgm:pt modelId="{D3767083-65BD-43B1-96A1-1A1AA286D70E}" type="pres">
      <dgm:prSet presAssocID="{39BE7D71-658E-4663-B2A4-78DA5C416354}" presName="spacer" presStyleCnt="0"/>
      <dgm:spPr/>
    </dgm:pt>
    <dgm:pt modelId="{634DD683-8060-402E-939D-E009EE1F7713}" type="pres">
      <dgm:prSet presAssocID="{B071332F-3C4D-4287-8647-84D025711D2B}" presName="parentText" presStyleLbl="node1" presStyleIdx="9" presStyleCnt="10">
        <dgm:presLayoutVars>
          <dgm:chMax val="0"/>
          <dgm:bulletEnabled val="1"/>
        </dgm:presLayoutVars>
      </dgm:prSet>
      <dgm:spPr/>
    </dgm:pt>
  </dgm:ptLst>
  <dgm:cxnLst>
    <dgm:cxn modelId="{7B08AF06-50C1-496D-8001-2EC52E878641}" srcId="{1DFB013A-0C3F-407A-8C46-A7DEA73B1AA3}" destId="{D3207D4C-8E14-4A2D-9C06-E014ABBA6D79}" srcOrd="4" destOrd="0" parTransId="{C12CFA29-16E8-4AF9-B8CF-F3B9F32FC22C}" sibTransId="{69CC9955-2A73-4EE1-BDC9-60E6A4253F4B}"/>
    <dgm:cxn modelId="{6D697607-A577-4D39-AE76-66B114256CC2}" type="presOf" srcId="{B071332F-3C4D-4287-8647-84D025711D2B}" destId="{634DD683-8060-402E-939D-E009EE1F7713}" srcOrd="0" destOrd="0" presId="urn:microsoft.com/office/officeart/2005/8/layout/vList2"/>
    <dgm:cxn modelId="{4C36A60A-D150-468C-8301-60686270B0FB}" srcId="{1DFB013A-0C3F-407A-8C46-A7DEA73B1AA3}" destId="{EF1BBC34-AEF2-411B-9E43-0FB8A6A5B498}" srcOrd="0" destOrd="0" parTransId="{E820751A-F5C8-4803-B650-49C8E05B279F}" sibTransId="{11A89B8B-11AD-4EA0-88FF-CA21845E9DAE}"/>
    <dgm:cxn modelId="{4F21692F-4A5C-4786-946B-ACC1A68B158E}" srcId="{1DFB013A-0C3F-407A-8C46-A7DEA73B1AA3}" destId="{B071332F-3C4D-4287-8647-84D025711D2B}" srcOrd="9" destOrd="0" parTransId="{0EB7D719-432A-4C48-9704-67C4F97CA5AA}" sibTransId="{AA1766B7-1052-43E1-BB79-ED0BABF7DD19}"/>
    <dgm:cxn modelId="{EA6F6B35-4E2B-4248-A383-C980EEF0495F}" type="presOf" srcId="{D3207D4C-8E14-4A2D-9C06-E014ABBA6D79}" destId="{95649E4E-4668-4D02-BA8C-720EE7C17FCC}" srcOrd="0" destOrd="0" presId="urn:microsoft.com/office/officeart/2005/8/layout/vList2"/>
    <dgm:cxn modelId="{B9358B38-49FD-45FA-AA60-F905C7304E37}" srcId="{1DFB013A-0C3F-407A-8C46-A7DEA73B1AA3}" destId="{058E53EA-1288-45CB-B65F-3C67800E4FF7}" srcOrd="7" destOrd="0" parTransId="{FA271822-15BE-47C1-A131-17D9EF19F14B}" sibTransId="{383C1931-8814-48F7-A361-6EBA3887F971}"/>
    <dgm:cxn modelId="{13234861-62B0-4B74-9C49-9F38913969DC}" type="presOf" srcId="{0FB33766-A4F4-4C6B-BBA0-AB555F9DA03B}" destId="{30F7DB42-1B30-4D1D-ABB5-0126117D8FAE}" srcOrd="0" destOrd="0" presId="urn:microsoft.com/office/officeart/2005/8/layout/vList2"/>
    <dgm:cxn modelId="{8750E446-C303-4707-9A31-409B17AE566E}" type="presOf" srcId="{1DFB013A-0C3F-407A-8C46-A7DEA73B1AA3}" destId="{C55A0252-7938-4716-AC24-13693489DD0F}" srcOrd="0" destOrd="0" presId="urn:microsoft.com/office/officeart/2005/8/layout/vList2"/>
    <dgm:cxn modelId="{A8E5146D-1972-437F-94F7-53528FF47349}" type="presOf" srcId="{2DCEE486-1457-4244-8DA1-2C6AB6B274E7}" destId="{86364E4A-7C6D-44FD-9AD9-367AD15D43FB}" srcOrd="0" destOrd="0" presId="urn:microsoft.com/office/officeart/2005/8/layout/vList2"/>
    <dgm:cxn modelId="{C476266D-DDC9-4825-BCB0-954E08CB4C18}" type="presOf" srcId="{176CA591-6D3D-466F-AAC9-0DA8BA45503D}" destId="{54540F34-F321-441B-AEF6-32F41294BD75}" srcOrd="0" destOrd="0" presId="urn:microsoft.com/office/officeart/2005/8/layout/vList2"/>
    <dgm:cxn modelId="{EFA05957-4ECF-4A6B-9F1D-C059A9427CF4}" srcId="{1DFB013A-0C3F-407A-8C46-A7DEA73B1AA3}" destId="{994FE843-C72A-433F-9924-B9FEC445CCCA}" srcOrd="5" destOrd="0" parTransId="{A89FC5CB-48AE-4C0E-AFF3-A40858676E05}" sibTransId="{4BB0EBDA-EDA1-4A93-9031-DE9425C4DF70}"/>
    <dgm:cxn modelId="{CB069B9E-B521-41E0-881C-DD4844F13234}" type="presOf" srcId="{EF1BBC34-AEF2-411B-9E43-0FB8A6A5B498}" destId="{9AB2BBA3-8E31-4F9C-86B1-D59496E11F91}" srcOrd="0" destOrd="0" presId="urn:microsoft.com/office/officeart/2005/8/layout/vList2"/>
    <dgm:cxn modelId="{C4DA1EB0-4594-4AF9-AAF3-E69440CED9E2}" type="presOf" srcId="{1AA526AA-877F-42AD-8044-072DACACBD7D}" destId="{BD239ED6-F39B-41E4-B171-2DB4E09E05E9}" srcOrd="0" destOrd="0" presId="urn:microsoft.com/office/officeart/2005/8/layout/vList2"/>
    <dgm:cxn modelId="{307617C4-5DF6-4D62-A7C6-AB517C6BFD99}" srcId="{1DFB013A-0C3F-407A-8C46-A7DEA73B1AA3}" destId="{1AA526AA-877F-42AD-8044-072DACACBD7D}" srcOrd="6" destOrd="0" parTransId="{0423ECA3-A539-409A-A615-6ADB4FF25167}" sibTransId="{FB80F067-573D-40D1-A90B-DFC8A83BCD0E}"/>
    <dgm:cxn modelId="{57255ED4-7E7B-4889-B13C-06A0335C808C}" srcId="{1DFB013A-0C3F-407A-8C46-A7DEA73B1AA3}" destId="{0FB33766-A4F4-4C6B-BBA0-AB555F9DA03B}" srcOrd="3" destOrd="0" parTransId="{C3CF1BAA-35BD-4143-BC0A-310BAB24986E}" sibTransId="{7B29F5A8-E152-483C-8122-A603FDA490A5}"/>
    <dgm:cxn modelId="{3B184DD5-5C82-48DF-B9B8-F3FBCEF2789B}" type="presOf" srcId="{058E53EA-1288-45CB-B65F-3C67800E4FF7}" destId="{CDCE394C-7CB4-49A6-A507-45558A012A9B}" srcOrd="0" destOrd="0" presId="urn:microsoft.com/office/officeart/2005/8/layout/vList2"/>
    <dgm:cxn modelId="{A86AADD6-5E4E-45EF-AD5F-43BD86E38B78}" type="presOf" srcId="{46FD6013-6AE1-46D9-952C-59A4D370F74B}" destId="{752E4CF1-C1FE-415D-AAE4-CE0084D26178}" srcOrd="0" destOrd="0" presId="urn:microsoft.com/office/officeart/2005/8/layout/vList2"/>
    <dgm:cxn modelId="{B01C1CDE-FFEF-44E3-9F83-DBD3194B7632}" srcId="{1DFB013A-0C3F-407A-8C46-A7DEA73B1AA3}" destId="{176CA591-6D3D-466F-AAC9-0DA8BA45503D}" srcOrd="8" destOrd="0" parTransId="{ACCDAA33-3D95-4BD4-91CA-6B3D7E41872C}" sibTransId="{39BE7D71-658E-4663-B2A4-78DA5C416354}"/>
    <dgm:cxn modelId="{FB6255E8-196D-4B41-9102-CFC1CE181977}" srcId="{1DFB013A-0C3F-407A-8C46-A7DEA73B1AA3}" destId="{46FD6013-6AE1-46D9-952C-59A4D370F74B}" srcOrd="2" destOrd="0" parTransId="{059DB9B4-9DFC-439B-8F40-ECAD3E2DDA8C}" sibTransId="{E6EFC0F5-0FBE-440D-90D4-64B3332EC1DE}"/>
    <dgm:cxn modelId="{80D6E2EE-E6A3-4282-A67A-1FDBF20ADFCD}" srcId="{1DFB013A-0C3F-407A-8C46-A7DEA73B1AA3}" destId="{2DCEE486-1457-4244-8DA1-2C6AB6B274E7}" srcOrd="1" destOrd="0" parTransId="{576AD4B9-BF6D-49CC-AEC9-02D2173552BC}" sibTransId="{93645B28-FFBF-4869-A23C-55CFF21C20A7}"/>
    <dgm:cxn modelId="{02AFABF7-7F26-46B9-AB5D-1A1686FE0BC4}" type="presOf" srcId="{994FE843-C72A-433F-9924-B9FEC445CCCA}" destId="{11476819-A72D-4CD8-83B1-FCAA4AE93BE3}" srcOrd="0" destOrd="0" presId="urn:microsoft.com/office/officeart/2005/8/layout/vList2"/>
    <dgm:cxn modelId="{A5DA0616-553E-420E-9C44-B1CD976D7A79}" type="presParOf" srcId="{C55A0252-7938-4716-AC24-13693489DD0F}" destId="{9AB2BBA3-8E31-4F9C-86B1-D59496E11F91}" srcOrd="0" destOrd="0" presId="urn:microsoft.com/office/officeart/2005/8/layout/vList2"/>
    <dgm:cxn modelId="{4ACD2889-0062-4152-8618-5882DEBEA782}" type="presParOf" srcId="{C55A0252-7938-4716-AC24-13693489DD0F}" destId="{B2FF6C37-D90F-40A7-896A-03C8785F9C42}" srcOrd="1" destOrd="0" presId="urn:microsoft.com/office/officeart/2005/8/layout/vList2"/>
    <dgm:cxn modelId="{16CB0822-36A8-40E0-AAE1-6DD9AB107889}" type="presParOf" srcId="{C55A0252-7938-4716-AC24-13693489DD0F}" destId="{86364E4A-7C6D-44FD-9AD9-367AD15D43FB}" srcOrd="2" destOrd="0" presId="urn:microsoft.com/office/officeart/2005/8/layout/vList2"/>
    <dgm:cxn modelId="{2A94B483-A0CD-40A2-A3A0-99C3B4BACBBF}" type="presParOf" srcId="{C55A0252-7938-4716-AC24-13693489DD0F}" destId="{7B98129F-3496-450B-BA80-90F7E5DC771F}" srcOrd="3" destOrd="0" presId="urn:microsoft.com/office/officeart/2005/8/layout/vList2"/>
    <dgm:cxn modelId="{E2CC03AD-AB1B-44B7-91DC-69D9C0950CE6}" type="presParOf" srcId="{C55A0252-7938-4716-AC24-13693489DD0F}" destId="{752E4CF1-C1FE-415D-AAE4-CE0084D26178}" srcOrd="4" destOrd="0" presId="urn:microsoft.com/office/officeart/2005/8/layout/vList2"/>
    <dgm:cxn modelId="{579AF128-F1BF-48B4-96BD-21418B0F05E1}" type="presParOf" srcId="{C55A0252-7938-4716-AC24-13693489DD0F}" destId="{476E55A7-EFD0-48EB-9842-68BA70BBE7CF}" srcOrd="5" destOrd="0" presId="urn:microsoft.com/office/officeart/2005/8/layout/vList2"/>
    <dgm:cxn modelId="{40BC4500-236C-46EE-BD1A-C3EE5FF99915}" type="presParOf" srcId="{C55A0252-7938-4716-AC24-13693489DD0F}" destId="{30F7DB42-1B30-4D1D-ABB5-0126117D8FAE}" srcOrd="6" destOrd="0" presId="urn:microsoft.com/office/officeart/2005/8/layout/vList2"/>
    <dgm:cxn modelId="{C18F912D-F48A-4581-8DAC-99967A629159}" type="presParOf" srcId="{C55A0252-7938-4716-AC24-13693489DD0F}" destId="{2A07299C-5060-45DB-9528-8A7D8074422E}" srcOrd="7" destOrd="0" presId="urn:microsoft.com/office/officeart/2005/8/layout/vList2"/>
    <dgm:cxn modelId="{FD08FAD4-ACD0-4981-80DF-69FBF841CB49}" type="presParOf" srcId="{C55A0252-7938-4716-AC24-13693489DD0F}" destId="{95649E4E-4668-4D02-BA8C-720EE7C17FCC}" srcOrd="8" destOrd="0" presId="urn:microsoft.com/office/officeart/2005/8/layout/vList2"/>
    <dgm:cxn modelId="{8904216A-44D4-4F92-9B4C-AB2295367F12}" type="presParOf" srcId="{C55A0252-7938-4716-AC24-13693489DD0F}" destId="{26A3841E-AA07-4FF6-8B19-CFE4F04D6063}" srcOrd="9" destOrd="0" presId="urn:microsoft.com/office/officeart/2005/8/layout/vList2"/>
    <dgm:cxn modelId="{30B179AC-EF7E-456C-A8E1-AC6EA7B5701C}" type="presParOf" srcId="{C55A0252-7938-4716-AC24-13693489DD0F}" destId="{11476819-A72D-4CD8-83B1-FCAA4AE93BE3}" srcOrd="10" destOrd="0" presId="urn:microsoft.com/office/officeart/2005/8/layout/vList2"/>
    <dgm:cxn modelId="{7CA8CF4B-C43F-4C13-A714-12511B463C7B}" type="presParOf" srcId="{C55A0252-7938-4716-AC24-13693489DD0F}" destId="{A61E2453-DC51-4180-97EC-634AF233D3AB}" srcOrd="11" destOrd="0" presId="urn:microsoft.com/office/officeart/2005/8/layout/vList2"/>
    <dgm:cxn modelId="{2C1DD764-F716-482A-900A-020974599E2D}" type="presParOf" srcId="{C55A0252-7938-4716-AC24-13693489DD0F}" destId="{BD239ED6-F39B-41E4-B171-2DB4E09E05E9}" srcOrd="12" destOrd="0" presId="urn:microsoft.com/office/officeart/2005/8/layout/vList2"/>
    <dgm:cxn modelId="{6BD489C3-8376-4F5C-B648-00DBDA6265AF}" type="presParOf" srcId="{C55A0252-7938-4716-AC24-13693489DD0F}" destId="{2C8E4F9C-0D18-4A1B-AA2C-1FFC9EB696B6}" srcOrd="13" destOrd="0" presId="urn:microsoft.com/office/officeart/2005/8/layout/vList2"/>
    <dgm:cxn modelId="{8A9B124A-D8CC-46EF-9BDA-2FBCF5D34683}" type="presParOf" srcId="{C55A0252-7938-4716-AC24-13693489DD0F}" destId="{CDCE394C-7CB4-49A6-A507-45558A012A9B}" srcOrd="14" destOrd="0" presId="urn:microsoft.com/office/officeart/2005/8/layout/vList2"/>
    <dgm:cxn modelId="{7E87AAA7-8C08-4FDE-AE3F-4F39EF227240}" type="presParOf" srcId="{C55A0252-7938-4716-AC24-13693489DD0F}" destId="{3B48CCCD-BBF8-49BC-80C5-77AFFC662084}" srcOrd="15" destOrd="0" presId="urn:microsoft.com/office/officeart/2005/8/layout/vList2"/>
    <dgm:cxn modelId="{C681B5A2-4DAF-4456-B475-19243A0FAEA6}" type="presParOf" srcId="{C55A0252-7938-4716-AC24-13693489DD0F}" destId="{54540F34-F321-441B-AEF6-32F41294BD75}" srcOrd="16" destOrd="0" presId="urn:microsoft.com/office/officeart/2005/8/layout/vList2"/>
    <dgm:cxn modelId="{5F9A8D82-94A0-4EAE-AFCE-EE3BC403121C}" type="presParOf" srcId="{C55A0252-7938-4716-AC24-13693489DD0F}" destId="{D3767083-65BD-43B1-96A1-1A1AA286D70E}" srcOrd="17" destOrd="0" presId="urn:microsoft.com/office/officeart/2005/8/layout/vList2"/>
    <dgm:cxn modelId="{D0992A08-8459-404A-A2A7-70D80AECB102}" type="presParOf" srcId="{C55A0252-7938-4716-AC24-13693489DD0F}" destId="{634DD683-8060-402E-939D-E009EE1F7713}"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EE329FC-5840-4506-B50C-727BBD67F714}" type="doc">
      <dgm:prSet loTypeId="urn:microsoft.com/office/officeart/2005/8/layout/default" loCatId="list" qsTypeId="urn:microsoft.com/office/officeart/2005/8/quickstyle/simple3" qsCatId="simple" csTypeId="urn:microsoft.com/office/officeart/2005/8/colors/accent3_3" csCatId="accent3" phldr="1"/>
      <dgm:spPr/>
      <dgm:t>
        <a:bodyPr/>
        <a:lstStyle/>
        <a:p>
          <a:endParaRPr lang="en-US"/>
        </a:p>
      </dgm:t>
    </dgm:pt>
    <dgm:pt modelId="{CF5C7C69-92F0-4620-A55E-ADAE85D0438A}">
      <dgm:prSet phldrT="[Text]"/>
      <dgm:spPr/>
      <dgm:t>
        <a:bodyPr/>
        <a:lstStyle/>
        <a:p>
          <a:r>
            <a:rPr lang="en-US"/>
            <a:t>Does the tool determine response time?</a:t>
          </a:r>
        </a:p>
      </dgm:t>
    </dgm:pt>
    <dgm:pt modelId="{82A28D1B-3D73-48E3-A909-183463C73D98}" type="parTrans" cxnId="{78B02F02-49E6-4867-86E9-0556A4647889}">
      <dgm:prSet/>
      <dgm:spPr/>
      <dgm:t>
        <a:bodyPr/>
        <a:lstStyle/>
        <a:p>
          <a:endParaRPr lang="en-US"/>
        </a:p>
      </dgm:t>
    </dgm:pt>
    <dgm:pt modelId="{2870E12A-F3C8-47EA-9279-F31E2BB8662E}" type="sibTrans" cxnId="{78B02F02-49E6-4867-86E9-0556A4647889}">
      <dgm:prSet/>
      <dgm:spPr/>
      <dgm:t>
        <a:bodyPr/>
        <a:lstStyle/>
        <a:p>
          <a:endParaRPr lang="en-US"/>
        </a:p>
      </dgm:t>
    </dgm:pt>
    <dgm:pt modelId="{FEC60FAD-AD6E-463B-B7C4-EBDB1887E5B0}">
      <dgm:prSet phldrT="[Text]"/>
      <dgm:spPr/>
      <dgm:t>
        <a:bodyPr/>
        <a:lstStyle/>
        <a:p>
          <a:r>
            <a:rPr lang="en-US"/>
            <a:t>Does it consider active protective orders?</a:t>
          </a:r>
        </a:p>
      </dgm:t>
    </dgm:pt>
    <dgm:pt modelId="{8302A342-12F0-4E96-859D-B55D9D91E035}" type="parTrans" cxnId="{C7DF3CB4-0509-4531-BBF0-BF2F9820FEC6}">
      <dgm:prSet/>
      <dgm:spPr/>
      <dgm:t>
        <a:bodyPr/>
        <a:lstStyle/>
        <a:p>
          <a:endParaRPr lang="en-US"/>
        </a:p>
      </dgm:t>
    </dgm:pt>
    <dgm:pt modelId="{C0954D31-C856-4A3E-803C-7E9DEEC7F467}" type="sibTrans" cxnId="{C7DF3CB4-0509-4531-BBF0-BF2F9820FEC6}">
      <dgm:prSet/>
      <dgm:spPr/>
      <dgm:t>
        <a:bodyPr/>
        <a:lstStyle/>
        <a:p>
          <a:endParaRPr lang="en-US"/>
        </a:p>
      </dgm:t>
    </dgm:pt>
    <dgm:pt modelId="{021375AF-FF05-499E-9146-31448B4BE1B0}">
      <dgm:prSet phldrT="[Text]"/>
      <dgm:spPr/>
      <dgm:t>
        <a:bodyPr/>
        <a:lstStyle/>
        <a:p>
          <a:r>
            <a:rPr lang="en-US"/>
            <a:t>Reporter doesn’t have the information</a:t>
          </a:r>
        </a:p>
      </dgm:t>
    </dgm:pt>
    <dgm:pt modelId="{8D757953-3BEB-4998-8E7D-744DD8A43D72}" type="parTrans" cxnId="{9DD2D248-733E-4FB3-BB57-8682DE766A29}">
      <dgm:prSet/>
      <dgm:spPr/>
      <dgm:t>
        <a:bodyPr/>
        <a:lstStyle/>
        <a:p>
          <a:endParaRPr lang="en-US"/>
        </a:p>
      </dgm:t>
    </dgm:pt>
    <dgm:pt modelId="{58F107B8-49DA-4835-AB86-0666B0E286C9}" type="sibTrans" cxnId="{9DD2D248-733E-4FB3-BB57-8682DE766A29}">
      <dgm:prSet/>
      <dgm:spPr/>
      <dgm:t>
        <a:bodyPr/>
        <a:lstStyle/>
        <a:p>
          <a:endParaRPr lang="en-US"/>
        </a:p>
      </dgm:t>
    </dgm:pt>
    <dgm:pt modelId="{FA476ECF-D5F8-48C5-ACAB-86221B88788A}">
      <dgm:prSet phldrT="[Text]"/>
      <dgm:spPr/>
      <dgm:t>
        <a:bodyPr/>
        <a:lstStyle/>
        <a:p>
          <a:r>
            <a:rPr lang="en-US"/>
            <a:t>Consideration of high lethality indicators (i.e., strangulation)</a:t>
          </a:r>
        </a:p>
      </dgm:t>
    </dgm:pt>
    <dgm:pt modelId="{F1282601-8CCD-4C75-9902-74B3E13C975D}" type="parTrans" cxnId="{C91AF4D2-3968-4ECE-9EE1-5F538DBB38F4}">
      <dgm:prSet/>
      <dgm:spPr/>
      <dgm:t>
        <a:bodyPr/>
        <a:lstStyle/>
        <a:p>
          <a:endParaRPr lang="en-US"/>
        </a:p>
      </dgm:t>
    </dgm:pt>
    <dgm:pt modelId="{6EA14CE1-D694-431B-92B5-8AC1E151CB96}" type="sibTrans" cxnId="{C91AF4D2-3968-4ECE-9EE1-5F538DBB38F4}">
      <dgm:prSet/>
      <dgm:spPr/>
      <dgm:t>
        <a:bodyPr/>
        <a:lstStyle/>
        <a:p>
          <a:endParaRPr lang="en-US"/>
        </a:p>
      </dgm:t>
    </dgm:pt>
    <dgm:pt modelId="{5579EAD2-A456-43BA-9A9D-5741FDF17713}">
      <dgm:prSet phldrT="[Text]"/>
      <dgm:spPr/>
      <dgm:t>
        <a:bodyPr/>
        <a:lstStyle/>
        <a:p>
          <a:r>
            <a:rPr lang="en-US"/>
            <a:t>How frequently is the tool used? During initial intake call and throughout the case</a:t>
          </a:r>
        </a:p>
      </dgm:t>
    </dgm:pt>
    <dgm:pt modelId="{40F10321-3706-40FB-9054-82CD10A75843}" type="parTrans" cxnId="{0D2F67CC-88A3-47F2-A187-E9EBB3DA0B3B}">
      <dgm:prSet/>
      <dgm:spPr/>
      <dgm:t>
        <a:bodyPr/>
        <a:lstStyle/>
        <a:p>
          <a:endParaRPr lang="en-US"/>
        </a:p>
      </dgm:t>
    </dgm:pt>
    <dgm:pt modelId="{A28430AA-13A7-4592-8AFA-34393EE3D1E8}" type="sibTrans" cxnId="{0D2F67CC-88A3-47F2-A187-E9EBB3DA0B3B}">
      <dgm:prSet/>
      <dgm:spPr/>
      <dgm:t>
        <a:bodyPr/>
        <a:lstStyle/>
        <a:p>
          <a:endParaRPr lang="en-US"/>
        </a:p>
      </dgm:t>
    </dgm:pt>
    <dgm:pt modelId="{DE7822B7-0576-4C69-8561-B9A3E97E5CDB}" type="pres">
      <dgm:prSet presAssocID="{DEE329FC-5840-4506-B50C-727BBD67F714}" presName="diagram" presStyleCnt="0">
        <dgm:presLayoutVars>
          <dgm:dir/>
          <dgm:resizeHandles val="exact"/>
        </dgm:presLayoutVars>
      </dgm:prSet>
      <dgm:spPr/>
    </dgm:pt>
    <dgm:pt modelId="{23D4789F-5060-448B-881D-EEE5EFAFD0FF}" type="pres">
      <dgm:prSet presAssocID="{CF5C7C69-92F0-4620-A55E-ADAE85D0438A}" presName="node" presStyleLbl="node1" presStyleIdx="0" presStyleCnt="5">
        <dgm:presLayoutVars>
          <dgm:bulletEnabled val="1"/>
        </dgm:presLayoutVars>
      </dgm:prSet>
      <dgm:spPr/>
    </dgm:pt>
    <dgm:pt modelId="{DCBD8B29-AC43-48EC-847B-DF2B02F4223B}" type="pres">
      <dgm:prSet presAssocID="{2870E12A-F3C8-47EA-9279-F31E2BB8662E}" presName="sibTrans" presStyleCnt="0"/>
      <dgm:spPr/>
    </dgm:pt>
    <dgm:pt modelId="{D835B921-15EA-4FB3-A121-F893C1845D91}" type="pres">
      <dgm:prSet presAssocID="{FEC60FAD-AD6E-463B-B7C4-EBDB1887E5B0}" presName="node" presStyleLbl="node1" presStyleIdx="1" presStyleCnt="5">
        <dgm:presLayoutVars>
          <dgm:bulletEnabled val="1"/>
        </dgm:presLayoutVars>
      </dgm:prSet>
      <dgm:spPr/>
    </dgm:pt>
    <dgm:pt modelId="{B4B0EB22-AF03-49F8-A7E3-55D9A1320B25}" type="pres">
      <dgm:prSet presAssocID="{C0954D31-C856-4A3E-803C-7E9DEEC7F467}" presName="sibTrans" presStyleCnt="0"/>
      <dgm:spPr/>
    </dgm:pt>
    <dgm:pt modelId="{F426DCC4-8043-49B0-8978-AAD8FC2A65BB}" type="pres">
      <dgm:prSet presAssocID="{5579EAD2-A456-43BA-9A9D-5741FDF17713}" presName="node" presStyleLbl="node1" presStyleIdx="2" presStyleCnt="5">
        <dgm:presLayoutVars>
          <dgm:bulletEnabled val="1"/>
        </dgm:presLayoutVars>
      </dgm:prSet>
      <dgm:spPr/>
    </dgm:pt>
    <dgm:pt modelId="{1D609C35-D79D-41B0-9003-A2347771B6CE}" type="pres">
      <dgm:prSet presAssocID="{A28430AA-13A7-4592-8AFA-34393EE3D1E8}" presName="sibTrans" presStyleCnt="0"/>
      <dgm:spPr/>
    </dgm:pt>
    <dgm:pt modelId="{02CB994D-7957-48DA-AF69-313C1F98B30C}" type="pres">
      <dgm:prSet presAssocID="{021375AF-FF05-499E-9146-31448B4BE1B0}" presName="node" presStyleLbl="node1" presStyleIdx="3" presStyleCnt="5">
        <dgm:presLayoutVars>
          <dgm:bulletEnabled val="1"/>
        </dgm:presLayoutVars>
      </dgm:prSet>
      <dgm:spPr/>
    </dgm:pt>
    <dgm:pt modelId="{025EB2FF-1AAD-465F-8261-20F092C79154}" type="pres">
      <dgm:prSet presAssocID="{58F107B8-49DA-4835-AB86-0666B0E286C9}" presName="sibTrans" presStyleCnt="0"/>
      <dgm:spPr/>
    </dgm:pt>
    <dgm:pt modelId="{48F48298-5AF6-4A0E-BDC0-69A1CAF9A3F2}" type="pres">
      <dgm:prSet presAssocID="{FA476ECF-D5F8-48C5-ACAB-86221B88788A}" presName="node" presStyleLbl="node1" presStyleIdx="4" presStyleCnt="5">
        <dgm:presLayoutVars>
          <dgm:bulletEnabled val="1"/>
        </dgm:presLayoutVars>
      </dgm:prSet>
      <dgm:spPr/>
    </dgm:pt>
  </dgm:ptLst>
  <dgm:cxnLst>
    <dgm:cxn modelId="{78B02F02-49E6-4867-86E9-0556A4647889}" srcId="{DEE329FC-5840-4506-B50C-727BBD67F714}" destId="{CF5C7C69-92F0-4620-A55E-ADAE85D0438A}" srcOrd="0" destOrd="0" parTransId="{82A28D1B-3D73-48E3-A909-183463C73D98}" sibTransId="{2870E12A-F3C8-47EA-9279-F31E2BB8662E}"/>
    <dgm:cxn modelId="{5402F142-B9CC-40B3-94FC-B05393B25B02}" type="presOf" srcId="{DEE329FC-5840-4506-B50C-727BBD67F714}" destId="{DE7822B7-0576-4C69-8561-B9A3E97E5CDB}" srcOrd="0" destOrd="0" presId="urn:microsoft.com/office/officeart/2005/8/layout/default"/>
    <dgm:cxn modelId="{9DD2D248-733E-4FB3-BB57-8682DE766A29}" srcId="{DEE329FC-5840-4506-B50C-727BBD67F714}" destId="{021375AF-FF05-499E-9146-31448B4BE1B0}" srcOrd="3" destOrd="0" parTransId="{8D757953-3BEB-4998-8E7D-744DD8A43D72}" sibTransId="{58F107B8-49DA-4835-AB86-0666B0E286C9}"/>
    <dgm:cxn modelId="{684B718E-2F12-41AF-8AE8-9E78A3742581}" type="presOf" srcId="{021375AF-FF05-499E-9146-31448B4BE1B0}" destId="{02CB994D-7957-48DA-AF69-313C1F98B30C}" srcOrd="0" destOrd="0" presId="urn:microsoft.com/office/officeart/2005/8/layout/default"/>
    <dgm:cxn modelId="{4C2EDD95-69A8-4705-98E3-3F4B7A78E413}" type="presOf" srcId="{CF5C7C69-92F0-4620-A55E-ADAE85D0438A}" destId="{23D4789F-5060-448B-881D-EEE5EFAFD0FF}" srcOrd="0" destOrd="0" presId="urn:microsoft.com/office/officeart/2005/8/layout/default"/>
    <dgm:cxn modelId="{C7DF3CB4-0509-4531-BBF0-BF2F9820FEC6}" srcId="{DEE329FC-5840-4506-B50C-727BBD67F714}" destId="{FEC60FAD-AD6E-463B-B7C4-EBDB1887E5B0}" srcOrd="1" destOrd="0" parTransId="{8302A342-12F0-4E96-859D-B55D9D91E035}" sibTransId="{C0954D31-C856-4A3E-803C-7E9DEEC7F467}"/>
    <dgm:cxn modelId="{D55123B6-B148-4AFA-A91C-AC335FD507EE}" type="presOf" srcId="{FEC60FAD-AD6E-463B-B7C4-EBDB1887E5B0}" destId="{D835B921-15EA-4FB3-A121-F893C1845D91}" srcOrd="0" destOrd="0" presId="urn:microsoft.com/office/officeart/2005/8/layout/default"/>
    <dgm:cxn modelId="{2C5E6FC7-36FB-47AB-925C-E421A6A4DE88}" type="presOf" srcId="{FA476ECF-D5F8-48C5-ACAB-86221B88788A}" destId="{48F48298-5AF6-4A0E-BDC0-69A1CAF9A3F2}" srcOrd="0" destOrd="0" presId="urn:microsoft.com/office/officeart/2005/8/layout/default"/>
    <dgm:cxn modelId="{0D2F67CC-88A3-47F2-A187-E9EBB3DA0B3B}" srcId="{DEE329FC-5840-4506-B50C-727BBD67F714}" destId="{5579EAD2-A456-43BA-9A9D-5741FDF17713}" srcOrd="2" destOrd="0" parTransId="{40F10321-3706-40FB-9054-82CD10A75843}" sibTransId="{A28430AA-13A7-4592-8AFA-34393EE3D1E8}"/>
    <dgm:cxn modelId="{C91AF4D2-3968-4ECE-9EE1-5F538DBB38F4}" srcId="{DEE329FC-5840-4506-B50C-727BBD67F714}" destId="{FA476ECF-D5F8-48C5-ACAB-86221B88788A}" srcOrd="4" destOrd="0" parTransId="{F1282601-8CCD-4C75-9902-74B3E13C975D}" sibTransId="{6EA14CE1-D694-431B-92B5-8AC1E151CB96}"/>
    <dgm:cxn modelId="{568DCBE9-A7AE-4344-BEF2-6E9EC37277BD}" type="presOf" srcId="{5579EAD2-A456-43BA-9A9D-5741FDF17713}" destId="{F426DCC4-8043-49B0-8978-AAD8FC2A65BB}" srcOrd="0" destOrd="0" presId="urn:microsoft.com/office/officeart/2005/8/layout/default"/>
    <dgm:cxn modelId="{E203386D-3564-4F52-8952-BE371084F08B}" type="presParOf" srcId="{DE7822B7-0576-4C69-8561-B9A3E97E5CDB}" destId="{23D4789F-5060-448B-881D-EEE5EFAFD0FF}" srcOrd="0" destOrd="0" presId="urn:microsoft.com/office/officeart/2005/8/layout/default"/>
    <dgm:cxn modelId="{C6ADFA72-73FE-4C74-9BE8-55F39106C6EA}" type="presParOf" srcId="{DE7822B7-0576-4C69-8561-B9A3E97E5CDB}" destId="{DCBD8B29-AC43-48EC-847B-DF2B02F4223B}" srcOrd="1" destOrd="0" presId="urn:microsoft.com/office/officeart/2005/8/layout/default"/>
    <dgm:cxn modelId="{4A64F20F-296D-4256-8078-470C04E4A5D4}" type="presParOf" srcId="{DE7822B7-0576-4C69-8561-B9A3E97E5CDB}" destId="{D835B921-15EA-4FB3-A121-F893C1845D91}" srcOrd="2" destOrd="0" presId="urn:microsoft.com/office/officeart/2005/8/layout/default"/>
    <dgm:cxn modelId="{17BD09BC-FDB4-41B8-A7E4-1C2A71C2229F}" type="presParOf" srcId="{DE7822B7-0576-4C69-8561-B9A3E97E5CDB}" destId="{B4B0EB22-AF03-49F8-A7E3-55D9A1320B25}" srcOrd="3" destOrd="0" presId="urn:microsoft.com/office/officeart/2005/8/layout/default"/>
    <dgm:cxn modelId="{C8A3A37E-1E31-4417-ACED-9882241D98E7}" type="presParOf" srcId="{DE7822B7-0576-4C69-8561-B9A3E97E5CDB}" destId="{F426DCC4-8043-49B0-8978-AAD8FC2A65BB}" srcOrd="4" destOrd="0" presId="urn:microsoft.com/office/officeart/2005/8/layout/default"/>
    <dgm:cxn modelId="{F9E6B15D-DAB7-4E76-A6DF-FE20DC6DB5D2}" type="presParOf" srcId="{DE7822B7-0576-4C69-8561-B9A3E97E5CDB}" destId="{1D609C35-D79D-41B0-9003-A2347771B6CE}" srcOrd="5" destOrd="0" presId="urn:microsoft.com/office/officeart/2005/8/layout/default"/>
    <dgm:cxn modelId="{271AAB67-7583-4F82-9F7E-757F215ABDAD}" type="presParOf" srcId="{DE7822B7-0576-4C69-8561-B9A3E97E5CDB}" destId="{02CB994D-7957-48DA-AF69-313C1F98B30C}" srcOrd="6" destOrd="0" presId="urn:microsoft.com/office/officeart/2005/8/layout/default"/>
    <dgm:cxn modelId="{AA973DCE-A573-41C7-9BCA-E93D2F402481}" type="presParOf" srcId="{DE7822B7-0576-4C69-8561-B9A3E97E5CDB}" destId="{025EB2FF-1AAD-465F-8261-20F092C79154}" srcOrd="7" destOrd="0" presId="urn:microsoft.com/office/officeart/2005/8/layout/default"/>
    <dgm:cxn modelId="{8FBD2BF5-E272-4BDB-9E97-FE3B7809A47F}" type="presParOf" srcId="{DE7822B7-0576-4C69-8561-B9A3E97E5CDB}" destId="{48F48298-5AF6-4A0E-BDC0-69A1CAF9A3F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8392AAC-338D-43CF-9CD5-ADF70FBAFCF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F070361-A8BB-490E-AD2E-81C0E3DE8FDB}">
      <dgm:prSet phldrT="[Text]"/>
      <dgm:spPr/>
      <dgm:t>
        <a:bodyPr/>
        <a:lstStyle/>
        <a:p>
          <a:r>
            <a:rPr lang="en-US"/>
            <a:t>Formal training on DV for child welfare practitioners</a:t>
          </a:r>
        </a:p>
      </dgm:t>
    </dgm:pt>
    <dgm:pt modelId="{1DF57386-0AE6-490A-B37D-023E24651403}" type="parTrans" cxnId="{852BDE9E-1A9D-4018-8B54-64A4E6D6D567}">
      <dgm:prSet/>
      <dgm:spPr/>
      <dgm:t>
        <a:bodyPr/>
        <a:lstStyle/>
        <a:p>
          <a:endParaRPr lang="en-US"/>
        </a:p>
      </dgm:t>
    </dgm:pt>
    <dgm:pt modelId="{7823D1FE-E1D9-4199-8070-DF0A2BDF2589}" type="sibTrans" cxnId="{852BDE9E-1A9D-4018-8B54-64A4E6D6D567}">
      <dgm:prSet/>
      <dgm:spPr/>
      <dgm:t>
        <a:bodyPr/>
        <a:lstStyle/>
        <a:p>
          <a:endParaRPr lang="en-US"/>
        </a:p>
      </dgm:t>
    </dgm:pt>
    <dgm:pt modelId="{F0D8A559-39D7-4556-B6DF-54FED9C8E0F5}">
      <dgm:prSet phldrT="[Text]"/>
      <dgm:spPr/>
      <dgm:t>
        <a:bodyPr/>
        <a:lstStyle/>
        <a:p>
          <a:r>
            <a:rPr lang="en-US"/>
            <a:t>During new employee training</a:t>
          </a:r>
        </a:p>
      </dgm:t>
    </dgm:pt>
    <dgm:pt modelId="{C6A1EAE8-9DB3-405C-8FCD-AC86F38F754D}" type="parTrans" cxnId="{7FDA24B0-B025-46B1-A448-33757DA25A2F}">
      <dgm:prSet/>
      <dgm:spPr/>
      <dgm:t>
        <a:bodyPr/>
        <a:lstStyle/>
        <a:p>
          <a:endParaRPr lang="en-US"/>
        </a:p>
      </dgm:t>
    </dgm:pt>
    <dgm:pt modelId="{8274258A-91C2-459A-BDEA-400507E7CBE2}" type="sibTrans" cxnId="{7FDA24B0-B025-46B1-A448-33757DA25A2F}">
      <dgm:prSet/>
      <dgm:spPr/>
      <dgm:t>
        <a:bodyPr/>
        <a:lstStyle/>
        <a:p>
          <a:endParaRPr lang="en-US"/>
        </a:p>
      </dgm:t>
    </dgm:pt>
    <dgm:pt modelId="{EDE969B0-69BF-44FD-816D-131A48E6EC59}">
      <dgm:prSet phldrT="[Text]"/>
      <dgm:spPr/>
      <dgm:t>
        <a:bodyPr/>
        <a:lstStyle/>
        <a:p>
          <a:r>
            <a:rPr lang="en-US"/>
            <a:t>“Learning circles”: facilitated discussions guided by the participating practitioners, based on their needs</a:t>
          </a:r>
        </a:p>
      </dgm:t>
    </dgm:pt>
    <dgm:pt modelId="{CBAF279A-DA2E-4633-AF7F-211F765E5384}" type="parTrans" cxnId="{DDEF3216-CD76-449D-BCA7-6E862D12494E}">
      <dgm:prSet/>
      <dgm:spPr/>
      <dgm:t>
        <a:bodyPr/>
        <a:lstStyle/>
        <a:p>
          <a:endParaRPr lang="en-US"/>
        </a:p>
      </dgm:t>
    </dgm:pt>
    <dgm:pt modelId="{A734553C-AB70-4D9B-A4A0-B85A3E73911D}" type="sibTrans" cxnId="{DDEF3216-CD76-449D-BCA7-6E862D12494E}">
      <dgm:prSet/>
      <dgm:spPr/>
      <dgm:t>
        <a:bodyPr/>
        <a:lstStyle/>
        <a:p>
          <a:endParaRPr lang="en-US"/>
        </a:p>
      </dgm:t>
    </dgm:pt>
    <dgm:pt modelId="{3074132B-8E4C-46FE-82D9-2C5A632790C8}">
      <dgm:prSet phldrT="[Text]"/>
      <dgm:spPr/>
      <dgm:t>
        <a:bodyPr/>
        <a:lstStyle/>
        <a:p>
          <a:r>
            <a:rPr lang="en-US"/>
            <a:t>No learning circle ever looks the same</a:t>
          </a:r>
        </a:p>
      </dgm:t>
    </dgm:pt>
    <dgm:pt modelId="{07537DBB-FB26-4C25-96B7-88CD48BB32F8}" type="parTrans" cxnId="{CC930A45-02C0-4504-A0E4-D69BED549088}">
      <dgm:prSet/>
      <dgm:spPr/>
      <dgm:t>
        <a:bodyPr/>
        <a:lstStyle/>
        <a:p>
          <a:endParaRPr lang="en-US"/>
        </a:p>
      </dgm:t>
    </dgm:pt>
    <dgm:pt modelId="{E0C50031-56AA-48B9-96FA-D4D49C934F78}" type="sibTrans" cxnId="{CC930A45-02C0-4504-A0E4-D69BED549088}">
      <dgm:prSet/>
      <dgm:spPr/>
      <dgm:t>
        <a:bodyPr/>
        <a:lstStyle/>
        <a:p>
          <a:endParaRPr lang="en-US"/>
        </a:p>
      </dgm:t>
    </dgm:pt>
    <dgm:pt modelId="{3509340F-599A-4BDD-A86A-802CD1726937}">
      <dgm:prSet phldrT="[Text]"/>
      <dgm:spPr/>
      <dgm:t>
        <a:bodyPr/>
        <a:lstStyle/>
        <a:p>
          <a:r>
            <a:rPr lang="en-US"/>
            <a:t>On an ongoing basis</a:t>
          </a:r>
        </a:p>
      </dgm:t>
    </dgm:pt>
    <dgm:pt modelId="{913A227B-305C-430C-80AB-3EB4DE1A613A}" type="parTrans" cxnId="{26FB4F95-1C73-4778-86BC-D58E78B7CFE6}">
      <dgm:prSet/>
      <dgm:spPr/>
      <dgm:t>
        <a:bodyPr/>
        <a:lstStyle/>
        <a:p>
          <a:endParaRPr lang="en-US"/>
        </a:p>
      </dgm:t>
    </dgm:pt>
    <dgm:pt modelId="{FB63616A-88C6-477C-9D16-164CE7E4FC40}" type="sibTrans" cxnId="{26FB4F95-1C73-4778-86BC-D58E78B7CFE6}">
      <dgm:prSet/>
      <dgm:spPr/>
      <dgm:t>
        <a:bodyPr/>
        <a:lstStyle/>
        <a:p>
          <a:endParaRPr lang="en-US"/>
        </a:p>
      </dgm:t>
    </dgm:pt>
    <dgm:pt modelId="{C1022B4B-6FB6-4BC0-BD2D-38621184B724}">
      <dgm:prSet phldrT="[Text]"/>
      <dgm:spPr/>
      <dgm:t>
        <a:bodyPr/>
        <a:lstStyle/>
        <a:p>
          <a:r>
            <a:rPr lang="en-US"/>
            <a:t>Separate learning circles for front line staff and supervisors</a:t>
          </a:r>
        </a:p>
      </dgm:t>
    </dgm:pt>
    <dgm:pt modelId="{1D864A1B-3585-42CB-886E-2778410F15AB}" type="parTrans" cxnId="{A23521BB-57EA-4F98-A816-D42FA71E6E09}">
      <dgm:prSet/>
      <dgm:spPr/>
      <dgm:t>
        <a:bodyPr/>
        <a:lstStyle/>
        <a:p>
          <a:endParaRPr lang="en-US"/>
        </a:p>
      </dgm:t>
    </dgm:pt>
    <dgm:pt modelId="{C762D24C-E2F5-47E8-B22D-06814B7FDD04}" type="sibTrans" cxnId="{A23521BB-57EA-4F98-A816-D42FA71E6E09}">
      <dgm:prSet/>
      <dgm:spPr/>
      <dgm:t>
        <a:bodyPr/>
        <a:lstStyle/>
        <a:p>
          <a:endParaRPr lang="en-US"/>
        </a:p>
      </dgm:t>
    </dgm:pt>
    <dgm:pt modelId="{70383CF5-93B4-49C8-A18B-9CBE3502E632}">
      <dgm:prSet phldrT="[Text]"/>
      <dgm:spPr/>
      <dgm:t>
        <a:bodyPr/>
        <a:lstStyle/>
        <a:p>
          <a:r>
            <a:rPr lang="en-US"/>
            <a:t>Facilitated by domestic violence clinical staff until child welfare practitioners could facilitate independently</a:t>
          </a:r>
        </a:p>
      </dgm:t>
    </dgm:pt>
    <dgm:pt modelId="{9EBAF059-76E8-46CE-A373-CEA5A6AD9E0A}" type="parTrans" cxnId="{5EA34D6A-A541-44EC-A485-2B0B3067E5FB}">
      <dgm:prSet/>
      <dgm:spPr/>
      <dgm:t>
        <a:bodyPr/>
        <a:lstStyle/>
        <a:p>
          <a:endParaRPr lang="en-US"/>
        </a:p>
      </dgm:t>
    </dgm:pt>
    <dgm:pt modelId="{8171D40D-11D9-474D-A894-9C563259B932}" type="sibTrans" cxnId="{5EA34D6A-A541-44EC-A485-2B0B3067E5FB}">
      <dgm:prSet/>
      <dgm:spPr/>
      <dgm:t>
        <a:bodyPr/>
        <a:lstStyle/>
        <a:p>
          <a:endParaRPr lang="en-US"/>
        </a:p>
      </dgm:t>
    </dgm:pt>
    <dgm:pt modelId="{FE888CF2-5B52-480F-8B78-D291F5A3E1CB}">
      <dgm:prSet phldrT="[Text]"/>
      <dgm:spPr/>
      <dgm:t>
        <a:bodyPr/>
        <a:lstStyle/>
        <a:p>
          <a:r>
            <a:rPr lang="en-US"/>
            <a:t>Development of formal referral pathways to domestic violence services for advocacy and counseling, and violence intervention services</a:t>
          </a:r>
        </a:p>
      </dgm:t>
    </dgm:pt>
    <dgm:pt modelId="{ECFEF444-8549-4EDE-A6FC-97B3D29BC01F}" type="parTrans" cxnId="{F1C84575-8C2E-4A62-BFB0-56343214A827}">
      <dgm:prSet/>
      <dgm:spPr/>
      <dgm:t>
        <a:bodyPr/>
        <a:lstStyle/>
        <a:p>
          <a:endParaRPr lang="en-US"/>
        </a:p>
      </dgm:t>
    </dgm:pt>
    <dgm:pt modelId="{469F6DF9-22AF-4435-B43F-38ADB2A74BDB}" type="sibTrans" cxnId="{F1C84575-8C2E-4A62-BFB0-56343214A827}">
      <dgm:prSet/>
      <dgm:spPr/>
      <dgm:t>
        <a:bodyPr/>
        <a:lstStyle/>
        <a:p>
          <a:endParaRPr lang="en-US"/>
        </a:p>
      </dgm:t>
    </dgm:pt>
    <dgm:pt modelId="{EF6CD04A-C0C6-40D1-8D3F-1789C926598C}" type="pres">
      <dgm:prSet presAssocID="{88392AAC-338D-43CF-9CD5-ADF70FBAFCFE}" presName="linear" presStyleCnt="0">
        <dgm:presLayoutVars>
          <dgm:animLvl val="lvl"/>
          <dgm:resizeHandles val="exact"/>
        </dgm:presLayoutVars>
      </dgm:prSet>
      <dgm:spPr/>
    </dgm:pt>
    <dgm:pt modelId="{BBE84D8F-AF15-466D-923B-68EE7C5B0065}" type="pres">
      <dgm:prSet presAssocID="{7F070361-A8BB-490E-AD2E-81C0E3DE8FDB}" presName="parentText" presStyleLbl="node1" presStyleIdx="0" presStyleCnt="3">
        <dgm:presLayoutVars>
          <dgm:chMax val="0"/>
          <dgm:bulletEnabled val="1"/>
        </dgm:presLayoutVars>
      </dgm:prSet>
      <dgm:spPr/>
    </dgm:pt>
    <dgm:pt modelId="{9A51B463-58A4-436E-9827-04A630095C64}" type="pres">
      <dgm:prSet presAssocID="{7F070361-A8BB-490E-AD2E-81C0E3DE8FDB}" presName="childText" presStyleLbl="revTx" presStyleIdx="0" presStyleCnt="2">
        <dgm:presLayoutVars>
          <dgm:bulletEnabled val="1"/>
        </dgm:presLayoutVars>
      </dgm:prSet>
      <dgm:spPr/>
    </dgm:pt>
    <dgm:pt modelId="{00BCF24D-4DDB-41D0-B185-65A300C89885}" type="pres">
      <dgm:prSet presAssocID="{EDE969B0-69BF-44FD-816D-131A48E6EC59}" presName="parentText" presStyleLbl="node1" presStyleIdx="1" presStyleCnt="3">
        <dgm:presLayoutVars>
          <dgm:chMax val="0"/>
          <dgm:bulletEnabled val="1"/>
        </dgm:presLayoutVars>
      </dgm:prSet>
      <dgm:spPr/>
    </dgm:pt>
    <dgm:pt modelId="{4880F8A2-9B0B-4208-B16B-555F19649292}" type="pres">
      <dgm:prSet presAssocID="{EDE969B0-69BF-44FD-816D-131A48E6EC59}" presName="childText" presStyleLbl="revTx" presStyleIdx="1" presStyleCnt="2">
        <dgm:presLayoutVars>
          <dgm:bulletEnabled val="1"/>
        </dgm:presLayoutVars>
      </dgm:prSet>
      <dgm:spPr/>
    </dgm:pt>
    <dgm:pt modelId="{DB6B40DE-5B24-4C38-8F2E-38CC9B3DC528}" type="pres">
      <dgm:prSet presAssocID="{FE888CF2-5B52-480F-8B78-D291F5A3E1CB}" presName="parentText" presStyleLbl="node1" presStyleIdx="2" presStyleCnt="3">
        <dgm:presLayoutVars>
          <dgm:chMax val="0"/>
          <dgm:bulletEnabled val="1"/>
        </dgm:presLayoutVars>
      </dgm:prSet>
      <dgm:spPr/>
    </dgm:pt>
  </dgm:ptLst>
  <dgm:cxnLst>
    <dgm:cxn modelId="{DDEF3216-CD76-449D-BCA7-6E862D12494E}" srcId="{88392AAC-338D-43CF-9CD5-ADF70FBAFCFE}" destId="{EDE969B0-69BF-44FD-816D-131A48E6EC59}" srcOrd="1" destOrd="0" parTransId="{CBAF279A-DA2E-4633-AF7F-211F765E5384}" sibTransId="{A734553C-AB70-4D9B-A4A0-B85A3E73911D}"/>
    <dgm:cxn modelId="{4D0F281F-D664-4311-9FC5-AEF66FEC1684}" type="presOf" srcId="{C1022B4B-6FB6-4BC0-BD2D-38621184B724}" destId="{4880F8A2-9B0B-4208-B16B-555F19649292}" srcOrd="0" destOrd="0" presId="urn:microsoft.com/office/officeart/2005/8/layout/vList2"/>
    <dgm:cxn modelId="{2E73282E-533F-441D-913E-67B55C672F3D}" type="presOf" srcId="{F0D8A559-39D7-4556-B6DF-54FED9C8E0F5}" destId="{9A51B463-58A4-436E-9827-04A630095C64}" srcOrd="0" destOrd="0" presId="urn:microsoft.com/office/officeart/2005/8/layout/vList2"/>
    <dgm:cxn modelId="{31FDFD61-56C2-428B-963B-459E7F412D5E}" type="presOf" srcId="{FE888CF2-5B52-480F-8B78-D291F5A3E1CB}" destId="{DB6B40DE-5B24-4C38-8F2E-38CC9B3DC528}" srcOrd="0" destOrd="0" presId="urn:microsoft.com/office/officeart/2005/8/layout/vList2"/>
    <dgm:cxn modelId="{CC930A45-02C0-4504-A0E4-D69BED549088}" srcId="{EDE969B0-69BF-44FD-816D-131A48E6EC59}" destId="{3074132B-8E4C-46FE-82D9-2C5A632790C8}" srcOrd="1" destOrd="0" parTransId="{07537DBB-FB26-4C25-96B7-88CD48BB32F8}" sibTransId="{E0C50031-56AA-48B9-96FA-D4D49C934F78}"/>
    <dgm:cxn modelId="{5EA34D6A-A541-44EC-A485-2B0B3067E5FB}" srcId="{EDE969B0-69BF-44FD-816D-131A48E6EC59}" destId="{70383CF5-93B4-49C8-A18B-9CBE3502E632}" srcOrd="2" destOrd="0" parTransId="{9EBAF059-76E8-46CE-A373-CEA5A6AD9E0A}" sibTransId="{8171D40D-11D9-474D-A894-9C563259B932}"/>
    <dgm:cxn modelId="{F1C84575-8C2E-4A62-BFB0-56343214A827}" srcId="{88392AAC-338D-43CF-9CD5-ADF70FBAFCFE}" destId="{FE888CF2-5B52-480F-8B78-D291F5A3E1CB}" srcOrd="2" destOrd="0" parTransId="{ECFEF444-8549-4EDE-A6FC-97B3D29BC01F}" sibTransId="{469F6DF9-22AF-4435-B43F-38ADB2A74BDB}"/>
    <dgm:cxn modelId="{26FB4F95-1C73-4778-86BC-D58E78B7CFE6}" srcId="{7F070361-A8BB-490E-AD2E-81C0E3DE8FDB}" destId="{3509340F-599A-4BDD-A86A-802CD1726937}" srcOrd="1" destOrd="0" parTransId="{913A227B-305C-430C-80AB-3EB4DE1A613A}" sibTransId="{FB63616A-88C6-477C-9D16-164CE7E4FC40}"/>
    <dgm:cxn modelId="{852BDE9E-1A9D-4018-8B54-64A4E6D6D567}" srcId="{88392AAC-338D-43CF-9CD5-ADF70FBAFCFE}" destId="{7F070361-A8BB-490E-AD2E-81C0E3DE8FDB}" srcOrd="0" destOrd="0" parTransId="{1DF57386-0AE6-490A-B37D-023E24651403}" sibTransId="{7823D1FE-E1D9-4199-8070-DF0A2BDF2589}"/>
    <dgm:cxn modelId="{36CEEDAE-31D6-4DA3-8039-A03AAFE39308}" type="presOf" srcId="{EDE969B0-69BF-44FD-816D-131A48E6EC59}" destId="{00BCF24D-4DDB-41D0-B185-65A300C89885}" srcOrd="0" destOrd="0" presId="urn:microsoft.com/office/officeart/2005/8/layout/vList2"/>
    <dgm:cxn modelId="{7FDA24B0-B025-46B1-A448-33757DA25A2F}" srcId="{7F070361-A8BB-490E-AD2E-81C0E3DE8FDB}" destId="{F0D8A559-39D7-4556-B6DF-54FED9C8E0F5}" srcOrd="0" destOrd="0" parTransId="{C6A1EAE8-9DB3-405C-8FCD-AC86F38F754D}" sibTransId="{8274258A-91C2-459A-BDEA-400507E7CBE2}"/>
    <dgm:cxn modelId="{4994B1B7-AA26-438F-8E3E-40AF6366843A}" type="presOf" srcId="{70383CF5-93B4-49C8-A18B-9CBE3502E632}" destId="{4880F8A2-9B0B-4208-B16B-555F19649292}" srcOrd="0" destOrd="2" presId="urn:microsoft.com/office/officeart/2005/8/layout/vList2"/>
    <dgm:cxn modelId="{62F9C4B7-E45E-47F1-9A0A-5E6EE3B4DCEF}" type="presOf" srcId="{7F070361-A8BB-490E-AD2E-81C0E3DE8FDB}" destId="{BBE84D8F-AF15-466D-923B-68EE7C5B0065}" srcOrd="0" destOrd="0" presId="urn:microsoft.com/office/officeart/2005/8/layout/vList2"/>
    <dgm:cxn modelId="{A23521BB-57EA-4F98-A816-D42FA71E6E09}" srcId="{EDE969B0-69BF-44FD-816D-131A48E6EC59}" destId="{C1022B4B-6FB6-4BC0-BD2D-38621184B724}" srcOrd="0" destOrd="0" parTransId="{1D864A1B-3585-42CB-886E-2778410F15AB}" sibTransId="{C762D24C-E2F5-47E8-B22D-06814B7FDD04}"/>
    <dgm:cxn modelId="{C3CA15C1-2935-474C-A7E5-ABBF81AAB1FC}" type="presOf" srcId="{88392AAC-338D-43CF-9CD5-ADF70FBAFCFE}" destId="{EF6CD04A-C0C6-40D1-8D3F-1789C926598C}" srcOrd="0" destOrd="0" presId="urn:microsoft.com/office/officeart/2005/8/layout/vList2"/>
    <dgm:cxn modelId="{BC8B2FC7-8206-44F0-8087-56B5CAAE04F1}" type="presOf" srcId="{3509340F-599A-4BDD-A86A-802CD1726937}" destId="{9A51B463-58A4-436E-9827-04A630095C64}" srcOrd="0" destOrd="1" presId="urn:microsoft.com/office/officeart/2005/8/layout/vList2"/>
    <dgm:cxn modelId="{99715DF4-B0AB-4A34-8E42-5FF35960BAA0}" type="presOf" srcId="{3074132B-8E4C-46FE-82D9-2C5A632790C8}" destId="{4880F8A2-9B0B-4208-B16B-555F19649292}" srcOrd="0" destOrd="1" presId="urn:microsoft.com/office/officeart/2005/8/layout/vList2"/>
    <dgm:cxn modelId="{31B38718-C98F-4CE4-877A-B56C6F03369F}" type="presParOf" srcId="{EF6CD04A-C0C6-40D1-8D3F-1789C926598C}" destId="{BBE84D8F-AF15-466D-923B-68EE7C5B0065}" srcOrd="0" destOrd="0" presId="urn:microsoft.com/office/officeart/2005/8/layout/vList2"/>
    <dgm:cxn modelId="{9BAB1A02-92A6-405C-8DE4-1F91EC90C419}" type="presParOf" srcId="{EF6CD04A-C0C6-40D1-8D3F-1789C926598C}" destId="{9A51B463-58A4-436E-9827-04A630095C64}" srcOrd="1" destOrd="0" presId="urn:microsoft.com/office/officeart/2005/8/layout/vList2"/>
    <dgm:cxn modelId="{93377931-059F-453D-B324-BD651BD2024A}" type="presParOf" srcId="{EF6CD04A-C0C6-40D1-8D3F-1789C926598C}" destId="{00BCF24D-4DDB-41D0-B185-65A300C89885}" srcOrd="2" destOrd="0" presId="urn:microsoft.com/office/officeart/2005/8/layout/vList2"/>
    <dgm:cxn modelId="{13A46659-6252-457F-91C5-16CE946CC81C}" type="presParOf" srcId="{EF6CD04A-C0C6-40D1-8D3F-1789C926598C}" destId="{4880F8A2-9B0B-4208-B16B-555F19649292}" srcOrd="3" destOrd="0" presId="urn:microsoft.com/office/officeart/2005/8/layout/vList2"/>
    <dgm:cxn modelId="{FBB4C7F6-7E16-44F0-8E70-F8D3D0B92C54}" type="presParOf" srcId="{EF6CD04A-C0C6-40D1-8D3F-1789C926598C}" destId="{DB6B40DE-5B24-4C38-8F2E-38CC9B3DC52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EFB39ED-91FF-4461-A680-1DA1E8971C3A}"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7B31A910-5F61-4327-9F93-E6DA0029E360}">
      <dgm:prSet phldrT="[Text]"/>
      <dgm:spPr/>
      <dgm:t>
        <a:bodyPr/>
        <a:lstStyle/>
        <a:p>
          <a:r>
            <a:rPr lang="en-US"/>
            <a:t>Strengthening of protocols for mandated reporting off DSVS Hotline and LAP Line</a:t>
          </a:r>
        </a:p>
      </dgm:t>
    </dgm:pt>
    <dgm:pt modelId="{22582DFD-ED43-45FB-A8E6-B08C80AD9571}" type="parTrans" cxnId="{764B73B9-58C5-4186-AF36-463EF0D2F704}">
      <dgm:prSet/>
      <dgm:spPr/>
      <dgm:t>
        <a:bodyPr/>
        <a:lstStyle/>
        <a:p>
          <a:endParaRPr lang="en-US"/>
        </a:p>
      </dgm:t>
    </dgm:pt>
    <dgm:pt modelId="{84643F2E-AB80-4C31-9E67-3799518EE310}" type="sibTrans" cxnId="{764B73B9-58C5-4186-AF36-463EF0D2F704}">
      <dgm:prSet/>
      <dgm:spPr/>
      <dgm:t>
        <a:bodyPr/>
        <a:lstStyle/>
        <a:p>
          <a:endParaRPr lang="en-US"/>
        </a:p>
      </dgm:t>
    </dgm:pt>
    <dgm:pt modelId="{08F1CE3C-27C5-44CF-943E-E8F1EEAEE7B5}">
      <dgm:prSet phldrT="[Text]"/>
      <dgm:spPr/>
      <dgm:t>
        <a:bodyPr/>
        <a:lstStyle/>
        <a:p>
          <a:r>
            <a:rPr lang="en-US"/>
            <a:t>Formal screening questions- proximity of child to incident,</a:t>
          </a:r>
        </a:p>
      </dgm:t>
    </dgm:pt>
    <dgm:pt modelId="{275A3EDC-F4EF-487D-8063-C4083EB3C9A9}" type="parTrans" cxnId="{7253AC7B-89A2-4F07-8FF9-483C828D32B9}">
      <dgm:prSet/>
      <dgm:spPr/>
      <dgm:t>
        <a:bodyPr/>
        <a:lstStyle/>
        <a:p>
          <a:endParaRPr lang="en-US"/>
        </a:p>
      </dgm:t>
    </dgm:pt>
    <dgm:pt modelId="{106B8893-6A07-41F6-9325-B63DFC604B2C}" type="sibTrans" cxnId="{7253AC7B-89A2-4F07-8FF9-483C828D32B9}">
      <dgm:prSet/>
      <dgm:spPr/>
      <dgm:t>
        <a:bodyPr/>
        <a:lstStyle/>
        <a:p>
          <a:endParaRPr lang="en-US"/>
        </a:p>
      </dgm:t>
    </dgm:pt>
    <dgm:pt modelId="{1F44DD8C-A86A-4CD9-B923-A0FA3FE5B21C}">
      <dgm:prSet phldrT="[Text]"/>
      <dgm:spPr/>
      <dgm:t>
        <a:bodyPr/>
        <a:lstStyle/>
        <a:p>
          <a:pPr>
            <a:buFont typeface="+mj-lt"/>
            <a:buAutoNum type="alphaUcPeriod"/>
          </a:pPr>
          <a:r>
            <a:rPr lang="en-US"/>
            <a:t>Balance survivors right to self-determination when we are engaging with them alongside our mandates</a:t>
          </a:r>
        </a:p>
      </dgm:t>
    </dgm:pt>
    <dgm:pt modelId="{0BDD9B98-00A2-43FD-9253-B6C679754A5D}" type="parTrans" cxnId="{166A9F4E-8EA4-4E45-AC54-E76B6D93EAFA}">
      <dgm:prSet/>
      <dgm:spPr/>
      <dgm:t>
        <a:bodyPr/>
        <a:lstStyle/>
        <a:p>
          <a:endParaRPr lang="en-US"/>
        </a:p>
      </dgm:t>
    </dgm:pt>
    <dgm:pt modelId="{255430F7-B4F4-4BCB-9E03-ECE4B008188B}" type="sibTrans" cxnId="{166A9F4E-8EA4-4E45-AC54-E76B6D93EAFA}">
      <dgm:prSet/>
      <dgm:spPr/>
      <dgm:t>
        <a:bodyPr/>
        <a:lstStyle/>
        <a:p>
          <a:endParaRPr lang="en-US"/>
        </a:p>
      </dgm:t>
    </dgm:pt>
    <dgm:pt modelId="{8A3152D5-841A-4AFE-B8D2-8C62BA189099}">
      <dgm:prSet phldrT="[Text]"/>
      <dgm:spPr/>
      <dgm:t>
        <a:bodyPr/>
        <a:lstStyle/>
        <a:p>
          <a:r>
            <a:rPr lang="en-US"/>
            <a:t>Screening for DSVS services</a:t>
          </a:r>
        </a:p>
      </dgm:t>
    </dgm:pt>
    <dgm:pt modelId="{2DAFFFB2-7BB9-4201-83F5-058E28A1006A}" type="parTrans" cxnId="{6336063B-ACBF-40E6-8BD5-E730DD88FD1C}">
      <dgm:prSet/>
      <dgm:spPr/>
      <dgm:t>
        <a:bodyPr/>
        <a:lstStyle/>
        <a:p>
          <a:endParaRPr lang="en-US"/>
        </a:p>
      </dgm:t>
    </dgm:pt>
    <dgm:pt modelId="{574D8A24-94C9-407E-BC15-15B772BE24D6}" type="sibTrans" cxnId="{6336063B-ACBF-40E6-8BD5-E730DD88FD1C}">
      <dgm:prSet/>
      <dgm:spPr/>
      <dgm:t>
        <a:bodyPr/>
        <a:lstStyle/>
        <a:p>
          <a:endParaRPr lang="en-US"/>
        </a:p>
      </dgm:t>
    </dgm:pt>
    <dgm:pt modelId="{2BDEC526-4F13-4CD7-B635-B03BF0E3CDE7}">
      <dgm:prSet phldrT="[Text]"/>
      <dgm:spPr/>
      <dgm:t>
        <a:bodyPr/>
        <a:lstStyle/>
        <a:p>
          <a:r>
            <a:rPr lang="en-US"/>
            <a:t>Data now captured and tracked</a:t>
          </a:r>
        </a:p>
      </dgm:t>
    </dgm:pt>
    <dgm:pt modelId="{51B8C34E-A7A6-46DD-BB18-8979B5F8A0A4}" type="parTrans" cxnId="{3C82BA85-E912-407A-AFE1-6C293AA0BD47}">
      <dgm:prSet/>
      <dgm:spPr/>
      <dgm:t>
        <a:bodyPr/>
        <a:lstStyle/>
        <a:p>
          <a:endParaRPr lang="en-US"/>
        </a:p>
      </dgm:t>
    </dgm:pt>
    <dgm:pt modelId="{D91EB461-6AA7-40DB-90E1-000FE7F5A5BE}" type="sibTrans" cxnId="{3C82BA85-E912-407A-AFE1-6C293AA0BD47}">
      <dgm:prSet/>
      <dgm:spPr/>
      <dgm:t>
        <a:bodyPr/>
        <a:lstStyle/>
        <a:p>
          <a:endParaRPr lang="en-US"/>
        </a:p>
      </dgm:t>
    </dgm:pt>
    <dgm:pt modelId="{A57CEA63-6491-4782-9271-2C758C93A58C}">
      <dgm:prSet phldrT="[Text]"/>
      <dgm:spPr/>
      <dgm:t>
        <a:bodyPr/>
        <a:lstStyle/>
        <a:p>
          <a:r>
            <a:rPr lang="en-US"/>
            <a:t>Training for Crisis Line Team (staff and volunteers) to screen for children needing services and provide formal and community supports</a:t>
          </a:r>
        </a:p>
      </dgm:t>
    </dgm:pt>
    <dgm:pt modelId="{5F4B1CAB-85FB-4876-B6C4-A007E1815181}" type="parTrans" cxnId="{CFDA00BA-6589-47F2-ACA8-27ED49DB9019}">
      <dgm:prSet/>
      <dgm:spPr/>
      <dgm:t>
        <a:bodyPr/>
        <a:lstStyle/>
        <a:p>
          <a:endParaRPr lang="en-US"/>
        </a:p>
      </dgm:t>
    </dgm:pt>
    <dgm:pt modelId="{78419BC9-BC82-4112-B36D-48D1C2DF81B6}" type="sibTrans" cxnId="{CFDA00BA-6589-47F2-ACA8-27ED49DB9019}">
      <dgm:prSet/>
      <dgm:spPr/>
      <dgm:t>
        <a:bodyPr/>
        <a:lstStyle/>
        <a:p>
          <a:endParaRPr lang="en-US"/>
        </a:p>
      </dgm:t>
    </dgm:pt>
    <dgm:pt modelId="{64BFC30E-CDFA-4385-A5F6-B8007FE9106C}">
      <dgm:prSet phldrT="[Text]"/>
      <dgm:spPr/>
      <dgm:t>
        <a:bodyPr/>
        <a:lstStyle/>
        <a:p>
          <a:r>
            <a:rPr lang="en-US"/>
            <a:t>Crisis line staff or advocates will take a question from the field to respond to questions about how to support victims, and vice versa</a:t>
          </a:r>
        </a:p>
      </dgm:t>
    </dgm:pt>
    <dgm:pt modelId="{38E1245E-986E-41EE-B1F3-353C331F11C2}" type="parTrans" cxnId="{BD205FEE-D229-44C7-9E4D-233DD3469EAD}">
      <dgm:prSet/>
      <dgm:spPr/>
    </dgm:pt>
    <dgm:pt modelId="{46F68184-281D-434B-AAA3-9D13800F7D8E}" type="sibTrans" cxnId="{BD205FEE-D229-44C7-9E4D-233DD3469EAD}">
      <dgm:prSet/>
      <dgm:spPr/>
    </dgm:pt>
    <dgm:pt modelId="{B91DFD73-1C07-4A5E-95B4-15A3C86BD912}" type="pres">
      <dgm:prSet presAssocID="{0EFB39ED-91FF-4461-A680-1DA1E8971C3A}" presName="linear" presStyleCnt="0">
        <dgm:presLayoutVars>
          <dgm:animLvl val="lvl"/>
          <dgm:resizeHandles val="exact"/>
        </dgm:presLayoutVars>
      </dgm:prSet>
      <dgm:spPr/>
    </dgm:pt>
    <dgm:pt modelId="{F1C07DFF-493D-4524-A7A5-EBCD3D4F33C7}" type="pres">
      <dgm:prSet presAssocID="{A57CEA63-6491-4782-9271-2C758C93A58C}" presName="parentText" presStyleLbl="node1" presStyleIdx="0" presStyleCnt="3">
        <dgm:presLayoutVars>
          <dgm:chMax val="0"/>
          <dgm:bulletEnabled val="1"/>
        </dgm:presLayoutVars>
      </dgm:prSet>
      <dgm:spPr/>
    </dgm:pt>
    <dgm:pt modelId="{59FACA86-6C63-40FB-AE2B-3E3CBB1B2BAC}" type="pres">
      <dgm:prSet presAssocID="{A57CEA63-6491-4782-9271-2C758C93A58C}" presName="childText" presStyleLbl="revTx" presStyleIdx="0" presStyleCnt="2">
        <dgm:presLayoutVars>
          <dgm:bulletEnabled val="1"/>
        </dgm:presLayoutVars>
      </dgm:prSet>
      <dgm:spPr/>
    </dgm:pt>
    <dgm:pt modelId="{5D6FA45B-843A-4074-823A-A10C0005E742}" type="pres">
      <dgm:prSet presAssocID="{7B31A910-5F61-4327-9F93-E6DA0029E360}" presName="parentText" presStyleLbl="node1" presStyleIdx="1" presStyleCnt="3">
        <dgm:presLayoutVars>
          <dgm:chMax val="0"/>
          <dgm:bulletEnabled val="1"/>
        </dgm:presLayoutVars>
      </dgm:prSet>
      <dgm:spPr/>
    </dgm:pt>
    <dgm:pt modelId="{12CBDF87-9D57-45F5-B576-624AB36562DF}" type="pres">
      <dgm:prSet presAssocID="{7B31A910-5F61-4327-9F93-E6DA0029E360}" presName="childText" presStyleLbl="revTx" presStyleIdx="1" presStyleCnt="2">
        <dgm:presLayoutVars>
          <dgm:bulletEnabled val="1"/>
        </dgm:presLayoutVars>
      </dgm:prSet>
      <dgm:spPr/>
    </dgm:pt>
    <dgm:pt modelId="{E88C959F-9E67-4CB8-813C-09E5C037FA21}" type="pres">
      <dgm:prSet presAssocID="{1F44DD8C-A86A-4CD9-B923-A0FA3FE5B21C}" presName="parentText" presStyleLbl="node1" presStyleIdx="2" presStyleCnt="3">
        <dgm:presLayoutVars>
          <dgm:chMax val="0"/>
          <dgm:bulletEnabled val="1"/>
        </dgm:presLayoutVars>
      </dgm:prSet>
      <dgm:spPr/>
    </dgm:pt>
  </dgm:ptLst>
  <dgm:cxnLst>
    <dgm:cxn modelId="{E00AF627-CE23-4E84-B31D-9C88CF249718}" type="presOf" srcId="{1F44DD8C-A86A-4CD9-B923-A0FA3FE5B21C}" destId="{E88C959F-9E67-4CB8-813C-09E5C037FA21}" srcOrd="0" destOrd="0" presId="urn:microsoft.com/office/officeart/2005/8/layout/vList2"/>
    <dgm:cxn modelId="{6336063B-ACBF-40E6-8BD5-E730DD88FD1C}" srcId="{7B31A910-5F61-4327-9F93-E6DA0029E360}" destId="{8A3152D5-841A-4AFE-B8D2-8C62BA189099}" srcOrd="1" destOrd="0" parTransId="{2DAFFFB2-7BB9-4201-83F5-058E28A1006A}" sibTransId="{574D8A24-94C9-407E-BC15-15B772BE24D6}"/>
    <dgm:cxn modelId="{166A9F4E-8EA4-4E45-AC54-E76B6D93EAFA}" srcId="{0EFB39ED-91FF-4461-A680-1DA1E8971C3A}" destId="{1F44DD8C-A86A-4CD9-B923-A0FA3FE5B21C}" srcOrd="2" destOrd="0" parTransId="{0BDD9B98-00A2-43FD-9253-B6C679754A5D}" sibTransId="{255430F7-B4F4-4BCB-9E03-ECE4B008188B}"/>
    <dgm:cxn modelId="{7253AC7B-89A2-4F07-8FF9-483C828D32B9}" srcId="{7B31A910-5F61-4327-9F93-E6DA0029E360}" destId="{08F1CE3C-27C5-44CF-943E-E8F1EEAEE7B5}" srcOrd="0" destOrd="0" parTransId="{275A3EDC-F4EF-487D-8063-C4083EB3C9A9}" sibTransId="{106B8893-6A07-41F6-9325-B63DFC604B2C}"/>
    <dgm:cxn modelId="{7F5E5285-87BC-43EB-9268-F149B15DEB7F}" type="presOf" srcId="{08F1CE3C-27C5-44CF-943E-E8F1EEAEE7B5}" destId="{12CBDF87-9D57-45F5-B576-624AB36562DF}" srcOrd="0" destOrd="0" presId="urn:microsoft.com/office/officeart/2005/8/layout/vList2"/>
    <dgm:cxn modelId="{2C77A785-C97D-4059-A384-7716779C7890}" type="presOf" srcId="{0EFB39ED-91FF-4461-A680-1DA1E8971C3A}" destId="{B91DFD73-1C07-4A5E-95B4-15A3C86BD912}" srcOrd="0" destOrd="0" presId="urn:microsoft.com/office/officeart/2005/8/layout/vList2"/>
    <dgm:cxn modelId="{3C82BA85-E912-407A-AFE1-6C293AA0BD47}" srcId="{7B31A910-5F61-4327-9F93-E6DA0029E360}" destId="{2BDEC526-4F13-4CD7-B635-B03BF0E3CDE7}" srcOrd="2" destOrd="0" parTransId="{51B8C34E-A7A6-46DD-BB18-8979B5F8A0A4}" sibTransId="{D91EB461-6AA7-40DB-90E1-000FE7F5A5BE}"/>
    <dgm:cxn modelId="{6AF83690-E5AE-41FC-8BB2-D5639A4E9441}" type="presOf" srcId="{64BFC30E-CDFA-4385-A5F6-B8007FE9106C}" destId="{59FACA86-6C63-40FB-AE2B-3E3CBB1B2BAC}" srcOrd="0" destOrd="0" presId="urn:microsoft.com/office/officeart/2005/8/layout/vList2"/>
    <dgm:cxn modelId="{2ABED6A8-3B58-4178-AABB-16289A1167CD}" type="presOf" srcId="{A57CEA63-6491-4782-9271-2C758C93A58C}" destId="{F1C07DFF-493D-4524-A7A5-EBCD3D4F33C7}" srcOrd="0" destOrd="0" presId="urn:microsoft.com/office/officeart/2005/8/layout/vList2"/>
    <dgm:cxn modelId="{764B73B9-58C5-4186-AF36-463EF0D2F704}" srcId="{0EFB39ED-91FF-4461-A680-1DA1E8971C3A}" destId="{7B31A910-5F61-4327-9F93-E6DA0029E360}" srcOrd="1" destOrd="0" parTransId="{22582DFD-ED43-45FB-A8E6-B08C80AD9571}" sibTransId="{84643F2E-AB80-4C31-9E67-3799518EE310}"/>
    <dgm:cxn modelId="{CFDA00BA-6589-47F2-ACA8-27ED49DB9019}" srcId="{0EFB39ED-91FF-4461-A680-1DA1E8971C3A}" destId="{A57CEA63-6491-4782-9271-2C758C93A58C}" srcOrd="0" destOrd="0" parTransId="{5F4B1CAB-85FB-4876-B6C4-A007E1815181}" sibTransId="{78419BC9-BC82-4112-B36D-48D1C2DF81B6}"/>
    <dgm:cxn modelId="{D80E59CE-35D8-4132-BE00-F81D7FFB85D8}" type="presOf" srcId="{8A3152D5-841A-4AFE-B8D2-8C62BA189099}" destId="{12CBDF87-9D57-45F5-B576-624AB36562DF}" srcOrd="0" destOrd="1" presId="urn:microsoft.com/office/officeart/2005/8/layout/vList2"/>
    <dgm:cxn modelId="{F4D3BAE8-0300-469A-B244-9DEAFD036F33}" type="presOf" srcId="{2BDEC526-4F13-4CD7-B635-B03BF0E3CDE7}" destId="{12CBDF87-9D57-45F5-B576-624AB36562DF}" srcOrd="0" destOrd="2" presId="urn:microsoft.com/office/officeart/2005/8/layout/vList2"/>
    <dgm:cxn modelId="{BD205FEE-D229-44C7-9E4D-233DD3469EAD}" srcId="{A57CEA63-6491-4782-9271-2C758C93A58C}" destId="{64BFC30E-CDFA-4385-A5F6-B8007FE9106C}" srcOrd="0" destOrd="0" parTransId="{38E1245E-986E-41EE-B1F3-353C331F11C2}" sibTransId="{46F68184-281D-434B-AAA3-9D13800F7D8E}"/>
    <dgm:cxn modelId="{46CBAFFC-7012-4D43-97C7-7AB2FEEA06C0}" type="presOf" srcId="{7B31A910-5F61-4327-9F93-E6DA0029E360}" destId="{5D6FA45B-843A-4074-823A-A10C0005E742}" srcOrd="0" destOrd="0" presId="urn:microsoft.com/office/officeart/2005/8/layout/vList2"/>
    <dgm:cxn modelId="{269D14B4-7A41-4EB7-B9E0-F0C86481A922}" type="presParOf" srcId="{B91DFD73-1C07-4A5E-95B4-15A3C86BD912}" destId="{F1C07DFF-493D-4524-A7A5-EBCD3D4F33C7}" srcOrd="0" destOrd="0" presId="urn:microsoft.com/office/officeart/2005/8/layout/vList2"/>
    <dgm:cxn modelId="{C3AC5A7E-91C1-4F5A-9823-B97C8C759695}" type="presParOf" srcId="{B91DFD73-1C07-4A5E-95B4-15A3C86BD912}" destId="{59FACA86-6C63-40FB-AE2B-3E3CBB1B2BAC}" srcOrd="1" destOrd="0" presId="urn:microsoft.com/office/officeart/2005/8/layout/vList2"/>
    <dgm:cxn modelId="{2587D563-319F-4F57-B247-1ED4D16FE4EC}" type="presParOf" srcId="{B91DFD73-1C07-4A5E-95B4-15A3C86BD912}" destId="{5D6FA45B-843A-4074-823A-A10C0005E742}" srcOrd="2" destOrd="0" presId="urn:microsoft.com/office/officeart/2005/8/layout/vList2"/>
    <dgm:cxn modelId="{31487F03-6739-4407-BE43-6C5B2C103940}" type="presParOf" srcId="{B91DFD73-1C07-4A5E-95B4-15A3C86BD912}" destId="{12CBDF87-9D57-45F5-B576-624AB36562DF}" srcOrd="3" destOrd="0" presId="urn:microsoft.com/office/officeart/2005/8/layout/vList2"/>
    <dgm:cxn modelId="{465432E5-50B5-4038-A891-D3B7EAC50601}" type="presParOf" srcId="{B91DFD73-1C07-4A5E-95B4-15A3C86BD912}" destId="{E88C959F-9E67-4CB8-813C-09E5C037FA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1CAC5C-1C98-4677-AC9E-6D746096B8B8}"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n-US"/>
        </a:p>
      </dgm:t>
    </dgm:pt>
    <dgm:pt modelId="{4CA3D091-041C-4513-A753-31C1D37FBE85}">
      <dgm:prSet/>
      <dgm:spPr/>
      <dgm:t>
        <a:bodyPr/>
        <a:lstStyle/>
        <a:p>
          <a:r>
            <a:rPr lang="en-US" b="0"/>
            <a:t>People experiencing violence</a:t>
          </a:r>
          <a:endParaRPr lang="en-US"/>
        </a:p>
      </dgm:t>
    </dgm:pt>
    <dgm:pt modelId="{EB9CE564-55D6-4DDF-990F-33E439F6E154}" type="parTrans" cxnId="{2AB18699-EFB0-4455-852C-41792294518A}">
      <dgm:prSet/>
      <dgm:spPr/>
      <dgm:t>
        <a:bodyPr/>
        <a:lstStyle/>
        <a:p>
          <a:endParaRPr lang="en-US"/>
        </a:p>
      </dgm:t>
    </dgm:pt>
    <dgm:pt modelId="{B19A06C3-255A-4127-87A8-17CE44A8FE84}" type="sibTrans" cxnId="{2AB18699-EFB0-4455-852C-41792294518A}">
      <dgm:prSet/>
      <dgm:spPr/>
      <dgm:t>
        <a:bodyPr/>
        <a:lstStyle/>
        <a:p>
          <a:endParaRPr lang="en-US"/>
        </a:p>
      </dgm:t>
    </dgm:pt>
    <dgm:pt modelId="{787DDA5A-5928-4A30-BF18-9B93EC8DCC8C}">
      <dgm:prSet/>
      <dgm:spPr/>
      <dgm:t>
        <a:bodyPr/>
        <a:lstStyle/>
        <a:p>
          <a:r>
            <a:rPr lang="en-US" b="0"/>
            <a:t>Survivor</a:t>
          </a:r>
          <a:endParaRPr lang="en-US"/>
        </a:p>
      </dgm:t>
    </dgm:pt>
    <dgm:pt modelId="{D0F4B705-3E64-43CC-8051-6763BA892E75}" type="parTrans" cxnId="{4816E509-2A8B-4AA7-AF15-AB2518156F25}">
      <dgm:prSet/>
      <dgm:spPr/>
      <dgm:t>
        <a:bodyPr/>
        <a:lstStyle/>
        <a:p>
          <a:endParaRPr lang="en-US"/>
        </a:p>
      </dgm:t>
    </dgm:pt>
    <dgm:pt modelId="{8439AE15-D62C-4841-82E8-2501A01BA933}" type="sibTrans" cxnId="{4816E509-2A8B-4AA7-AF15-AB2518156F25}">
      <dgm:prSet/>
      <dgm:spPr/>
      <dgm:t>
        <a:bodyPr/>
        <a:lstStyle/>
        <a:p>
          <a:endParaRPr lang="en-US"/>
        </a:p>
      </dgm:t>
    </dgm:pt>
    <dgm:pt modelId="{25EEC008-8175-4160-BA4C-45299E1BFF73}">
      <dgm:prSet/>
      <dgm:spPr/>
      <dgm:t>
        <a:bodyPr/>
        <a:lstStyle/>
        <a:p>
          <a:r>
            <a:rPr lang="en-US" b="1"/>
            <a:t>Victim</a:t>
          </a:r>
        </a:p>
      </dgm:t>
    </dgm:pt>
    <dgm:pt modelId="{D6C32D1C-8F7B-4F5F-B5F2-E9FA58A4A848}" type="parTrans" cxnId="{18BD0B3F-30C2-47F9-88AA-40F05EB95B77}">
      <dgm:prSet/>
      <dgm:spPr/>
      <dgm:t>
        <a:bodyPr/>
        <a:lstStyle/>
        <a:p>
          <a:endParaRPr lang="en-US"/>
        </a:p>
      </dgm:t>
    </dgm:pt>
    <dgm:pt modelId="{68FB4B1F-0899-44A8-8D3A-A890BE2EAF97}" type="sibTrans" cxnId="{18BD0B3F-30C2-47F9-88AA-40F05EB95B77}">
      <dgm:prSet/>
      <dgm:spPr/>
      <dgm:t>
        <a:bodyPr/>
        <a:lstStyle/>
        <a:p>
          <a:endParaRPr lang="en-US"/>
        </a:p>
      </dgm:t>
    </dgm:pt>
    <dgm:pt modelId="{6455AE25-A158-429A-B9EA-6EB451BD5D14}">
      <dgm:prSet/>
      <dgm:spPr/>
      <dgm:t>
        <a:bodyPr/>
        <a:lstStyle/>
        <a:p>
          <a:r>
            <a:rPr lang="en-US" b="0"/>
            <a:t>Client</a:t>
          </a:r>
          <a:endParaRPr lang="en-US"/>
        </a:p>
      </dgm:t>
    </dgm:pt>
    <dgm:pt modelId="{AEEC07CE-FB2B-4D3D-BCC5-9A2D5022BB0C}" type="parTrans" cxnId="{511ACC51-F5BC-49A3-8F6D-8A639ADBF2A2}">
      <dgm:prSet/>
      <dgm:spPr/>
      <dgm:t>
        <a:bodyPr/>
        <a:lstStyle/>
        <a:p>
          <a:endParaRPr lang="en-US"/>
        </a:p>
      </dgm:t>
    </dgm:pt>
    <dgm:pt modelId="{AC02D644-7173-41A9-BBD8-C063F99E89FD}" type="sibTrans" cxnId="{511ACC51-F5BC-49A3-8F6D-8A639ADBF2A2}">
      <dgm:prSet/>
      <dgm:spPr/>
      <dgm:t>
        <a:bodyPr/>
        <a:lstStyle/>
        <a:p>
          <a:endParaRPr lang="en-US"/>
        </a:p>
      </dgm:t>
    </dgm:pt>
    <dgm:pt modelId="{92076F02-225F-4B1A-A007-83F8953CD723}">
      <dgm:prSet/>
      <dgm:spPr/>
      <dgm:t>
        <a:bodyPr/>
        <a:lstStyle/>
        <a:p>
          <a:r>
            <a:rPr lang="en-US" b="0"/>
            <a:t>Petitioner</a:t>
          </a:r>
          <a:endParaRPr lang="en-US"/>
        </a:p>
      </dgm:t>
    </dgm:pt>
    <dgm:pt modelId="{917DF977-4799-4DBA-84EF-D884230E7A25}" type="parTrans" cxnId="{A592ED44-A535-445A-8381-BFCFF397A25D}">
      <dgm:prSet/>
      <dgm:spPr/>
      <dgm:t>
        <a:bodyPr/>
        <a:lstStyle/>
        <a:p>
          <a:endParaRPr lang="en-US"/>
        </a:p>
      </dgm:t>
    </dgm:pt>
    <dgm:pt modelId="{DD187E78-4176-4D72-AA9D-4AF7F6B01D26}" type="sibTrans" cxnId="{A592ED44-A535-445A-8381-BFCFF397A25D}">
      <dgm:prSet/>
      <dgm:spPr/>
      <dgm:t>
        <a:bodyPr/>
        <a:lstStyle/>
        <a:p>
          <a:endParaRPr lang="en-US"/>
        </a:p>
      </dgm:t>
    </dgm:pt>
    <dgm:pt modelId="{5031EF15-BBEA-4B06-8A29-613400D3A1A5}">
      <dgm:prSet/>
      <dgm:spPr/>
      <dgm:t>
        <a:bodyPr/>
        <a:lstStyle/>
        <a:p>
          <a:r>
            <a:rPr lang="en-US" b="0"/>
            <a:t>People using violence</a:t>
          </a:r>
          <a:endParaRPr lang="en-US"/>
        </a:p>
      </dgm:t>
    </dgm:pt>
    <dgm:pt modelId="{F1FEB750-A7E2-485F-8CD9-D8EBFC17E4CF}" type="parTrans" cxnId="{5288E501-EB99-4440-BB6A-112EEBE25BE5}">
      <dgm:prSet/>
      <dgm:spPr/>
      <dgm:t>
        <a:bodyPr/>
        <a:lstStyle/>
        <a:p>
          <a:endParaRPr lang="en-US"/>
        </a:p>
      </dgm:t>
    </dgm:pt>
    <dgm:pt modelId="{9E81EE0A-B2B8-4D05-B004-90034C79F58A}" type="sibTrans" cxnId="{5288E501-EB99-4440-BB6A-112EEBE25BE5}">
      <dgm:prSet/>
      <dgm:spPr/>
      <dgm:t>
        <a:bodyPr/>
        <a:lstStyle/>
        <a:p>
          <a:endParaRPr lang="en-US"/>
        </a:p>
      </dgm:t>
    </dgm:pt>
    <dgm:pt modelId="{34160617-DDC5-4653-AD3E-393F38C2A4A1}">
      <dgm:prSet/>
      <dgm:spPr/>
      <dgm:t>
        <a:bodyPr/>
        <a:lstStyle/>
        <a:p>
          <a:r>
            <a:rPr lang="en-US" b="0"/>
            <a:t>Offender</a:t>
          </a:r>
          <a:endParaRPr lang="en-US"/>
        </a:p>
      </dgm:t>
    </dgm:pt>
    <dgm:pt modelId="{88BF2C5F-2005-4667-AA64-B68B2CCD64A4}" type="parTrans" cxnId="{3190DACB-0F92-4E14-A924-409E7DFFFF9F}">
      <dgm:prSet/>
      <dgm:spPr/>
      <dgm:t>
        <a:bodyPr/>
        <a:lstStyle/>
        <a:p>
          <a:endParaRPr lang="en-US"/>
        </a:p>
      </dgm:t>
    </dgm:pt>
    <dgm:pt modelId="{642198C3-2CC1-490E-AE7C-247CC205B3C8}" type="sibTrans" cxnId="{3190DACB-0F92-4E14-A924-409E7DFFFF9F}">
      <dgm:prSet/>
      <dgm:spPr/>
      <dgm:t>
        <a:bodyPr/>
        <a:lstStyle/>
        <a:p>
          <a:endParaRPr lang="en-US"/>
        </a:p>
      </dgm:t>
    </dgm:pt>
    <dgm:pt modelId="{97A0CB32-EC45-418A-9B77-3DEB5550D782}">
      <dgm:prSet/>
      <dgm:spPr/>
      <dgm:t>
        <a:bodyPr/>
        <a:lstStyle/>
        <a:p>
          <a:r>
            <a:rPr lang="en-US" b="1"/>
            <a:t>Parent using violence</a:t>
          </a:r>
        </a:p>
      </dgm:t>
    </dgm:pt>
    <dgm:pt modelId="{45890D41-BBF4-431F-92FE-0B1632F2BB7F}" type="parTrans" cxnId="{2AEF19A2-7270-4E10-999B-51D54DC0F547}">
      <dgm:prSet/>
      <dgm:spPr/>
      <dgm:t>
        <a:bodyPr/>
        <a:lstStyle/>
        <a:p>
          <a:endParaRPr lang="en-US"/>
        </a:p>
      </dgm:t>
    </dgm:pt>
    <dgm:pt modelId="{C5DE56FC-FFD9-4350-A7B4-47D20023661A}" type="sibTrans" cxnId="{2AEF19A2-7270-4E10-999B-51D54DC0F547}">
      <dgm:prSet/>
      <dgm:spPr/>
      <dgm:t>
        <a:bodyPr/>
        <a:lstStyle/>
        <a:p>
          <a:endParaRPr lang="en-US"/>
        </a:p>
      </dgm:t>
    </dgm:pt>
    <dgm:pt modelId="{11FDCD30-A03B-49C4-9C4F-425FBDFA32D6}">
      <dgm:prSet/>
      <dgm:spPr/>
      <dgm:t>
        <a:bodyPr/>
        <a:lstStyle/>
        <a:p>
          <a:r>
            <a:rPr lang="en-US" b="0"/>
            <a:t>Abuser</a:t>
          </a:r>
          <a:endParaRPr lang="en-US"/>
        </a:p>
      </dgm:t>
    </dgm:pt>
    <dgm:pt modelId="{1DFFE851-9F4D-40F9-95F7-1B4725137192}" type="parTrans" cxnId="{0C06DD7A-6826-4488-90A7-FF0E3703C1E6}">
      <dgm:prSet/>
      <dgm:spPr/>
      <dgm:t>
        <a:bodyPr/>
        <a:lstStyle/>
        <a:p>
          <a:endParaRPr lang="en-US"/>
        </a:p>
      </dgm:t>
    </dgm:pt>
    <dgm:pt modelId="{10B157F0-385A-4C62-9D93-3C9105713D0B}" type="sibTrans" cxnId="{0C06DD7A-6826-4488-90A7-FF0E3703C1E6}">
      <dgm:prSet/>
      <dgm:spPr/>
      <dgm:t>
        <a:bodyPr/>
        <a:lstStyle/>
        <a:p>
          <a:endParaRPr lang="en-US"/>
        </a:p>
      </dgm:t>
    </dgm:pt>
    <dgm:pt modelId="{5A0DA09B-5EAC-4A11-BCB2-15386EA86985}">
      <dgm:prSet/>
      <dgm:spPr/>
      <dgm:t>
        <a:bodyPr/>
        <a:lstStyle/>
        <a:p>
          <a:r>
            <a:rPr lang="en-US" b="0"/>
            <a:t>Batterer</a:t>
          </a:r>
          <a:endParaRPr lang="en-US"/>
        </a:p>
      </dgm:t>
    </dgm:pt>
    <dgm:pt modelId="{DBC40671-60C9-474A-B159-C22B8400471E}" type="parTrans" cxnId="{9B697363-DD80-4D9A-A50B-377F92480FF7}">
      <dgm:prSet/>
      <dgm:spPr/>
      <dgm:t>
        <a:bodyPr/>
        <a:lstStyle/>
        <a:p>
          <a:endParaRPr lang="en-US"/>
        </a:p>
      </dgm:t>
    </dgm:pt>
    <dgm:pt modelId="{A1FDEBCE-3A74-40CE-872D-98C3139CD667}" type="sibTrans" cxnId="{9B697363-DD80-4D9A-A50B-377F92480FF7}">
      <dgm:prSet/>
      <dgm:spPr/>
      <dgm:t>
        <a:bodyPr/>
        <a:lstStyle/>
        <a:p>
          <a:endParaRPr lang="en-US"/>
        </a:p>
      </dgm:t>
    </dgm:pt>
    <dgm:pt modelId="{7D4CC7AC-9829-45D0-BB43-BA09633680F5}">
      <dgm:prSet/>
      <dgm:spPr/>
      <dgm:t>
        <a:bodyPr/>
        <a:lstStyle/>
        <a:p>
          <a:r>
            <a:rPr lang="en-US" b="0"/>
            <a:t>Defining the issue</a:t>
          </a:r>
          <a:endParaRPr lang="en-US"/>
        </a:p>
      </dgm:t>
    </dgm:pt>
    <dgm:pt modelId="{7AA1072A-EF51-4D58-987A-D0A7C69124AD}" type="parTrans" cxnId="{10C52CA7-73DD-4298-A056-E4877128B619}">
      <dgm:prSet/>
      <dgm:spPr/>
      <dgm:t>
        <a:bodyPr/>
        <a:lstStyle/>
        <a:p>
          <a:endParaRPr lang="en-US"/>
        </a:p>
      </dgm:t>
    </dgm:pt>
    <dgm:pt modelId="{31AE6AEA-EA62-4D9B-80E6-395F22FEA4A6}" type="sibTrans" cxnId="{10C52CA7-73DD-4298-A056-E4877128B619}">
      <dgm:prSet/>
      <dgm:spPr/>
      <dgm:t>
        <a:bodyPr/>
        <a:lstStyle/>
        <a:p>
          <a:endParaRPr lang="en-US"/>
        </a:p>
      </dgm:t>
    </dgm:pt>
    <dgm:pt modelId="{3E4231D3-2AA0-4A6C-8362-62C8C193AB09}">
      <dgm:prSet/>
      <dgm:spPr/>
      <dgm:t>
        <a:bodyPr/>
        <a:lstStyle/>
        <a:p>
          <a:r>
            <a:rPr lang="en-US" b="1"/>
            <a:t>Domestic violence</a:t>
          </a:r>
          <a:endParaRPr lang="en-US"/>
        </a:p>
      </dgm:t>
    </dgm:pt>
    <dgm:pt modelId="{BF089AAD-4BE7-4F91-9F68-25EA7B4E4412}" type="parTrans" cxnId="{661F4D34-E947-462F-8AE2-BE9A30141985}">
      <dgm:prSet/>
      <dgm:spPr/>
      <dgm:t>
        <a:bodyPr/>
        <a:lstStyle/>
        <a:p>
          <a:endParaRPr lang="en-US"/>
        </a:p>
      </dgm:t>
    </dgm:pt>
    <dgm:pt modelId="{94565F27-4ED5-45B1-B7A4-479A30B597DF}" type="sibTrans" cxnId="{661F4D34-E947-462F-8AE2-BE9A30141985}">
      <dgm:prSet/>
      <dgm:spPr/>
      <dgm:t>
        <a:bodyPr/>
        <a:lstStyle/>
        <a:p>
          <a:endParaRPr lang="en-US"/>
        </a:p>
      </dgm:t>
    </dgm:pt>
    <dgm:pt modelId="{BA1831A0-858C-4E53-8BEC-5A50FCED7362}">
      <dgm:prSet/>
      <dgm:spPr/>
      <dgm:t>
        <a:bodyPr/>
        <a:lstStyle/>
        <a:p>
          <a:r>
            <a:rPr lang="en-US" b="0"/>
            <a:t>Intimate partner violence</a:t>
          </a:r>
          <a:endParaRPr lang="en-US"/>
        </a:p>
      </dgm:t>
    </dgm:pt>
    <dgm:pt modelId="{5862C221-08EE-4D3D-953B-A7928A619EBC}" type="parTrans" cxnId="{7C1AE293-AA88-446A-BC71-CB43412084D2}">
      <dgm:prSet/>
      <dgm:spPr/>
      <dgm:t>
        <a:bodyPr/>
        <a:lstStyle/>
        <a:p>
          <a:endParaRPr lang="en-US"/>
        </a:p>
      </dgm:t>
    </dgm:pt>
    <dgm:pt modelId="{90E77D32-5909-4AD6-87B4-B6F346BB1F38}" type="sibTrans" cxnId="{7C1AE293-AA88-446A-BC71-CB43412084D2}">
      <dgm:prSet/>
      <dgm:spPr/>
      <dgm:t>
        <a:bodyPr/>
        <a:lstStyle/>
        <a:p>
          <a:endParaRPr lang="en-US"/>
        </a:p>
      </dgm:t>
    </dgm:pt>
    <dgm:pt modelId="{AA870D14-6139-4749-9A35-A997DFE61C44}">
      <dgm:prSet/>
      <dgm:spPr/>
      <dgm:t>
        <a:bodyPr/>
        <a:lstStyle/>
        <a:p>
          <a:r>
            <a:rPr lang="en-US" b="0"/>
            <a:t>Coercive control</a:t>
          </a:r>
          <a:endParaRPr lang="en-US"/>
        </a:p>
      </dgm:t>
    </dgm:pt>
    <dgm:pt modelId="{94BA4F32-9D49-4037-823C-61FB6D04E4DA}" type="parTrans" cxnId="{D560D789-3BEE-4F68-8353-E9779EF72309}">
      <dgm:prSet/>
      <dgm:spPr/>
      <dgm:t>
        <a:bodyPr/>
        <a:lstStyle/>
        <a:p>
          <a:endParaRPr lang="en-US"/>
        </a:p>
      </dgm:t>
    </dgm:pt>
    <dgm:pt modelId="{FB6C1628-AC29-40AB-AE97-670D8CA18D74}" type="sibTrans" cxnId="{D560D789-3BEE-4F68-8353-E9779EF72309}">
      <dgm:prSet/>
      <dgm:spPr/>
      <dgm:t>
        <a:bodyPr/>
        <a:lstStyle/>
        <a:p>
          <a:endParaRPr lang="en-US"/>
        </a:p>
      </dgm:t>
    </dgm:pt>
    <dgm:pt modelId="{72A35BD5-360E-46CE-9B6E-18CBA6B387B7}">
      <dgm:prSet/>
      <dgm:spPr/>
      <dgm:t>
        <a:bodyPr/>
        <a:lstStyle/>
        <a:p>
          <a:r>
            <a:rPr lang="en-US" b="0"/>
            <a:t>Family abuse</a:t>
          </a:r>
          <a:endParaRPr lang="en-US"/>
        </a:p>
      </dgm:t>
    </dgm:pt>
    <dgm:pt modelId="{BA3053BD-5F31-49DC-AAC9-1A9BB2AFB24D}" type="parTrans" cxnId="{ED07C316-3FC8-4B1B-9514-8E201C69E1FB}">
      <dgm:prSet/>
      <dgm:spPr/>
      <dgm:t>
        <a:bodyPr/>
        <a:lstStyle/>
        <a:p>
          <a:endParaRPr lang="en-US"/>
        </a:p>
      </dgm:t>
    </dgm:pt>
    <dgm:pt modelId="{4FF8A0B6-3887-4E36-B3A4-FF7960EE7D9F}" type="sibTrans" cxnId="{ED07C316-3FC8-4B1B-9514-8E201C69E1FB}">
      <dgm:prSet/>
      <dgm:spPr/>
      <dgm:t>
        <a:bodyPr/>
        <a:lstStyle/>
        <a:p>
          <a:endParaRPr lang="en-US"/>
        </a:p>
      </dgm:t>
    </dgm:pt>
    <dgm:pt modelId="{63FCCB36-9BBD-4EB7-804A-2D882E1C6233}" type="pres">
      <dgm:prSet presAssocID="{911CAC5C-1C98-4677-AC9E-6D746096B8B8}" presName="diagram" presStyleCnt="0">
        <dgm:presLayoutVars>
          <dgm:chPref val="1"/>
          <dgm:dir/>
          <dgm:animOne val="branch"/>
          <dgm:animLvl val="lvl"/>
          <dgm:resizeHandles/>
        </dgm:presLayoutVars>
      </dgm:prSet>
      <dgm:spPr/>
    </dgm:pt>
    <dgm:pt modelId="{5672AB58-4372-477E-AE56-0CDC87735CBB}" type="pres">
      <dgm:prSet presAssocID="{7D4CC7AC-9829-45D0-BB43-BA09633680F5}" presName="root" presStyleCnt="0"/>
      <dgm:spPr/>
    </dgm:pt>
    <dgm:pt modelId="{E0F937FC-E865-405D-984E-B5BFD3FC030E}" type="pres">
      <dgm:prSet presAssocID="{7D4CC7AC-9829-45D0-BB43-BA09633680F5}" presName="rootComposite" presStyleCnt="0"/>
      <dgm:spPr/>
    </dgm:pt>
    <dgm:pt modelId="{54AB134C-7DD9-426E-8400-957AF0D221E5}" type="pres">
      <dgm:prSet presAssocID="{7D4CC7AC-9829-45D0-BB43-BA09633680F5}" presName="rootText" presStyleLbl="node1" presStyleIdx="0" presStyleCnt="3"/>
      <dgm:spPr/>
    </dgm:pt>
    <dgm:pt modelId="{3D228B47-CB0D-46CE-9C52-000D739B63D5}" type="pres">
      <dgm:prSet presAssocID="{7D4CC7AC-9829-45D0-BB43-BA09633680F5}" presName="rootConnector" presStyleLbl="node1" presStyleIdx="0" presStyleCnt="3"/>
      <dgm:spPr/>
    </dgm:pt>
    <dgm:pt modelId="{6DF55FB6-E3BA-4A48-936D-96C93B0CC08B}" type="pres">
      <dgm:prSet presAssocID="{7D4CC7AC-9829-45D0-BB43-BA09633680F5}" presName="childShape" presStyleCnt="0"/>
      <dgm:spPr/>
    </dgm:pt>
    <dgm:pt modelId="{E333EA30-1D46-47DD-A8F2-CC1B69411FE3}" type="pres">
      <dgm:prSet presAssocID="{BF089AAD-4BE7-4F91-9F68-25EA7B4E4412}" presName="Name13" presStyleLbl="parChTrans1D2" presStyleIdx="0" presStyleCnt="12"/>
      <dgm:spPr/>
    </dgm:pt>
    <dgm:pt modelId="{D3B0F7CA-5682-489F-B9FC-1EA952674668}" type="pres">
      <dgm:prSet presAssocID="{3E4231D3-2AA0-4A6C-8362-62C8C193AB09}" presName="childText" presStyleLbl="bgAcc1" presStyleIdx="0" presStyleCnt="12">
        <dgm:presLayoutVars>
          <dgm:bulletEnabled val="1"/>
        </dgm:presLayoutVars>
      </dgm:prSet>
      <dgm:spPr/>
    </dgm:pt>
    <dgm:pt modelId="{BDB4BC96-AFD8-47E4-BF92-E30A21863AA1}" type="pres">
      <dgm:prSet presAssocID="{5862C221-08EE-4D3D-953B-A7928A619EBC}" presName="Name13" presStyleLbl="parChTrans1D2" presStyleIdx="1" presStyleCnt="12"/>
      <dgm:spPr/>
    </dgm:pt>
    <dgm:pt modelId="{1CEE38A4-6D90-4B29-ADB8-D7E3EB953DED}" type="pres">
      <dgm:prSet presAssocID="{BA1831A0-858C-4E53-8BEC-5A50FCED7362}" presName="childText" presStyleLbl="bgAcc1" presStyleIdx="1" presStyleCnt="12">
        <dgm:presLayoutVars>
          <dgm:bulletEnabled val="1"/>
        </dgm:presLayoutVars>
      </dgm:prSet>
      <dgm:spPr/>
    </dgm:pt>
    <dgm:pt modelId="{3E2FE11D-18C8-4A80-9FE1-44524C7D257A}" type="pres">
      <dgm:prSet presAssocID="{94BA4F32-9D49-4037-823C-61FB6D04E4DA}" presName="Name13" presStyleLbl="parChTrans1D2" presStyleIdx="2" presStyleCnt="12"/>
      <dgm:spPr/>
    </dgm:pt>
    <dgm:pt modelId="{9B130B37-0B9E-42C8-84B0-8FD0FA0FA4D0}" type="pres">
      <dgm:prSet presAssocID="{AA870D14-6139-4749-9A35-A997DFE61C44}" presName="childText" presStyleLbl="bgAcc1" presStyleIdx="2" presStyleCnt="12">
        <dgm:presLayoutVars>
          <dgm:bulletEnabled val="1"/>
        </dgm:presLayoutVars>
      </dgm:prSet>
      <dgm:spPr/>
    </dgm:pt>
    <dgm:pt modelId="{992B24FF-5698-42E7-830E-7E88DD9176B7}" type="pres">
      <dgm:prSet presAssocID="{BA3053BD-5F31-49DC-AAC9-1A9BB2AFB24D}" presName="Name13" presStyleLbl="parChTrans1D2" presStyleIdx="3" presStyleCnt="12"/>
      <dgm:spPr/>
    </dgm:pt>
    <dgm:pt modelId="{27FDE00D-A87E-4E9F-951E-742AEFB82E53}" type="pres">
      <dgm:prSet presAssocID="{72A35BD5-360E-46CE-9B6E-18CBA6B387B7}" presName="childText" presStyleLbl="bgAcc1" presStyleIdx="3" presStyleCnt="12">
        <dgm:presLayoutVars>
          <dgm:bulletEnabled val="1"/>
        </dgm:presLayoutVars>
      </dgm:prSet>
      <dgm:spPr/>
    </dgm:pt>
    <dgm:pt modelId="{F967E986-AB21-48B8-BD1D-BA046D0E4ACC}" type="pres">
      <dgm:prSet presAssocID="{4CA3D091-041C-4513-A753-31C1D37FBE85}" presName="root" presStyleCnt="0"/>
      <dgm:spPr/>
    </dgm:pt>
    <dgm:pt modelId="{6CD022BC-FA34-44B0-99FF-049494101CF3}" type="pres">
      <dgm:prSet presAssocID="{4CA3D091-041C-4513-A753-31C1D37FBE85}" presName="rootComposite" presStyleCnt="0"/>
      <dgm:spPr/>
    </dgm:pt>
    <dgm:pt modelId="{A455C783-830E-4CCD-8289-DCB87AFEECC5}" type="pres">
      <dgm:prSet presAssocID="{4CA3D091-041C-4513-A753-31C1D37FBE85}" presName="rootText" presStyleLbl="node1" presStyleIdx="1" presStyleCnt="3"/>
      <dgm:spPr/>
    </dgm:pt>
    <dgm:pt modelId="{0490EF84-27B5-44A7-A58A-051FAE2BF7EF}" type="pres">
      <dgm:prSet presAssocID="{4CA3D091-041C-4513-A753-31C1D37FBE85}" presName="rootConnector" presStyleLbl="node1" presStyleIdx="1" presStyleCnt="3"/>
      <dgm:spPr/>
    </dgm:pt>
    <dgm:pt modelId="{AF0E96E4-3B51-4F08-AA82-22DAE730087E}" type="pres">
      <dgm:prSet presAssocID="{4CA3D091-041C-4513-A753-31C1D37FBE85}" presName="childShape" presStyleCnt="0"/>
      <dgm:spPr/>
    </dgm:pt>
    <dgm:pt modelId="{5E06406E-6D5A-47DE-B5AB-3227DB0BFC17}" type="pres">
      <dgm:prSet presAssocID="{D0F4B705-3E64-43CC-8051-6763BA892E75}" presName="Name13" presStyleLbl="parChTrans1D2" presStyleIdx="4" presStyleCnt="12"/>
      <dgm:spPr/>
    </dgm:pt>
    <dgm:pt modelId="{75541D1D-11D4-4AE6-A4D1-CDC41A3CA5E9}" type="pres">
      <dgm:prSet presAssocID="{787DDA5A-5928-4A30-BF18-9B93EC8DCC8C}" presName="childText" presStyleLbl="bgAcc1" presStyleIdx="4" presStyleCnt="12">
        <dgm:presLayoutVars>
          <dgm:bulletEnabled val="1"/>
        </dgm:presLayoutVars>
      </dgm:prSet>
      <dgm:spPr/>
    </dgm:pt>
    <dgm:pt modelId="{5DB4E65B-98C2-4CFE-8FF9-C16464824139}" type="pres">
      <dgm:prSet presAssocID="{D6C32D1C-8F7B-4F5F-B5F2-E9FA58A4A848}" presName="Name13" presStyleLbl="parChTrans1D2" presStyleIdx="5" presStyleCnt="12"/>
      <dgm:spPr/>
    </dgm:pt>
    <dgm:pt modelId="{BD90B3F9-206A-4049-8265-22278D9BC540}" type="pres">
      <dgm:prSet presAssocID="{25EEC008-8175-4160-BA4C-45299E1BFF73}" presName="childText" presStyleLbl="bgAcc1" presStyleIdx="5" presStyleCnt="12">
        <dgm:presLayoutVars>
          <dgm:bulletEnabled val="1"/>
        </dgm:presLayoutVars>
      </dgm:prSet>
      <dgm:spPr/>
    </dgm:pt>
    <dgm:pt modelId="{4C8E38CD-8F42-4EB3-A305-7E0C1BB54D3E}" type="pres">
      <dgm:prSet presAssocID="{AEEC07CE-FB2B-4D3D-BCC5-9A2D5022BB0C}" presName="Name13" presStyleLbl="parChTrans1D2" presStyleIdx="6" presStyleCnt="12"/>
      <dgm:spPr/>
    </dgm:pt>
    <dgm:pt modelId="{8D365074-C39F-49C2-B13F-B20AE66BF714}" type="pres">
      <dgm:prSet presAssocID="{6455AE25-A158-429A-B9EA-6EB451BD5D14}" presName="childText" presStyleLbl="bgAcc1" presStyleIdx="6" presStyleCnt="12">
        <dgm:presLayoutVars>
          <dgm:bulletEnabled val="1"/>
        </dgm:presLayoutVars>
      </dgm:prSet>
      <dgm:spPr/>
    </dgm:pt>
    <dgm:pt modelId="{786D9DA6-8B79-4D5D-8D3E-916C1FD1FC88}" type="pres">
      <dgm:prSet presAssocID="{917DF977-4799-4DBA-84EF-D884230E7A25}" presName="Name13" presStyleLbl="parChTrans1D2" presStyleIdx="7" presStyleCnt="12"/>
      <dgm:spPr/>
    </dgm:pt>
    <dgm:pt modelId="{4DE54C8B-7E04-4EEA-9FE2-65E32C5FB9EE}" type="pres">
      <dgm:prSet presAssocID="{92076F02-225F-4B1A-A007-83F8953CD723}" presName="childText" presStyleLbl="bgAcc1" presStyleIdx="7" presStyleCnt="12">
        <dgm:presLayoutVars>
          <dgm:bulletEnabled val="1"/>
        </dgm:presLayoutVars>
      </dgm:prSet>
      <dgm:spPr/>
    </dgm:pt>
    <dgm:pt modelId="{24C3D5D8-FA26-4E33-BDF3-37D40FADB101}" type="pres">
      <dgm:prSet presAssocID="{5031EF15-BBEA-4B06-8A29-613400D3A1A5}" presName="root" presStyleCnt="0"/>
      <dgm:spPr/>
    </dgm:pt>
    <dgm:pt modelId="{ACE38AEF-8804-4AFF-98AC-A42EE4FB811B}" type="pres">
      <dgm:prSet presAssocID="{5031EF15-BBEA-4B06-8A29-613400D3A1A5}" presName="rootComposite" presStyleCnt="0"/>
      <dgm:spPr/>
    </dgm:pt>
    <dgm:pt modelId="{5079ADA6-6BB9-4C54-B9E2-10166D206B88}" type="pres">
      <dgm:prSet presAssocID="{5031EF15-BBEA-4B06-8A29-613400D3A1A5}" presName="rootText" presStyleLbl="node1" presStyleIdx="2" presStyleCnt="3"/>
      <dgm:spPr/>
    </dgm:pt>
    <dgm:pt modelId="{AFDF557F-BB7E-486E-A51A-C08A1EB76779}" type="pres">
      <dgm:prSet presAssocID="{5031EF15-BBEA-4B06-8A29-613400D3A1A5}" presName="rootConnector" presStyleLbl="node1" presStyleIdx="2" presStyleCnt="3"/>
      <dgm:spPr/>
    </dgm:pt>
    <dgm:pt modelId="{7E94D42C-B71A-4038-947F-0DE9127D7635}" type="pres">
      <dgm:prSet presAssocID="{5031EF15-BBEA-4B06-8A29-613400D3A1A5}" presName="childShape" presStyleCnt="0"/>
      <dgm:spPr/>
    </dgm:pt>
    <dgm:pt modelId="{43D1704E-097E-4550-8834-8854E0373F90}" type="pres">
      <dgm:prSet presAssocID="{1DFFE851-9F4D-40F9-95F7-1B4725137192}" presName="Name13" presStyleLbl="parChTrans1D2" presStyleIdx="8" presStyleCnt="12"/>
      <dgm:spPr/>
    </dgm:pt>
    <dgm:pt modelId="{A63AD071-7322-4632-8709-3F81FB52AADD}" type="pres">
      <dgm:prSet presAssocID="{11FDCD30-A03B-49C4-9C4F-425FBDFA32D6}" presName="childText" presStyleLbl="bgAcc1" presStyleIdx="8" presStyleCnt="12">
        <dgm:presLayoutVars>
          <dgm:bulletEnabled val="1"/>
        </dgm:presLayoutVars>
      </dgm:prSet>
      <dgm:spPr/>
    </dgm:pt>
    <dgm:pt modelId="{960A32FC-C77A-488E-AA87-A71208FD95E2}" type="pres">
      <dgm:prSet presAssocID="{DBC40671-60C9-474A-B159-C22B8400471E}" presName="Name13" presStyleLbl="parChTrans1D2" presStyleIdx="9" presStyleCnt="12"/>
      <dgm:spPr/>
    </dgm:pt>
    <dgm:pt modelId="{79E81439-827A-40EC-9F9F-FEBFFE6176EB}" type="pres">
      <dgm:prSet presAssocID="{5A0DA09B-5EAC-4A11-BCB2-15386EA86985}" presName="childText" presStyleLbl="bgAcc1" presStyleIdx="9" presStyleCnt="12">
        <dgm:presLayoutVars>
          <dgm:bulletEnabled val="1"/>
        </dgm:presLayoutVars>
      </dgm:prSet>
      <dgm:spPr/>
    </dgm:pt>
    <dgm:pt modelId="{2A71B42B-8C4A-4943-92D7-EDD829A85163}" type="pres">
      <dgm:prSet presAssocID="{88BF2C5F-2005-4667-AA64-B68B2CCD64A4}" presName="Name13" presStyleLbl="parChTrans1D2" presStyleIdx="10" presStyleCnt="12"/>
      <dgm:spPr/>
    </dgm:pt>
    <dgm:pt modelId="{7DBEF1A4-531F-4163-B011-59888E71A910}" type="pres">
      <dgm:prSet presAssocID="{34160617-DDC5-4653-AD3E-393F38C2A4A1}" presName="childText" presStyleLbl="bgAcc1" presStyleIdx="10" presStyleCnt="12">
        <dgm:presLayoutVars>
          <dgm:bulletEnabled val="1"/>
        </dgm:presLayoutVars>
      </dgm:prSet>
      <dgm:spPr/>
    </dgm:pt>
    <dgm:pt modelId="{CAD882F5-D198-437F-97DB-37962F0F6222}" type="pres">
      <dgm:prSet presAssocID="{45890D41-BBF4-431F-92FE-0B1632F2BB7F}" presName="Name13" presStyleLbl="parChTrans1D2" presStyleIdx="11" presStyleCnt="12"/>
      <dgm:spPr/>
    </dgm:pt>
    <dgm:pt modelId="{C4FCA26B-55AD-46D4-B63B-8C9017D5645E}" type="pres">
      <dgm:prSet presAssocID="{97A0CB32-EC45-418A-9B77-3DEB5550D782}" presName="childText" presStyleLbl="bgAcc1" presStyleIdx="11" presStyleCnt="12">
        <dgm:presLayoutVars>
          <dgm:bulletEnabled val="1"/>
        </dgm:presLayoutVars>
      </dgm:prSet>
      <dgm:spPr/>
    </dgm:pt>
  </dgm:ptLst>
  <dgm:cxnLst>
    <dgm:cxn modelId="{5288E501-EB99-4440-BB6A-112EEBE25BE5}" srcId="{911CAC5C-1C98-4677-AC9E-6D746096B8B8}" destId="{5031EF15-BBEA-4B06-8A29-613400D3A1A5}" srcOrd="2" destOrd="0" parTransId="{F1FEB750-A7E2-485F-8CD9-D8EBFC17E4CF}" sibTransId="{9E81EE0A-B2B8-4D05-B004-90034C79F58A}"/>
    <dgm:cxn modelId="{4816E509-2A8B-4AA7-AF15-AB2518156F25}" srcId="{4CA3D091-041C-4513-A753-31C1D37FBE85}" destId="{787DDA5A-5928-4A30-BF18-9B93EC8DCC8C}" srcOrd="0" destOrd="0" parTransId="{D0F4B705-3E64-43CC-8051-6763BA892E75}" sibTransId="{8439AE15-D62C-4841-82E8-2501A01BA933}"/>
    <dgm:cxn modelId="{6E6FC30C-C85C-44EF-A272-D4A011A117BD}" type="presOf" srcId="{AA870D14-6139-4749-9A35-A997DFE61C44}" destId="{9B130B37-0B9E-42C8-84B0-8FD0FA0FA4D0}" srcOrd="0" destOrd="0" presId="urn:microsoft.com/office/officeart/2005/8/layout/hierarchy3"/>
    <dgm:cxn modelId="{29925415-ADC8-4640-ABD4-294917058098}" type="presOf" srcId="{11FDCD30-A03B-49C4-9C4F-425FBDFA32D6}" destId="{A63AD071-7322-4632-8709-3F81FB52AADD}" srcOrd="0" destOrd="0" presId="urn:microsoft.com/office/officeart/2005/8/layout/hierarchy3"/>
    <dgm:cxn modelId="{ED07C316-3FC8-4B1B-9514-8E201C69E1FB}" srcId="{7D4CC7AC-9829-45D0-BB43-BA09633680F5}" destId="{72A35BD5-360E-46CE-9B6E-18CBA6B387B7}" srcOrd="3" destOrd="0" parTransId="{BA3053BD-5F31-49DC-AAC9-1A9BB2AFB24D}" sibTransId="{4FF8A0B6-3887-4E36-B3A4-FF7960EE7D9F}"/>
    <dgm:cxn modelId="{6D9A191F-D00E-41C5-9F72-BAA4D6020AF4}" type="presOf" srcId="{5A0DA09B-5EAC-4A11-BCB2-15386EA86985}" destId="{79E81439-827A-40EC-9F9F-FEBFFE6176EB}" srcOrd="0" destOrd="0" presId="urn:microsoft.com/office/officeart/2005/8/layout/hierarchy3"/>
    <dgm:cxn modelId="{DDE86223-8E0C-48F6-AD17-F63D691018DA}" type="presOf" srcId="{1DFFE851-9F4D-40F9-95F7-1B4725137192}" destId="{43D1704E-097E-4550-8834-8854E0373F90}" srcOrd="0" destOrd="0" presId="urn:microsoft.com/office/officeart/2005/8/layout/hierarchy3"/>
    <dgm:cxn modelId="{BF69982D-23EB-41AD-B103-F11558E3B4E2}" type="presOf" srcId="{BA3053BD-5F31-49DC-AAC9-1A9BB2AFB24D}" destId="{992B24FF-5698-42E7-830E-7E88DD9176B7}" srcOrd="0" destOrd="0" presId="urn:microsoft.com/office/officeart/2005/8/layout/hierarchy3"/>
    <dgm:cxn modelId="{661F4D34-E947-462F-8AE2-BE9A30141985}" srcId="{7D4CC7AC-9829-45D0-BB43-BA09633680F5}" destId="{3E4231D3-2AA0-4A6C-8362-62C8C193AB09}" srcOrd="0" destOrd="0" parTransId="{BF089AAD-4BE7-4F91-9F68-25EA7B4E4412}" sibTransId="{94565F27-4ED5-45B1-B7A4-479A30B597DF}"/>
    <dgm:cxn modelId="{702BD237-8302-4732-A8B9-003F16A23AC1}" type="presOf" srcId="{BF089AAD-4BE7-4F91-9F68-25EA7B4E4412}" destId="{E333EA30-1D46-47DD-A8F2-CC1B69411FE3}" srcOrd="0" destOrd="0" presId="urn:microsoft.com/office/officeart/2005/8/layout/hierarchy3"/>
    <dgm:cxn modelId="{D8508C38-E8A5-4DCA-BD04-46AEB65A6F67}" type="presOf" srcId="{787DDA5A-5928-4A30-BF18-9B93EC8DCC8C}" destId="{75541D1D-11D4-4AE6-A4D1-CDC41A3CA5E9}" srcOrd="0" destOrd="0" presId="urn:microsoft.com/office/officeart/2005/8/layout/hierarchy3"/>
    <dgm:cxn modelId="{7702E33C-77B3-436A-AD9F-50C4BF6E5AFF}" type="presOf" srcId="{6455AE25-A158-429A-B9EA-6EB451BD5D14}" destId="{8D365074-C39F-49C2-B13F-B20AE66BF714}" srcOrd="0" destOrd="0" presId="urn:microsoft.com/office/officeart/2005/8/layout/hierarchy3"/>
    <dgm:cxn modelId="{18BD0B3F-30C2-47F9-88AA-40F05EB95B77}" srcId="{4CA3D091-041C-4513-A753-31C1D37FBE85}" destId="{25EEC008-8175-4160-BA4C-45299E1BFF73}" srcOrd="1" destOrd="0" parTransId="{D6C32D1C-8F7B-4F5F-B5F2-E9FA58A4A848}" sibTransId="{68FB4B1F-0899-44A8-8D3A-A890BE2EAF97}"/>
    <dgm:cxn modelId="{9B697363-DD80-4D9A-A50B-377F92480FF7}" srcId="{5031EF15-BBEA-4B06-8A29-613400D3A1A5}" destId="{5A0DA09B-5EAC-4A11-BCB2-15386EA86985}" srcOrd="1" destOrd="0" parTransId="{DBC40671-60C9-474A-B159-C22B8400471E}" sibTransId="{A1FDEBCE-3A74-40CE-872D-98C3139CD667}"/>
    <dgm:cxn modelId="{A592ED44-A535-445A-8381-BFCFF397A25D}" srcId="{4CA3D091-041C-4513-A753-31C1D37FBE85}" destId="{92076F02-225F-4B1A-A007-83F8953CD723}" srcOrd="3" destOrd="0" parTransId="{917DF977-4799-4DBA-84EF-D884230E7A25}" sibTransId="{DD187E78-4176-4D72-AA9D-4AF7F6B01D26}"/>
    <dgm:cxn modelId="{685A0746-7276-4679-B977-1A25D063A3BA}" type="presOf" srcId="{917DF977-4799-4DBA-84EF-D884230E7A25}" destId="{786D9DA6-8B79-4D5D-8D3E-916C1FD1FC88}" srcOrd="0" destOrd="0" presId="urn:microsoft.com/office/officeart/2005/8/layout/hierarchy3"/>
    <dgm:cxn modelId="{D5F0E547-A711-43EA-830C-7F0485B20476}" type="presOf" srcId="{25EEC008-8175-4160-BA4C-45299E1BFF73}" destId="{BD90B3F9-206A-4049-8265-22278D9BC540}" srcOrd="0" destOrd="0" presId="urn:microsoft.com/office/officeart/2005/8/layout/hierarchy3"/>
    <dgm:cxn modelId="{6B76C44B-F026-4031-8982-A0634B20E2B8}" type="presOf" srcId="{D6C32D1C-8F7B-4F5F-B5F2-E9FA58A4A848}" destId="{5DB4E65B-98C2-4CFE-8FF9-C16464824139}" srcOrd="0" destOrd="0" presId="urn:microsoft.com/office/officeart/2005/8/layout/hierarchy3"/>
    <dgm:cxn modelId="{B65C056C-15AC-441E-B61F-C208B65C1B8A}" type="presOf" srcId="{AEEC07CE-FB2B-4D3D-BCC5-9A2D5022BB0C}" destId="{4C8E38CD-8F42-4EB3-A305-7E0C1BB54D3E}" srcOrd="0" destOrd="0" presId="urn:microsoft.com/office/officeart/2005/8/layout/hierarchy3"/>
    <dgm:cxn modelId="{08AC906F-86DA-461B-A907-C8B7FF013C10}" type="presOf" srcId="{5031EF15-BBEA-4B06-8A29-613400D3A1A5}" destId="{AFDF557F-BB7E-486E-A51A-C08A1EB76779}" srcOrd="1" destOrd="0" presId="urn:microsoft.com/office/officeart/2005/8/layout/hierarchy3"/>
    <dgm:cxn modelId="{511ACC51-F5BC-49A3-8F6D-8A639ADBF2A2}" srcId="{4CA3D091-041C-4513-A753-31C1D37FBE85}" destId="{6455AE25-A158-429A-B9EA-6EB451BD5D14}" srcOrd="2" destOrd="0" parTransId="{AEEC07CE-FB2B-4D3D-BCC5-9A2D5022BB0C}" sibTransId="{AC02D644-7173-41A9-BBD8-C063F99E89FD}"/>
    <dgm:cxn modelId="{0DE4AD52-D3BB-4445-9725-E8C7A39219A3}" type="presOf" srcId="{D0F4B705-3E64-43CC-8051-6763BA892E75}" destId="{5E06406E-6D5A-47DE-B5AB-3227DB0BFC17}" srcOrd="0" destOrd="0" presId="urn:microsoft.com/office/officeart/2005/8/layout/hierarchy3"/>
    <dgm:cxn modelId="{0C06DD7A-6826-4488-90A7-FF0E3703C1E6}" srcId="{5031EF15-BBEA-4B06-8A29-613400D3A1A5}" destId="{11FDCD30-A03B-49C4-9C4F-425FBDFA32D6}" srcOrd="0" destOrd="0" parTransId="{1DFFE851-9F4D-40F9-95F7-1B4725137192}" sibTransId="{10B157F0-385A-4C62-9D93-3C9105713D0B}"/>
    <dgm:cxn modelId="{BB71AA80-7CA7-4594-A19F-992A649C7A11}" type="presOf" srcId="{5862C221-08EE-4D3D-953B-A7928A619EBC}" destId="{BDB4BC96-AFD8-47E4-BF92-E30A21863AA1}" srcOrd="0" destOrd="0" presId="urn:microsoft.com/office/officeart/2005/8/layout/hierarchy3"/>
    <dgm:cxn modelId="{B27B7986-6012-47B6-A27A-D287C0FF8A3F}" type="presOf" srcId="{34160617-DDC5-4653-AD3E-393F38C2A4A1}" destId="{7DBEF1A4-531F-4163-B011-59888E71A910}" srcOrd="0" destOrd="0" presId="urn:microsoft.com/office/officeart/2005/8/layout/hierarchy3"/>
    <dgm:cxn modelId="{D560D789-3BEE-4F68-8353-E9779EF72309}" srcId="{7D4CC7AC-9829-45D0-BB43-BA09633680F5}" destId="{AA870D14-6139-4749-9A35-A997DFE61C44}" srcOrd="2" destOrd="0" parTransId="{94BA4F32-9D49-4037-823C-61FB6D04E4DA}" sibTransId="{FB6C1628-AC29-40AB-AE97-670D8CA18D74}"/>
    <dgm:cxn modelId="{370F4093-9935-477F-AA46-013AF7173F45}" type="presOf" srcId="{94BA4F32-9D49-4037-823C-61FB6D04E4DA}" destId="{3E2FE11D-18C8-4A80-9FE1-44524C7D257A}" srcOrd="0" destOrd="0" presId="urn:microsoft.com/office/officeart/2005/8/layout/hierarchy3"/>
    <dgm:cxn modelId="{7C1AE293-AA88-446A-BC71-CB43412084D2}" srcId="{7D4CC7AC-9829-45D0-BB43-BA09633680F5}" destId="{BA1831A0-858C-4E53-8BEC-5A50FCED7362}" srcOrd="1" destOrd="0" parTransId="{5862C221-08EE-4D3D-953B-A7928A619EBC}" sibTransId="{90E77D32-5909-4AD6-87B4-B6F346BB1F38}"/>
    <dgm:cxn modelId="{BA24E793-8C49-46FE-BC81-C8702B8D5CAB}" type="presOf" srcId="{88BF2C5F-2005-4667-AA64-B68B2CCD64A4}" destId="{2A71B42B-8C4A-4943-92D7-EDD829A85163}" srcOrd="0" destOrd="0" presId="urn:microsoft.com/office/officeart/2005/8/layout/hierarchy3"/>
    <dgm:cxn modelId="{386E3294-344A-4C72-B24A-E76DF76245D0}" type="presOf" srcId="{BA1831A0-858C-4E53-8BEC-5A50FCED7362}" destId="{1CEE38A4-6D90-4B29-ADB8-D7E3EB953DED}" srcOrd="0" destOrd="0" presId="urn:microsoft.com/office/officeart/2005/8/layout/hierarchy3"/>
    <dgm:cxn modelId="{BCC10F96-FA58-4F7D-9933-6FACB5068015}" type="presOf" srcId="{7D4CC7AC-9829-45D0-BB43-BA09633680F5}" destId="{3D228B47-CB0D-46CE-9C52-000D739B63D5}" srcOrd="1" destOrd="0" presId="urn:microsoft.com/office/officeart/2005/8/layout/hierarchy3"/>
    <dgm:cxn modelId="{2AB18699-EFB0-4455-852C-41792294518A}" srcId="{911CAC5C-1C98-4677-AC9E-6D746096B8B8}" destId="{4CA3D091-041C-4513-A753-31C1D37FBE85}" srcOrd="1" destOrd="0" parTransId="{EB9CE564-55D6-4DDF-990F-33E439F6E154}" sibTransId="{B19A06C3-255A-4127-87A8-17CE44A8FE84}"/>
    <dgm:cxn modelId="{3766B99D-6A25-4A65-9D2C-A0C9F17C89D0}" type="presOf" srcId="{7D4CC7AC-9829-45D0-BB43-BA09633680F5}" destId="{54AB134C-7DD9-426E-8400-957AF0D221E5}" srcOrd="0" destOrd="0" presId="urn:microsoft.com/office/officeart/2005/8/layout/hierarchy3"/>
    <dgm:cxn modelId="{2AEF19A2-7270-4E10-999B-51D54DC0F547}" srcId="{5031EF15-BBEA-4B06-8A29-613400D3A1A5}" destId="{97A0CB32-EC45-418A-9B77-3DEB5550D782}" srcOrd="3" destOrd="0" parTransId="{45890D41-BBF4-431F-92FE-0B1632F2BB7F}" sibTransId="{C5DE56FC-FFD9-4350-A7B4-47D20023661A}"/>
    <dgm:cxn modelId="{10C52CA7-73DD-4298-A056-E4877128B619}" srcId="{911CAC5C-1C98-4677-AC9E-6D746096B8B8}" destId="{7D4CC7AC-9829-45D0-BB43-BA09633680F5}" srcOrd="0" destOrd="0" parTransId="{7AA1072A-EF51-4D58-987A-D0A7C69124AD}" sibTransId="{31AE6AEA-EA62-4D9B-80E6-395F22FEA4A6}"/>
    <dgm:cxn modelId="{DF0356C4-D735-41C0-80A5-A6D2D90E54B6}" type="presOf" srcId="{4CA3D091-041C-4513-A753-31C1D37FBE85}" destId="{A455C783-830E-4CCD-8289-DCB87AFEECC5}" srcOrd="0" destOrd="0" presId="urn:microsoft.com/office/officeart/2005/8/layout/hierarchy3"/>
    <dgm:cxn modelId="{893D39C5-E781-4F2B-9950-6946A770AF4C}" type="presOf" srcId="{5031EF15-BBEA-4B06-8A29-613400D3A1A5}" destId="{5079ADA6-6BB9-4C54-B9E2-10166D206B88}" srcOrd="0" destOrd="0" presId="urn:microsoft.com/office/officeart/2005/8/layout/hierarchy3"/>
    <dgm:cxn modelId="{3190DACB-0F92-4E14-A924-409E7DFFFF9F}" srcId="{5031EF15-BBEA-4B06-8A29-613400D3A1A5}" destId="{34160617-DDC5-4653-AD3E-393F38C2A4A1}" srcOrd="2" destOrd="0" parTransId="{88BF2C5F-2005-4667-AA64-B68B2CCD64A4}" sibTransId="{642198C3-2CC1-490E-AE7C-247CC205B3C8}"/>
    <dgm:cxn modelId="{208C8BCF-EC99-45DE-9C2E-9671E07ACBF4}" type="presOf" srcId="{3E4231D3-2AA0-4A6C-8362-62C8C193AB09}" destId="{D3B0F7CA-5682-489F-B9FC-1EA952674668}" srcOrd="0" destOrd="0" presId="urn:microsoft.com/office/officeart/2005/8/layout/hierarchy3"/>
    <dgm:cxn modelId="{06DFE6D1-5860-43A3-A667-8BB537CDE605}" type="presOf" srcId="{4CA3D091-041C-4513-A753-31C1D37FBE85}" destId="{0490EF84-27B5-44A7-A58A-051FAE2BF7EF}" srcOrd="1" destOrd="0" presId="urn:microsoft.com/office/officeart/2005/8/layout/hierarchy3"/>
    <dgm:cxn modelId="{3DCE4BD6-8B4C-467D-A419-2714E8EFE87A}" type="presOf" srcId="{DBC40671-60C9-474A-B159-C22B8400471E}" destId="{960A32FC-C77A-488E-AA87-A71208FD95E2}" srcOrd="0" destOrd="0" presId="urn:microsoft.com/office/officeart/2005/8/layout/hierarchy3"/>
    <dgm:cxn modelId="{51EFC7DE-1A2E-4B0C-89D7-FF0A09B2FFD2}" type="presOf" srcId="{911CAC5C-1C98-4677-AC9E-6D746096B8B8}" destId="{63FCCB36-9BBD-4EB7-804A-2D882E1C6233}" srcOrd="0" destOrd="0" presId="urn:microsoft.com/office/officeart/2005/8/layout/hierarchy3"/>
    <dgm:cxn modelId="{E18FD2DF-D3E7-4E07-9C0A-8AE636D5E496}" type="presOf" srcId="{72A35BD5-360E-46CE-9B6E-18CBA6B387B7}" destId="{27FDE00D-A87E-4E9F-951E-742AEFB82E53}" srcOrd="0" destOrd="0" presId="urn:microsoft.com/office/officeart/2005/8/layout/hierarchy3"/>
    <dgm:cxn modelId="{AF62C6E7-9EB1-4056-9F61-1F7F2F854098}" type="presOf" srcId="{92076F02-225F-4B1A-A007-83F8953CD723}" destId="{4DE54C8B-7E04-4EEA-9FE2-65E32C5FB9EE}" srcOrd="0" destOrd="0" presId="urn:microsoft.com/office/officeart/2005/8/layout/hierarchy3"/>
    <dgm:cxn modelId="{2F55E8F9-9DEB-4710-B0DA-B970BD2AE1A4}" type="presOf" srcId="{97A0CB32-EC45-418A-9B77-3DEB5550D782}" destId="{C4FCA26B-55AD-46D4-B63B-8C9017D5645E}" srcOrd="0" destOrd="0" presId="urn:microsoft.com/office/officeart/2005/8/layout/hierarchy3"/>
    <dgm:cxn modelId="{30E59FFA-11FD-44BF-949D-447C4EDCCE3B}" type="presOf" srcId="{45890D41-BBF4-431F-92FE-0B1632F2BB7F}" destId="{CAD882F5-D198-437F-97DB-37962F0F6222}" srcOrd="0" destOrd="0" presId="urn:microsoft.com/office/officeart/2005/8/layout/hierarchy3"/>
    <dgm:cxn modelId="{4CFAD63A-7BDE-47CF-B5D4-61BB09B77EFA}" type="presParOf" srcId="{63FCCB36-9BBD-4EB7-804A-2D882E1C6233}" destId="{5672AB58-4372-477E-AE56-0CDC87735CBB}" srcOrd="0" destOrd="0" presId="urn:microsoft.com/office/officeart/2005/8/layout/hierarchy3"/>
    <dgm:cxn modelId="{74C21636-A74D-4C57-BF6E-4F6CA25937DE}" type="presParOf" srcId="{5672AB58-4372-477E-AE56-0CDC87735CBB}" destId="{E0F937FC-E865-405D-984E-B5BFD3FC030E}" srcOrd="0" destOrd="0" presId="urn:microsoft.com/office/officeart/2005/8/layout/hierarchy3"/>
    <dgm:cxn modelId="{5D0C956A-38AA-43A9-8090-8DD801E6366D}" type="presParOf" srcId="{E0F937FC-E865-405D-984E-B5BFD3FC030E}" destId="{54AB134C-7DD9-426E-8400-957AF0D221E5}" srcOrd="0" destOrd="0" presId="urn:microsoft.com/office/officeart/2005/8/layout/hierarchy3"/>
    <dgm:cxn modelId="{E62A47C8-2DDB-442F-B259-8C2A5399443B}" type="presParOf" srcId="{E0F937FC-E865-405D-984E-B5BFD3FC030E}" destId="{3D228B47-CB0D-46CE-9C52-000D739B63D5}" srcOrd="1" destOrd="0" presId="urn:microsoft.com/office/officeart/2005/8/layout/hierarchy3"/>
    <dgm:cxn modelId="{6F42995F-6C74-4C70-AC9B-185477A6FD27}" type="presParOf" srcId="{5672AB58-4372-477E-AE56-0CDC87735CBB}" destId="{6DF55FB6-E3BA-4A48-936D-96C93B0CC08B}" srcOrd="1" destOrd="0" presId="urn:microsoft.com/office/officeart/2005/8/layout/hierarchy3"/>
    <dgm:cxn modelId="{06960EA1-87B0-4746-8130-6E0C6E3AD16C}" type="presParOf" srcId="{6DF55FB6-E3BA-4A48-936D-96C93B0CC08B}" destId="{E333EA30-1D46-47DD-A8F2-CC1B69411FE3}" srcOrd="0" destOrd="0" presId="urn:microsoft.com/office/officeart/2005/8/layout/hierarchy3"/>
    <dgm:cxn modelId="{A578ABA4-1F5B-4D20-8051-EB5944E690FE}" type="presParOf" srcId="{6DF55FB6-E3BA-4A48-936D-96C93B0CC08B}" destId="{D3B0F7CA-5682-489F-B9FC-1EA952674668}" srcOrd="1" destOrd="0" presId="urn:microsoft.com/office/officeart/2005/8/layout/hierarchy3"/>
    <dgm:cxn modelId="{C760F127-06AD-4B15-8F24-0E01B871520C}" type="presParOf" srcId="{6DF55FB6-E3BA-4A48-936D-96C93B0CC08B}" destId="{BDB4BC96-AFD8-47E4-BF92-E30A21863AA1}" srcOrd="2" destOrd="0" presId="urn:microsoft.com/office/officeart/2005/8/layout/hierarchy3"/>
    <dgm:cxn modelId="{1414C806-773C-4BE8-8826-A928EB5E7163}" type="presParOf" srcId="{6DF55FB6-E3BA-4A48-936D-96C93B0CC08B}" destId="{1CEE38A4-6D90-4B29-ADB8-D7E3EB953DED}" srcOrd="3" destOrd="0" presId="urn:microsoft.com/office/officeart/2005/8/layout/hierarchy3"/>
    <dgm:cxn modelId="{0F9234AE-40ED-41BF-AA03-78A9E7667F79}" type="presParOf" srcId="{6DF55FB6-E3BA-4A48-936D-96C93B0CC08B}" destId="{3E2FE11D-18C8-4A80-9FE1-44524C7D257A}" srcOrd="4" destOrd="0" presId="urn:microsoft.com/office/officeart/2005/8/layout/hierarchy3"/>
    <dgm:cxn modelId="{C103C099-E6C6-45CA-BFEE-428326DC3FAC}" type="presParOf" srcId="{6DF55FB6-E3BA-4A48-936D-96C93B0CC08B}" destId="{9B130B37-0B9E-42C8-84B0-8FD0FA0FA4D0}" srcOrd="5" destOrd="0" presId="urn:microsoft.com/office/officeart/2005/8/layout/hierarchy3"/>
    <dgm:cxn modelId="{93CB02B2-6981-494D-8F16-07EFEC21AC63}" type="presParOf" srcId="{6DF55FB6-E3BA-4A48-936D-96C93B0CC08B}" destId="{992B24FF-5698-42E7-830E-7E88DD9176B7}" srcOrd="6" destOrd="0" presId="urn:microsoft.com/office/officeart/2005/8/layout/hierarchy3"/>
    <dgm:cxn modelId="{A1541079-3AD7-4B44-85CB-3BE4DCB34878}" type="presParOf" srcId="{6DF55FB6-E3BA-4A48-936D-96C93B0CC08B}" destId="{27FDE00D-A87E-4E9F-951E-742AEFB82E53}" srcOrd="7" destOrd="0" presId="urn:microsoft.com/office/officeart/2005/8/layout/hierarchy3"/>
    <dgm:cxn modelId="{B46BD3CE-9F89-497F-9616-DC006A85896D}" type="presParOf" srcId="{63FCCB36-9BBD-4EB7-804A-2D882E1C6233}" destId="{F967E986-AB21-48B8-BD1D-BA046D0E4ACC}" srcOrd="1" destOrd="0" presId="urn:microsoft.com/office/officeart/2005/8/layout/hierarchy3"/>
    <dgm:cxn modelId="{337A39D1-18BD-413C-BE2D-F813C37B37C4}" type="presParOf" srcId="{F967E986-AB21-48B8-BD1D-BA046D0E4ACC}" destId="{6CD022BC-FA34-44B0-99FF-049494101CF3}" srcOrd="0" destOrd="0" presId="urn:microsoft.com/office/officeart/2005/8/layout/hierarchy3"/>
    <dgm:cxn modelId="{7A6D8975-A35D-4CFC-BB51-0C8F346E274D}" type="presParOf" srcId="{6CD022BC-FA34-44B0-99FF-049494101CF3}" destId="{A455C783-830E-4CCD-8289-DCB87AFEECC5}" srcOrd="0" destOrd="0" presId="urn:microsoft.com/office/officeart/2005/8/layout/hierarchy3"/>
    <dgm:cxn modelId="{FF060220-4331-444C-998B-4541B9E5FB64}" type="presParOf" srcId="{6CD022BC-FA34-44B0-99FF-049494101CF3}" destId="{0490EF84-27B5-44A7-A58A-051FAE2BF7EF}" srcOrd="1" destOrd="0" presId="urn:microsoft.com/office/officeart/2005/8/layout/hierarchy3"/>
    <dgm:cxn modelId="{7013E58B-F24C-4CAF-8868-2C81896FC2F6}" type="presParOf" srcId="{F967E986-AB21-48B8-BD1D-BA046D0E4ACC}" destId="{AF0E96E4-3B51-4F08-AA82-22DAE730087E}" srcOrd="1" destOrd="0" presId="urn:microsoft.com/office/officeart/2005/8/layout/hierarchy3"/>
    <dgm:cxn modelId="{B41ECEE6-CD51-4FC5-963F-C65BCA7FF9E8}" type="presParOf" srcId="{AF0E96E4-3B51-4F08-AA82-22DAE730087E}" destId="{5E06406E-6D5A-47DE-B5AB-3227DB0BFC17}" srcOrd="0" destOrd="0" presId="urn:microsoft.com/office/officeart/2005/8/layout/hierarchy3"/>
    <dgm:cxn modelId="{B281DD05-B955-4109-A478-54176A6DCF9C}" type="presParOf" srcId="{AF0E96E4-3B51-4F08-AA82-22DAE730087E}" destId="{75541D1D-11D4-4AE6-A4D1-CDC41A3CA5E9}" srcOrd="1" destOrd="0" presId="urn:microsoft.com/office/officeart/2005/8/layout/hierarchy3"/>
    <dgm:cxn modelId="{60791FC9-91C2-4780-B1FA-420DC2ABFD5D}" type="presParOf" srcId="{AF0E96E4-3B51-4F08-AA82-22DAE730087E}" destId="{5DB4E65B-98C2-4CFE-8FF9-C16464824139}" srcOrd="2" destOrd="0" presId="urn:microsoft.com/office/officeart/2005/8/layout/hierarchy3"/>
    <dgm:cxn modelId="{03936D92-0061-4400-9029-E50517936FC3}" type="presParOf" srcId="{AF0E96E4-3B51-4F08-AA82-22DAE730087E}" destId="{BD90B3F9-206A-4049-8265-22278D9BC540}" srcOrd="3" destOrd="0" presId="urn:microsoft.com/office/officeart/2005/8/layout/hierarchy3"/>
    <dgm:cxn modelId="{D98FBEF2-BA3D-4063-8519-C8B45CB79E12}" type="presParOf" srcId="{AF0E96E4-3B51-4F08-AA82-22DAE730087E}" destId="{4C8E38CD-8F42-4EB3-A305-7E0C1BB54D3E}" srcOrd="4" destOrd="0" presId="urn:microsoft.com/office/officeart/2005/8/layout/hierarchy3"/>
    <dgm:cxn modelId="{A868A9A3-ACCA-4C73-B72B-45E20015AFFE}" type="presParOf" srcId="{AF0E96E4-3B51-4F08-AA82-22DAE730087E}" destId="{8D365074-C39F-49C2-B13F-B20AE66BF714}" srcOrd="5" destOrd="0" presId="urn:microsoft.com/office/officeart/2005/8/layout/hierarchy3"/>
    <dgm:cxn modelId="{3E7F83C4-FCFE-48EE-957F-CD02B2FA00E5}" type="presParOf" srcId="{AF0E96E4-3B51-4F08-AA82-22DAE730087E}" destId="{786D9DA6-8B79-4D5D-8D3E-916C1FD1FC88}" srcOrd="6" destOrd="0" presId="urn:microsoft.com/office/officeart/2005/8/layout/hierarchy3"/>
    <dgm:cxn modelId="{A0429ED6-516C-4C55-A65E-A6B06FF8595D}" type="presParOf" srcId="{AF0E96E4-3B51-4F08-AA82-22DAE730087E}" destId="{4DE54C8B-7E04-4EEA-9FE2-65E32C5FB9EE}" srcOrd="7" destOrd="0" presId="urn:microsoft.com/office/officeart/2005/8/layout/hierarchy3"/>
    <dgm:cxn modelId="{32C08581-D30A-45B9-81CC-E0E3ECD2407F}" type="presParOf" srcId="{63FCCB36-9BBD-4EB7-804A-2D882E1C6233}" destId="{24C3D5D8-FA26-4E33-BDF3-37D40FADB101}" srcOrd="2" destOrd="0" presId="urn:microsoft.com/office/officeart/2005/8/layout/hierarchy3"/>
    <dgm:cxn modelId="{CE996A4D-A323-430E-B2DA-553AF2089F21}" type="presParOf" srcId="{24C3D5D8-FA26-4E33-BDF3-37D40FADB101}" destId="{ACE38AEF-8804-4AFF-98AC-A42EE4FB811B}" srcOrd="0" destOrd="0" presId="urn:microsoft.com/office/officeart/2005/8/layout/hierarchy3"/>
    <dgm:cxn modelId="{EF284677-1D5E-4C3D-ADE5-B48846E92C55}" type="presParOf" srcId="{ACE38AEF-8804-4AFF-98AC-A42EE4FB811B}" destId="{5079ADA6-6BB9-4C54-B9E2-10166D206B88}" srcOrd="0" destOrd="0" presId="urn:microsoft.com/office/officeart/2005/8/layout/hierarchy3"/>
    <dgm:cxn modelId="{19AFB88D-0E32-41F3-862F-02A1FC330E80}" type="presParOf" srcId="{ACE38AEF-8804-4AFF-98AC-A42EE4FB811B}" destId="{AFDF557F-BB7E-486E-A51A-C08A1EB76779}" srcOrd="1" destOrd="0" presId="urn:microsoft.com/office/officeart/2005/8/layout/hierarchy3"/>
    <dgm:cxn modelId="{8C7AFF25-BDCF-474C-ABD7-453A19D0578E}" type="presParOf" srcId="{24C3D5D8-FA26-4E33-BDF3-37D40FADB101}" destId="{7E94D42C-B71A-4038-947F-0DE9127D7635}" srcOrd="1" destOrd="0" presId="urn:microsoft.com/office/officeart/2005/8/layout/hierarchy3"/>
    <dgm:cxn modelId="{CC5A1B26-E076-4A45-8DCD-994754E55035}" type="presParOf" srcId="{7E94D42C-B71A-4038-947F-0DE9127D7635}" destId="{43D1704E-097E-4550-8834-8854E0373F90}" srcOrd="0" destOrd="0" presId="urn:microsoft.com/office/officeart/2005/8/layout/hierarchy3"/>
    <dgm:cxn modelId="{905B821B-62BA-4358-AC65-093B94CA844E}" type="presParOf" srcId="{7E94D42C-B71A-4038-947F-0DE9127D7635}" destId="{A63AD071-7322-4632-8709-3F81FB52AADD}" srcOrd="1" destOrd="0" presId="urn:microsoft.com/office/officeart/2005/8/layout/hierarchy3"/>
    <dgm:cxn modelId="{555AB965-3E70-4618-9AF9-58AD7518C3D6}" type="presParOf" srcId="{7E94D42C-B71A-4038-947F-0DE9127D7635}" destId="{960A32FC-C77A-488E-AA87-A71208FD95E2}" srcOrd="2" destOrd="0" presId="urn:microsoft.com/office/officeart/2005/8/layout/hierarchy3"/>
    <dgm:cxn modelId="{5C32C105-83BD-4AFD-B43B-866C61B331BC}" type="presParOf" srcId="{7E94D42C-B71A-4038-947F-0DE9127D7635}" destId="{79E81439-827A-40EC-9F9F-FEBFFE6176EB}" srcOrd="3" destOrd="0" presId="urn:microsoft.com/office/officeart/2005/8/layout/hierarchy3"/>
    <dgm:cxn modelId="{D53BE241-DC89-4425-B8CB-1AC08C7A3DC2}" type="presParOf" srcId="{7E94D42C-B71A-4038-947F-0DE9127D7635}" destId="{2A71B42B-8C4A-4943-92D7-EDD829A85163}" srcOrd="4" destOrd="0" presId="urn:microsoft.com/office/officeart/2005/8/layout/hierarchy3"/>
    <dgm:cxn modelId="{BE4A2271-1487-46C5-977D-F7BF1DE2D78A}" type="presParOf" srcId="{7E94D42C-B71A-4038-947F-0DE9127D7635}" destId="{7DBEF1A4-531F-4163-B011-59888E71A910}" srcOrd="5" destOrd="0" presId="urn:microsoft.com/office/officeart/2005/8/layout/hierarchy3"/>
    <dgm:cxn modelId="{8AAAE2D7-E788-4694-A147-E74334B7F8AC}" type="presParOf" srcId="{7E94D42C-B71A-4038-947F-0DE9127D7635}" destId="{CAD882F5-D198-437F-97DB-37962F0F6222}" srcOrd="6" destOrd="0" presId="urn:microsoft.com/office/officeart/2005/8/layout/hierarchy3"/>
    <dgm:cxn modelId="{CFC09882-943F-494F-B4F6-C0987F0FB9A5}" type="presParOf" srcId="{7E94D42C-B71A-4038-947F-0DE9127D7635}" destId="{C4FCA26B-55AD-46D4-B63B-8C9017D5645E}"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3B2EDB5-02FF-4CD2-89A8-992B58A29A1A}"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99CBD2F3-F9C7-4D3E-8829-EE3F0B2AF469}">
      <dgm:prSet phldrT="[Text]"/>
      <dgm:spPr/>
      <dgm:t>
        <a:bodyPr/>
        <a:lstStyle/>
        <a:p>
          <a:r>
            <a:rPr lang="en-US"/>
            <a:t>Professional Resource Card: Mandated reporting role and connection of survivor and child to DV services</a:t>
          </a:r>
        </a:p>
      </dgm:t>
    </dgm:pt>
    <dgm:pt modelId="{A34BA1BE-AAE8-4AE4-82E2-CD6ED267D79C}" type="parTrans" cxnId="{16B6E998-D7BA-47EC-B711-1F4157C1FE4A}">
      <dgm:prSet/>
      <dgm:spPr/>
      <dgm:t>
        <a:bodyPr/>
        <a:lstStyle/>
        <a:p>
          <a:endParaRPr lang="en-US"/>
        </a:p>
      </dgm:t>
    </dgm:pt>
    <dgm:pt modelId="{AAE46A66-EE57-4550-8480-9E93002EC30B}" type="sibTrans" cxnId="{16B6E998-D7BA-47EC-B711-1F4157C1FE4A}">
      <dgm:prSet/>
      <dgm:spPr/>
      <dgm:t>
        <a:bodyPr/>
        <a:lstStyle/>
        <a:p>
          <a:endParaRPr lang="en-US"/>
        </a:p>
      </dgm:t>
    </dgm:pt>
    <dgm:pt modelId="{96D91F31-56C3-444C-B9A1-BA424F42D799}">
      <dgm:prSet phldrT="[Text]"/>
      <dgm:spPr/>
      <dgm:t>
        <a:bodyPr/>
        <a:lstStyle/>
        <a:p>
          <a:r>
            <a:rPr lang="en-US"/>
            <a:t>Police Resource Card: Increased collaboration and effectiveness with CPS</a:t>
          </a:r>
        </a:p>
      </dgm:t>
    </dgm:pt>
    <dgm:pt modelId="{CA6EB49A-9DAB-4AF7-A648-BF6BECFB7003}" type="parTrans" cxnId="{F7A12B64-C7AE-40D5-B228-DA0FDD670926}">
      <dgm:prSet/>
      <dgm:spPr/>
      <dgm:t>
        <a:bodyPr/>
        <a:lstStyle/>
        <a:p>
          <a:endParaRPr lang="en-US"/>
        </a:p>
      </dgm:t>
    </dgm:pt>
    <dgm:pt modelId="{6939C1AB-4E8E-4174-8CE6-453CED765CD1}" type="sibTrans" cxnId="{F7A12B64-C7AE-40D5-B228-DA0FDD670926}">
      <dgm:prSet/>
      <dgm:spPr/>
      <dgm:t>
        <a:bodyPr/>
        <a:lstStyle/>
        <a:p>
          <a:endParaRPr lang="en-US"/>
        </a:p>
      </dgm:t>
    </dgm:pt>
    <dgm:pt modelId="{A92DC316-5ADE-4D96-AE23-470D42399195}">
      <dgm:prSet phldrT="[Text]"/>
      <dgm:spPr/>
      <dgm:t>
        <a:bodyPr/>
        <a:lstStyle/>
        <a:p>
          <a:r>
            <a:rPr lang="en-US"/>
            <a:t>Increasing public awareness and engagement</a:t>
          </a:r>
        </a:p>
      </dgm:t>
    </dgm:pt>
    <dgm:pt modelId="{855DC40A-30D5-4B5E-8624-266084BA09D9}" type="parTrans" cxnId="{BF3317A8-CB1D-4F4F-A1DF-5AF19413491C}">
      <dgm:prSet/>
      <dgm:spPr/>
      <dgm:t>
        <a:bodyPr/>
        <a:lstStyle/>
        <a:p>
          <a:endParaRPr lang="en-US"/>
        </a:p>
      </dgm:t>
    </dgm:pt>
    <dgm:pt modelId="{EF64F0EB-0055-4561-AAF5-133600AB366B}" type="sibTrans" cxnId="{BF3317A8-CB1D-4F4F-A1DF-5AF19413491C}">
      <dgm:prSet/>
      <dgm:spPr/>
      <dgm:t>
        <a:bodyPr/>
        <a:lstStyle/>
        <a:p>
          <a:endParaRPr lang="en-US"/>
        </a:p>
      </dgm:t>
    </dgm:pt>
    <dgm:pt modelId="{CEC8B1B1-2E4F-40AF-9A63-1C3DAB7A3712}">
      <dgm:prSet phldrT="[Text]"/>
      <dgm:spPr/>
      <dgm:t>
        <a:bodyPr/>
        <a:lstStyle/>
        <a:p>
          <a:r>
            <a:rPr lang="en-US"/>
            <a:t>Public Awareness Campaigns</a:t>
          </a:r>
        </a:p>
      </dgm:t>
    </dgm:pt>
    <dgm:pt modelId="{B8F3C654-4588-4C14-A962-134D2C18854B}" type="parTrans" cxnId="{8E0B2EAE-003F-424A-97C8-B140E39A9E8F}">
      <dgm:prSet/>
      <dgm:spPr/>
      <dgm:t>
        <a:bodyPr/>
        <a:lstStyle/>
        <a:p>
          <a:endParaRPr lang="en-US"/>
        </a:p>
      </dgm:t>
    </dgm:pt>
    <dgm:pt modelId="{42782737-FE6E-47F5-AE2B-36D0BBC3AADE}" type="sibTrans" cxnId="{8E0B2EAE-003F-424A-97C8-B140E39A9E8F}">
      <dgm:prSet/>
      <dgm:spPr/>
      <dgm:t>
        <a:bodyPr/>
        <a:lstStyle/>
        <a:p>
          <a:endParaRPr lang="en-US"/>
        </a:p>
      </dgm:t>
    </dgm:pt>
    <dgm:pt modelId="{3C6AB295-C018-4240-900C-D48DDD06753F}">
      <dgm:prSet phldrT="[Text]"/>
      <dgm:spPr/>
      <dgm:t>
        <a:bodyPr/>
        <a:lstStyle/>
        <a:p>
          <a:r>
            <a:rPr lang="en-US"/>
            <a:t>Social Media Toolkit and Step Up 4 Kids Day on social media</a:t>
          </a:r>
        </a:p>
      </dgm:t>
    </dgm:pt>
    <dgm:pt modelId="{8414F9E1-AFCE-4B46-9518-06C6BF23E63E}" type="parTrans" cxnId="{F2D4E7DC-480B-4B75-B177-CED9BD5AF036}">
      <dgm:prSet/>
      <dgm:spPr/>
      <dgm:t>
        <a:bodyPr/>
        <a:lstStyle/>
        <a:p>
          <a:endParaRPr lang="en-US"/>
        </a:p>
      </dgm:t>
    </dgm:pt>
    <dgm:pt modelId="{840F54CD-AC15-493F-8E7F-A09C53E2698F}" type="sibTrans" cxnId="{F2D4E7DC-480B-4B75-B177-CED9BD5AF036}">
      <dgm:prSet/>
      <dgm:spPr/>
      <dgm:t>
        <a:bodyPr/>
        <a:lstStyle/>
        <a:p>
          <a:endParaRPr lang="en-US"/>
        </a:p>
      </dgm:t>
    </dgm:pt>
    <dgm:pt modelId="{6591D163-373A-4206-B8A5-9144185108B8}">
      <dgm:prSet phldrT="[Text]"/>
      <dgm:spPr/>
      <dgm:t>
        <a:bodyPr/>
        <a:lstStyle/>
        <a:p>
          <a:r>
            <a:rPr lang="en-US"/>
            <a:t>Strengthen policy, procedure, and practice</a:t>
          </a:r>
        </a:p>
      </dgm:t>
    </dgm:pt>
    <dgm:pt modelId="{5D551B06-9891-43B0-B765-5D576F48DDD5}" type="parTrans" cxnId="{9D3339D4-726B-417A-A10D-F72186B4F317}">
      <dgm:prSet/>
      <dgm:spPr/>
      <dgm:t>
        <a:bodyPr/>
        <a:lstStyle/>
        <a:p>
          <a:endParaRPr lang="en-US"/>
        </a:p>
      </dgm:t>
    </dgm:pt>
    <dgm:pt modelId="{AF12EF52-C923-4C5D-AB7B-DDC31BA4DFB8}" type="sibTrans" cxnId="{9D3339D4-726B-417A-A10D-F72186B4F317}">
      <dgm:prSet/>
      <dgm:spPr/>
      <dgm:t>
        <a:bodyPr/>
        <a:lstStyle/>
        <a:p>
          <a:endParaRPr lang="en-US"/>
        </a:p>
      </dgm:t>
    </dgm:pt>
    <dgm:pt modelId="{8EBE316D-2CCD-4B3A-91F3-C5A99F9C2755}">
      <dgm:prSet phldrT="[Text]"/>
      <dgm:spPr/>
      <dgm:t>
        <a:bodyPr/>
        <a:lstStyle/>
        <a:p>
          <a:r>
            <a:rPr lang="en-US"/>
            <a:t>Caring 4 Kids Videos</a:t>
          </a:r>
        </a:p>
      </dgm:t>
    </dgm:pt>
    <dgm:pt modelId="{E493C3F2-92D2-4D09-9391-0EE9A32F06A6}" type="parTrans" cxnId="{58A71DD8-1398-4067-BDBE-DFFD9FB02A1F}">
      <dgm:prSet/>
      <dgm:spPr/>
      <dgm:t>
        <a:bodyPr/>
        <a:lstStyle/>
        <a:p>
          <a:endParaRPr lang="en-US"/>
        </a:p>
      </dgm:t>
    </dgm:pt>
    <dgm:pt modelId="{62F82696-2766-4165-9F7F-4FBF552802AA}" type="sibTrans" cxnId="{58A71DD8-1398-4067-BDBE-DFFD9FB02A1F}">
      <dgm:prSet/>
      <dgm:spPr/>
      <dgm:t>
        <a:bodyPr/>
        <a:lstStyle/>
        <a:p>
          <a:endParaRPr lang="en-US"/>
        </a:p>
      </dgm:t>
    </dgm:pt>
    <dgm:pt modelId="{55249C73-E8DE-4638-B358-2C1AA14A255A}" type="pres">
      <dgm:prSet presAssocID="{23B2EDB5-02FF-4CD2-89A8-992B58A29A1A}" presName="linear" presStyleCnt="0">
        <dgm:presLayoutVars>
          <dgm:dir/>
          <dgm:animLvl val="lvl"/>
          <dgm:resizeHandles val="exact"/>
        </dgm:presLayoutVars>
      </dgm:prSet>
      <dgm:spPr/>
    </dgm:pt>
    <dgm:pt modelId="{DD965D27-7A1D-4C49-8EA5-74EC4845707B}" type="pres">
      <dgm:prSet presAssocID="{A92DC316-5ADE-4D96-AE23-470D42399195}" presName="parentLin" presStyleCnt="0"/>
      <dgm:spPr/>
    </dgm:pt>
    <dgm:pt modelId="{5D51141B-7246-4FB2-A33D-08FEA345FF47}" type="pres">
      <dgm:prSet presAssocID="{A92DC316-5ADE-4D96-AE23-470D42399195}" presName="parentLeftMargin" presStyleLbl="node1" presStyleIdx="0" presStyleCnt="2"/>
      <dgm:spPr/>
    </dgm:pt>
    <dgm:pt modelId="{29F3ED00-5265-4CED-8125-FC030CDF2426}" type="pres">
      <dgm:prSet presAssocID="{A92DC316-5ADE-4D96-AE23-470D42399195}" presName="parentText" presStyleLbl="node1" presStyleIdx="0" presStyleCnt="2">
        <dgm:presLayoutVars>
          <dgm:chMax val="0"/>
          <dgm:bulletEnabled val="1"/>
        </dgm:presLayoutVars>
      </dgm:prSet>
      <dgm:spPr/>
    </dgm:pt>
    <dgm:pt modelId="{DE92BB67-C417-4646-A692-38134FE40600}" type="pres">
      <dgm:prSet presAssocID="{A92DC316-5ADE-4D96-AE23-470D42399195}" presName="negativeSpace" presStyleCnt="0"/>
      <dgm:spPr/>
    </dgm:pt>
    <dgm:pt modelId="{2648133F-C266-4A27-9EB5-A3E91ED1F5D5}" type="pres">
      <dgm:prSet presAssocID="{A92DC316-5ADE-4D96-AE23-470D42399195}" presName="childText" presStyleLbl="conFgAcc1" presStyleIdx="0" presStyleCnt="2">
        <dgm:presLayoutVars>
          <dgm:bulletEnabled val="1"/>
        </dgm:presLayoutVars>
      </dgm:prSet>
      <dgm:spPr/>
    </dgm:pt>
    <dgm:pt modelId="{6103E4A1-0104-41C8-9413-298BF4FE09BF}" type="pres">
      <dgm:prSet presAssocID="{EF64F0EB-0055-4561-AAF5-133600AB366B}" presName="spaceBetweenRectangles" presStyleCnt="0"/>
      <dgm:spPr/>
    </dgm:pt>
    <dgm:pt modelId="{F06328EE-DEAC-45E4-A15D-07F413239372}" type="pres">
      <dgm:prSet presAssocID="{6591D163-373A-4206-B8A5-9144185108B8}" presName="parentLin" presStyleCnt="0"/>
      <dgm:spPr/>
    </dgm:pt>
    <dgm:pt modelId="{1B332644-5D86-4A55-BB48-D4BC0A9D4578}" type="pres">
      <dgm:prSet presAssocID="{6591D163-373A-4206-B8A5-9144185108B8}" presName="parentLeftMargin" presStyleLbl="node1" presStyleIdx="0" presStyleCnt="2"/>
      <dgm:spPr/>
    </dgm:pt>
    <dgm:pt modelId="{8C57E3F9-2501-4147-BDCF-D09161133234}" type="pres">
      <dgm:prSet presAssocID="{6591D163-373A-4206-B8A5-9144185108B8}" presName="parentText" presStyleLbl="node1" presStyleIdx="1" presStyleCnt="2">
        <dgm:presLayoutVars>
          <dgm:chMax val="0"/>
          <dgm:bulletEnabled val="1"/>
        </dgm:presLayoutVars>
      </dgm:prSet>
      <dgm:spPr/>
    </dgm:pt>
    <dgm:pt modelId="{BA0FE36E-F224-46CE-AEA5-E291DF9D7127}" type="pres">
      <dgm:prSet presAssocID="{6591D163-373A-4206-B8A5-9144185108B8}" presName="negativeSpace" presStyleCnt="0"/>
      <dgm:spPr/>
    </dgm:pt>
    <dgm:pt modelId="{19480914-96AB-434C-81CA-95A6A7F09C50}" type="pres">
      <dgm:prSet presAssocID="{6591D163-373A-4206-B8A5-9144185108B8}" presName="childText" presStyleLbl="conFgAcc1" presStyleIdx="1" presStyleCnt="2">
        <dgm:presLayoutVars>
          <dgm:bulletEnabled val="1"/>
        </dgm:presLayoutVars>
      </dgm:prSet>
      <dgm:spPr/>
    </dgm:pt>
  </dgm:ptLst>
  <dgm:cxnLst>
    <dgm:cxn modelId="{86711023-2292-4F98-9A75-C7B30C5A9EC9}" type="presOf" srcId="{96D91F31-56C3-444C-B9A1-BA424F42D799}" destId="{19480914-96AB-434C-81CA-95A6A7F09C50}" srcOrd="0" destOrd="1" presId="urn:microsoft.com/office/officeart/2005/8/layout/list1"/>
    <dgm:cxn modelId="{F7A12B64-C7AE-40D5-B228-DA0FDD670926}" srcId="{6591D163-373A-4206-B8A5-9144185108B8}" destId="{96D91F31-56C3-444C-B9A1-BA424F42D799}" srcOrd="1" destOrd="0" parTransId="{CA6EB49A-9DAB-4AF7-A648-BF6BECFB7003}" sibTransId="{6939C1AB-4E8E-4174-8CE6-453CED765CD1}"/>
    <dgm:cxn modelId="{15DC654A-B2BE-4014-A3FE-288FB1C47630}" type="presOf" srcId="{6591D163-373A-4206-B8A5-9144185108B8}" destId="{8C57E3F9-2501-4147-BDCF-D09161133234}" srcOrd="1" destOrd="0" presId="urn:microsoft.com/office/officeart/2005/8/layout/list1"/>
    <dgm:cxn modelId="{F222B94A-7812-417A-A4DB-AE2B525AA1B4}" type="presOf" srcId="{3C6AB295-C018-4240-900C-D48DDD06753F}" destId="{2648133F-C266-4A27-9EB5-A3E91ED1F5D5}" srcOrd="0" destOrd="1" presId="urn:microsoft.com/office/officeart/2005/8/layout/list1"/>
    <dgm:cxn modelId="{E13C126E-B83D-47DF-A05D-7A5985EFB5D6}" type="presOf" srcId="{A92DC316-5ADE-4D96-AE23-470D42399195}" destId="{5D51141B-7246-4FB2-A33D-08FEA345FF47}" srcOrd="0" destOrd="0" presId="urn:microsoft.com/office/officeart/2005/8/layout/list1"/>
    <dgm:cxn modelId="{C5D08588-33D4-4B50-8567-A983D1F02240}" type="presOf" srcId="{A92DC316-5ADE-4D96-AE23-470D42399195}" destId="{29F3ED00-5265-4CED-8125-FC030CDF2426}" srcOrd="1" destOrd="0" presId="urn:microsoft.com/office/officeart/2005/8/layout/list1"/>
    <dgm:cxn modelId="{16B6E998-D7BA-47EC-B711-1F4157C1FE4A}" srcId="{6591D163-373A-4206-B8A5-9144185108B8}" destId="{99CBD2F3-F9C7-4D3E-8829-EE3F0B2AF469}" srcOrd="0" destOrd="0" parTransId="{A34BA1BE-AAE8-4AE4-82E2-CD6ED267D79C}" sibTransId="{AAE46A66-EE57-4550-8480-9E93002EC30B}"/>
    <dgm:cxn modelId="{BF3317A8-CB1D-4F4F-A1DF-5AF19413491C}" srcId="{23B2EDB5-02FF-4CD2-89A8-992B58A29A1A}" destId="{A92DC316-5ADE-4D96-AE23-470D42399195}" srcOrd="0" destOrd="0" parTransId="{855DC40A-30D5-4B5E-8624-266084BA09D9}" sibTransId="{EF64F0EB-0055-4561-AAF5-133600AB366B}"/>
    <dgm:cxn modelId="{8E0B2EAE-003F-424A-97C8-B140E39A9E8F}" srcId="{A92DC316-5ADE-4D96-AE23-470D42399195}" destId="{CEC8B1B1-2E4F-40AF-9A63-1C3DAB7A3712}" srcOrd="0" destOrd="0" parTransId="{B8F3C654-4588-4C14-A962-134D2C18854B}" sibTransId="{42782737-FE6E-47F5-AE2B-36D0BBC3AADE}"/>
    <dgm:cxn modelId="{78DD69BC-1E49-419D-9995-4E4CAE3C8988}" type="presOf" srcId="{23B2EDB5-02FF-4CD2-89A8-992B58A29A1A}" destId="{55249C73-E8DE-4638-B358-2C1AA14A255A}" srcOrd="0" destOrd="0" presId="urn:microsoft.com/office/officeart/2005/8/layout/list1"/>
    <dgm:cxn modelId="{E1AA3BC8-E6F1-4784-AB2A-DD8EAED0BE36}" type="presOf" srcId="{99CBD2F3-F9C7-4D3E-8829-EE3F0B2AF469}" destId="{19480914-96AB-434C-81CA-95A6A7F09C50}" srcOrd="0" destOrd="0" presId="urn:microsoft.com/office/officeart/2005/8/layout/list1"/>
    <dgm:cxn modelId="{9D3339D4-726B-417A-A10D-F72186B4F317}" srcId="{23B2EDB5-02FF-4CD2-89A8-992B58A29A1A}" destId="{6591D163-373A-4206-B8A5-9144185108B8}" srcOrd="1" destOrd="0" parTransId="{5D551B06-9891-43B0-B765-5D576F48DDD5}" sibTransId="{AF12EF52-C923-4C5D-AB7B-DDC31BA4DFB8}"/>
    <dgm:cxn modelId="{108CBED6-8916-44EB-B01B-0342DFC01188}" type="presOf" srcId="{6591D163-373A-4206-B8A5-9144185108B8}" destId="{1B332644-5D86-4A55-BB48-D4BC0A9D4578}" srcOrd="0" destOrd="0" presId="urn:microsoft.com/office/officeart/2005/8/layout/list1"/>
    <dgm:cxn modelId="{58A71DD8-1398-4067-BDBE-DFFD9FB02A1F}" srcId="{A92DC316-5ADE-4D96-AE23-470D42399195}" destId="{8EBE316D-2CCD-4B3A-91F3-C5A99F9C2755}" srcOrd="2" destOrd="0" parTransId="{E493C3F2-92D2-4D09-9391-0EE9A32F06A6}" sibTransId="{62F82696-2766-4165-9F7F-4FBF552802AA}"/>
    <dgm:cxn modelId="{F2D4E7DC-480B-4B75-B177-CED9BD5AF036}" srcId="{A92DC316-5ADE-4D96-AE23-470D42399195}" destId="{3C6AB295-C018-4240-900C-D48DDD06753F}" srcOrd="1" destOrd="0" parTransId="{8414F9E1-AFCE-4B46-9518-06C6BF23E63E}" sibTransId="{840F54CD-AC15-493F-8E7F-A09C53E2698F}"/>
    <dgm:cxn modelId="{5535E8E3-3B7F-42AD-9567-5909F302AD8F}" type="presOf" srcId="{CEC8B1B1-2E4F-40AF-9A63-1C3DAB7A3712}" destId="{2648133F-C266-4A27-9EB5-A3E91ED1F5D5}" srcOrd="0" destOrd="0" presId="urn:microsoft.com/office/officeart/2005/8/layout/list1"/>
    <dgm:cxn modelId="{814DC4FC-0D19-4A4C-807A-AE5C311931EB}" type="presOf" srcId="{8EBE316D-2CCD-4B3A-91F3-C5A99F9C2755}" destId="{2648133F-C266-4A27-9EB5-A3E91ED1F5D5}" srcOrd="0" destOrd="2" presId="urn:microsoft.com/office/officeart/2005/8/layout/list1"/>
    <dgm:cxn modelId="{20214984-4047-4691-B018-84475EEC8506}" type="presParOf" srcId="{55249C73-E8DE-4638-B358-2C1AA14A255A}" destId="{DD965D27-7A1D-4C49-8EA5-74EC4845707B}" srcOrd="0" destOrd="0" presId="urn:microsoft.com/office/officeart/2005/8/layout/list1"/>
    <dgm:cxn modelId="{27BFCE53-CBDB-4133-9CFA-AC194FA0A537}" type="presParOf" srcId="{DD965D27-7A1D-4C49-8EA5-74EC4845707B}" destId="{5D51141B-7246-4FB2-A33D-08FEA345FF47}" srcOrd="0" destOrd="0" presId="urn:microsoft.com/office/officeart/2005/8/layout/list1"/>
    <dgm:cxn modelId="{D36C3BF8-3DCD-4CB3-BC50-5CA4997FAE26}" type="presParOf" srcId="{DD965D27-7A1D-4C49-8EA5-74EC4845707B}" destId="{29F3ED00-5265-4CED-8125-FC030CDF2426}" srcOrd="1" destOrd="0" presId="urn:microsoft.com/office/officeart/2005/8/layout/list1"/>
    <dgm:cxn modelId="{F14E2E55-3983-412B-85AC-032F1A355289}" type="presParOf" srcId="{55249C73-E8DE-4638-B358-2C1AA14A255A}" destId="{DE92BB67-C417-4646-A692-38134FE40600}" srcOrd="1" destOrd="0" presId="urn:microsoft.com/office/officeart/2005/8/layout/list1"/>
    <dgm:cxn modelId="{8A944E87-08CD-4249-A5A2-CA2992E16944}" type="presParOf" srcId="{55249C73-E8DE-4638-B358-2C1AA14A255A}" destId="{2648133F-C266-4A27-9EB5-A3E91ED1F5D5}" srcOrd="2" destOrd="0" presId="urn:microsoft.com/office/officeart/2005/8/layout/list1"/>
    <dgm:cxn modelId="{95965E9B-B4F3-4ECA-A09B-BFF303DFEC05}" type="presParOf" srcId="{55249C73-E8DE-4638-B358-2C1AA14A255A}" destId="{6103E4A1-0104-41C8-9413-298BF4FE09BF}" srcOrd="3" destOrd="0" presId="urn:microsoft.com/office/officeart/2005/8/layout/list1"/>
    <dgm:cxn modelId="{37F4B68A-CAD7-4C21-9956-28927AA4391A}" type="presParOf" srcId="{55249C73-E8DE-4638-B358-2C1AA14A255A}" destId="{F06328EE-DEAC-45E4-A15D-07F413239372}" srcOrd="4" destOrd="0" presId="urn:microsoft.com/office/officeart/2005/8/layout/list1"/>
    <dgm:cxn modelId="{FED91C76-38E6-4110-A88B-A3BB19E9F664}" type="presParOf" srcId="{F06328EE-DEAC-45E4-A15D-07F413239372}" destId="{1B332644-5D86-4A55-BB48-D4BC0A9D4578}" srcOrd="0" destOrd="0" presId="urn:microsoft.com/office/officeart/2005/8/layout/list1"/>
    <dgm:cxn modelId="{AD0EB9C8-59C3-4406-86B2-39DF8C9F33D4}" type="presParOf" srcId="{F06328EE-DEAC-45E4-A15D-07F413239372}" destId="{8C57E3F9-2501-4147-BDCF-D09161133234}" srcOrd="1" destOrd="0" presId="urn:microsoft.com/office/officeart/2005/8/layout/list1"/>
    <dgm:cxn modelId="{17FC4CF7-E135-4B7C-AD2A-0E9E82FF63B0}" type="presParOf" srcId="{55249C73-E8DE-4638-B358-2C1AA14A255A}" destId="{BA0FE36E-F224-46CE-AEA5-E291DF9D7127}" srcOrd="5" destOrd="0" presId="urn:microsoft.com/office/officeart/2005/8/layout/list1"/>
    <dgm:cxn modelId="{A4FD00D8-670A-444C-AFDB-F0FF47E503C6}" type="presParOf" srcId="{55249C73-E8DE-4638-B358-2C1AA14A255A}" destId="{19480914-96AB-434C-81CA-95A6A7F09C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7BA036E-8849-454C-A8E5-6FB8F668A61A}"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AA23EF1A-3DCD-45C4-B12E-2748A7283ACA}">
      <dgm:prSet phldrT="[Text]" custT="1"/>
      <dgm:spPr/>
      <dgm:t>
        <a:bodyPr/>
        <a:lstStyle/>
        <a:p>
          <a:r>
            <a:rPr lang="en-US" sz="2000"/>
            <a:t>Expand capacity of allied professionals to respond to child witness- all connected to child welfare</a:t>
          </a:r>
        </a:p>
      </dgm:t>
    </dgm:pt>
    <dgm:pt modelId="{C4713B67-D7BC-4C8E-A930-2E14AD848BC5}" type="parTrans" cxnId="{AA216653-7A99-44CF-A660-A3254908FCB8}">
      <dgm:prSet/>
      <dgm:spPr/>
      <dgm:t>
        <a:bodyPr/>
        <a:lstStyle/>
        <a:p>
          <a:endParaRPr lang="en-US"/>
        </a:p>
      </dgm:t>
    </dgm:pt>
    <dgm:pt modelId="{75B4A8C8-349E-4F92-B397-9947029746ED}" type="sibTrans" cxnId="{AA216653-7A99-44CF-A660-A3254908FCB8}">
      <dgm:prSet/>
      <dgm:spPr/>
      <dgm:t>
        <a:bodyPr/>
        <a:lstStyle/>
        <a:p>
          <a:endParaRPr lang="en-US"/>
        </a:p>
      </dgm:t>
    </dgm:pt>
    <dgm:pt modelId="{0A0FFA2E-BE03-4186-B1C7-4C1AB407C720}">
      <dgm:prSet phldrT="[Text]"/>
      <dgm:spPr/>
      <dgm:t>
        <a:bodyPr/>
        <a:lstStyle/>
        <a:p>
          <a:r>
            <a:rPr lang="en-US"/>
            <a:t>Training for Guardians </a:t>
          </a:r>
          <a:r>
            <a:rPr lang="en-US" i="1"/>
            <a:t>ad litem</a:t>
          </a:r>
          <a:endParaRPr lang="en-US"/>
        </a:p>
      </dgm:t>
    </dgm:pt>
    <dgm:pt modelId="{CD58D2C6-BD6D-48BD-A883-617CFD91EF89}" type="parTrans" cxnId="{CEB8A1A6-2E93-4B7D-8495-2C468640B13C}">
      <dgm:prSet/>
      <dgm:spPr/>
      <dgm:t>
        <a:bodyPr/>
        <a:lstStyle/>
        <a:p>
          <a:endParaRPr lang="en-US"/>
        </a:p>
      </dgm:t>
    </dgm:pt>
    <dgm:pt modelId="{4BA5737A-85F2-4F2B-B411-D799E4E20B12}" type="sibTrans" cxnId="{CEB8A1A6-2E93-4B7D-8495-2C468640B13C}">
      <dgm:prSet/>
      <dgm:spPr/>
      <dgm:t>
        <a:bodyPr/>
        <a:lstStyle/>
        <a:p>
          <a:endParaRPr lang="en-US"/>
        </a:p>
      </dgm:t>
    </dgm:pt>
    <dgm:pt modelId="{AE1B6B55-FDCB-4EEB-8A07-50E09F878D80}">
      <dgm:prSet phldrT="[Text]"/>
      <dgm:spPr/>
      <dgm:t>
        <a:bodyPr/>
        <a:lstStyle/>
        <a:p>
          <a:r>
            <a:rPr lang="en-US"/>
            <a:t>Training for mental health clinicians </a:t>
          </a:r>
        </a:p>
      </dgm:t>
    </dgm:pt>
    <dgm:pt modelId="{1950CAEB-BEAE-41E0-BA9E-46F67A2BF9B3}" type="parTrans" cxnId="{09C725CF-7149-448C-9D96-8D5354A0EEA5}">
      <dgm:prSet/>
      <dgm:spPr/>
      <dgm:t>
        <a:bodyPr/>
        <a:lstStyle/>
        <a:p>
          <a:endParaRPr lang="en-US"/>
        </a:p>
      </dgm:t>
    </dgm:pt>
    <dgm:pt modelId="{463745BE-CC16-4374-9D00-37BAB38B6CEF}" type="sibTrans" cxnId="{09C725CF-7149-448C-9D96-8D5354A0EEA5}">
      <dgm:prSet/>
      <dgm:spPr/>
      <dgm:t>
        <a:bodyPr/>
        <a:lstStyle/>
        <a:p>
          <a:endParaRPr lang="en-US"/>
        </a:p>
      </dgm:t>
    </dgm:pt>
    <dgm:pt modelId="{FDBFAE00-2B10-4471-9BA9-580C2BBA6058}">
      <dgm:prSet phldrT="[Text]"/>
      <dgm:spPr/>
      <dgm:t>
        <a:bodyPr/>
        <a:lstStyle/>
        <a:p>
          <a:r>
            <a:rPr lang="en-US"/>
            <a:t>Training for student social workers in Title IVE programs</a:t>
          </a:r>
        </a:p>
      </dgm:t>
    </dgm:pt>
    <dgm:pt modelId="{FACA103D-5383-47F5-86DB-D193566F617B}" type="parTrans" cxnId="{774EFBC2-E121-4938-BE45-E42707883B2D}">
      <dgm:prSet/>
      <dgm:spPr/>
      <dgm:t>
        <a:bodyPr/>
        <a:lstStyle/>
        <a:p>
          <a:endParaRPr lang="en-US"/>
        </a:p>
      </dgm:t>
    </dgm:pt>
    <dgm:pt modelId="{B7FFAB2F-20B5-4605-9DF9-3DBB8E1B2537}" type="sibTrans" cxnId="{774EFBC2-E121-4938-BE45-E42707883B2D}">
      <dgm:prSet/>
      <dgm:spPr/>
      <dgm:t>
        <a:bodyPr/>
        <a:lstStyle/>
        <a:p>
          <a:endParaRPr lang="en-US"/>
        </a:p>
      </dgm:t>
    </dgm:pt>
    <dgm:pt modelId="{F1F112BB-8CAC-4D69-A338-FF0E8E753A56}">
      <dgm:prSet phldrT="[Text]"/>
      <dgm:spPr/>
      <dgm:t>
        <a:bodyPr/>
        <a:lstStyle/>
        <a:p>
          <a:r>
            <a:rPr lang="en-US"/>
            <a:t>Provide trauma informed and culturally relevant interventions</a:t>
          </a:r>
        </a:p>
      </dgm:t>
    </dgm:pt>
    <dgm:pt modelId="{83212D81-05C4-4729-8506-E67DCC901C9A}" type="parTrans" cxnId="{A9EB96DD-6653-4DB8-BBDF-DB447B09C21F}">
      <dgm:prSet/>
      <dgm:spPr/>
      <dgm:t>
        <a:bodyPr/>
        <a:lstStyle/>
        <a:p>
          <a:endParaRPr lang="en-US"/>
        </a:p>
      </dgm:t>
    </dgm:pt>
    <dgm:pt modelId="{C207ECCD-B413-43E2-983E-534E3734BD55}" type="sibTrans" cxnId="{A9EB96DD-6653-4DB8-BBDF-DB447B09C21F}">
      <dgm:prSet/>
      <dgm:spPr/>
      <dgm:t>
        <a:bodyPr/>
        <a:lstStyle/>
        <a:p>
          <a:endParaRPr lang="en-US"/>
        </a:p>
      </dgm:t>
    </dgm:pt>
    <dgm:pt modelId="{F6BD6C70-F185-440A-9C64-B73EF0B770C7}">
      <dgm:prSet phldrT="[Text]"/>
      <dgm:spPr/>
      <dgm:t>
        <a:bodyPr/>
        <a:lstStyle/>
        <a:p>
          <a:r>
            <a:rPr lang="en-US"/>
            <a:t>Federal OVW Grant: Children and Youth Exposed to Violence</a:t>
          </a:r>
        </a:p>
      </dgm:t>
    </dgm:pt>
    <dgm:pt modelId="{F3F4D49F-CF2F-47B9-9831-904D6FCCF58E}" type="parTrans" cxnId="{5528D7CF-540B-459A-8F93-D32DD0975E0E}">
      <dgm:prSet/>
      <dgm:spPr/>
      <dgm:t>
        <a:bodyPr/>
        <a:lstStyle/>
        <a:p>
          <a:endParaRPr lang="en-US"/>
        </a:p>
      </dgm:t>
    </dgm:pt>
    <dgm:pt modelId="{1AC7405A-6287-4138-B22F-3FB29722E7CC}" type="sibTrans" cxnId="{5528D7CF-540B-459A-8F93-D32DD0975E0E}">
      <dgm:prSet/>
      <dgm:spPr/>
      <dgm:t>
        <a:bodyPr/>
        <a:lstStyle/>
        <a:p>
          <a:endParaRPr lang="en-US"/>
        </a:p>
      </dgm:t>
    </dgm:pt>
    <dgm:pt modelId="{5CE0EFD8-CD08-490B-A2AF-B36CE7BCBCC8}">
      <dgm:prSet phldrT="[Text]"/>
      <dgm:spPr/>
      <dgm:t>
        <a:bodyPr/>
        <a:lstStyle/>
        <a:p>
          <a:r>
            <a:rPr lang="en-US"/>
            <a:t>Individual counseling</a:t>
          </a:r>
        </a:p>
      </dgm:t>
    </dgm:pt>
    <dgm:pt modelId="{4106A83C-0F2B-41F3-B626-4487DBDC7B66}" type="parTrans" cxnId="{54F65928-5336-4AF5-9B92-257BE0873351}">
      <dgm:prSet/>
      <dgm:spPr/>
      <dgm:t>
        <a:bodyPr/>
        <a:lstStyle/>
        <a:p>
          <a:endParaRPr lang="en-US"/>
        </a:p>
      </dgm:t>
    </dgm:pt>
    <dgm:pt modelId="{3176CCF0-BE12-44B4-AF86-70D9F2E7102E}" type="sibTrans" cxnId="{54F65928-5336-4AF5-9B92-257BE0873351}">
      <dgm:prSet/>
      <dgm:spPr/>
      <dgm:t>
        <a:bodyPr/>
        <a:lstStyle/>
        <a:p>
          <a:endParaRPr lang="en-US"/>
        </a:p>
      </dgm:t>
    </dgm:pt>
    <dgm:pt modelId="{D694F34E-9D47-4C36-BF0F-AE98385C50E7}">
      <dgm:prSet phldrT="[Text]"/>
      <dgm:spPr/>
      <dgm:t>
        <a:bodyPr/>
        <a:lstStyle/>
        <a:p>
          <a:r>
            <a:rPr lang="en-US"/>
            <a:t>Group counseling for children and survivor parents</a:t>
          </a:r>
        </a:p>
      </dgm:t>
    </dgm:pt>
    <dgm:pt modelId="{C9C90792-E0EA-448D-A55B-D2DC76DD0F04}" type="parTrans" cxnId="{828EB60C-6918-44AC-A9C0-36B57795242F}">
      <dgm:prSet/>
      <dgm:spPr/>
      <dgm:t>
        <a:bodyPr/>
        <a:lstStyle/>
        <a:p>
          <a:endParaRPr lang="en-US"/>
        </a:p>
      </dgm:t>
    </dgm:pt>
    <dgm:pt modelId="{4F28A5BE-D4EC-4AAB-920D-A18FF4FDC2FC}" type="sibTrans" cxnId="{828EB60C-6918-44AC-A9C0-36B57795242F}">
      <dgm:prSet/>
      <dgm:spPr/>
      <dgm:t>
        <a:bodyPr/>
        <a:lstStyle/>
        <a:p>
          <a:endParaRPr lang="en-US"/>
        </a:p>
      </dgm:t>
    </dgm:pt>
    <dgm:pt modelId="{556F291C-DAD4-4A76-AB71-263EA933F67F}">
      <dgm:prSet phldrT="[Text]"/>
      <dgm:spPr/>
      <dgm:t>
        <a:bodyPr/>
        <a:lstStyle/>
        <a:p>
          <a:r>
            <a:rPr lang="en-US"/>
            <a:t>Training for professionals </a:t>
          </a:r>
        </a:p>
      </dgm:t>
    </dgm:pt>
    <dgm:pt modelId="{036C369B-9DA6-4A7A-8413-4AE150D0ADC1}" type="parTrans" cxnId="{FC53B1E6-A0F4-4A51-BFC4-72F380BE595E}">
      <dgm:prSet/>
      <dgm:spPr/>
      <dgm:t>
        <a:bodyPr/>
        <a:lstStyle/>
        <a:p>
          <a:endParaRPr lang="en-US"/>
        </a:p>
      </dgm:t>
    </dgm:pt>
    <dgm:pt modelId="{FD108CB0-25B6-41FD-93A5-E354D4CE3C10}" type="sibTrans" cxnId="{FC53B1E6-A0F4-4A51-BFC4-72F380BE595E}">
      <dgm:prSet/>
      <dgm:spPr/>
      <dgm:t>
        <a:bodyPr/>
        <a:lstStyle/>
        <a:p>
          <a:endParaRPr lang="en-US"/>
        </a:p>
      </dgm:t>
    </dgm:pt>
    <dgm:pt modelId="{A717B865-0F24-470A-8559-5DDBE4473AC7}">
      <dgm:prSet phldrT="[Text]"/>
      <dgm:spPr/>
      <dgm:t>
        <a:bodyPr/>
        <a:lstStyle/>
        <a:p>
          <a:r>
            <a:rPr lang="en-US"/>
            <a:t>Prevention workshops for children</a:t>
          </a:r>
        </a:p>
      </dgm:t>
    </dgm:pt>
    <dgm:pt modelId="{20937E5C-88C5-4AD4-85AA-17D4873D1EBD}" type="parTrans" cxnId="{35E3278F-26E0-413C-A80B-0269891E778F}">
      <dgm:prSet/>
      <dgm:spPr/>
      <dgm:t>
        <a:bodyPr/>
        <a:lstStyle/>
        <a:p>
          <a:endParaRPr lang="en-US"/>
        </a:p>
      </dgm:t>
    </dgm:pt>
    <dgm:pt modelId="{AC9A5B77-52BA-427D-9501-9F6DE89010E0}" type="sibTrans" cxnId="{35E3278F-26E0-413C-A80B-0269891E778F}">
      <dgm:prSet/>
      <dgm:spPr/>
      <dgm:t>
        <a:bodyPr/>
        <a:lstStyle/>
        <a:p>
          <a:endParaRPr lang="en-US"/>
        </a:p>
      </dgm:t>
    </dgm:pt>
    <dgm:pt modelId="{B8F87C51-B525-4F2B-A042-482404197D7B}">
      <dgm:prSet phldrT="[Text]"/>
      <dgm:spPr/>
      <dgm:t>
        <a:bodyPr/>
        <a:lstStyle/>
        <a:p>
          <a:r>
            <a:rPr lang="en-US"/>
            <a:t>Delivered by culturally specific provider, trusted in the community</a:t>
          </a:r>
        </a:p>
      </dgm:t>
    </dgm:pt>
    <dgm:pt modelId="{69297802-6FE4-4F71-AA13-CFE45E9F2201}" type="parTrans" cxnId="{6E2E3FB4-AF62-4EF8-A8A1-1AB32D765E83}">
      <dgm:prSet/>
      <dgm:spPr/>
      <dgm:t>
        <a:bodyPr/>
        <a:lstStyle/>
        <a:p>
          <a:endParaRPr lang="en-US"/>
        </a:p>
      </dgm:t>
    </dgm:pt>
    <dgm:pt modelId="{948DBF47-59A5-4488-9FBA-D8D7A8079813}" type="sibTrans" cxnId="{6E2E3FB4-AF62-4EF8-A8A1-1AB32D765E83}">
      <dgm:prSet/>
      <dgm:spPr/>
      <dgm:t>
        <a:bodyPr/>
        <a:lstStyle/>
        <a:p>
          <a:endParaRPr lang="en-US"/>
        </a:p>
      </dgm:t>
    </dgm:pt>
    <dgm:pt modelId="{8B2F4F11-FC6D-4D4A-AD7C-8ECA8513968F}">
      <dgm:prSet phldrT="[Text]"/>
      <dgm:spPr/>
      <dgm:t>
        <a:bodyPr/>
        <a:lstStyle/>
        <a:p>
          <a:r>
            <a:rPr lang="en-US"/>
            <a:t>Training for Court Appointed Special Advocate Volunteers</a:t>
          </a:r>
        </a:p>
      </dgm:t>
    </dgm:pt>
    <dgm:pt modelId="{BF44FC30-5432-47CE-AAF2-787682E00F25}" type="parTrans" cxnId="{E2D0D547-792F-49CD-8A82-8398D003542C}">
      <dgm:prSet/>
      <dgm:spPr/>
    </dgm:pt>
    <dgm:pt modelId="{428C83D6-3B7D-4220-80A6-FD9C4BB834ED}" type="sibTrans" cxnId="{E2D0D547-792F-49CD-8A82-8398D003542C}">
      <dgm:prSet/>
      <dgm:spPr/>
    </dgm:pt>
    <dgm:pt modelId="{F023EB17-7462-4030-8954-227781A5AE05}" type="pres">
      <dgm:prSet presAssocID="{87BA036E-8849-454C-A8E5-6FB8F668A61A}" presName="linear" presStyleCnt="0">
        <dgm:presLayoutVars>
          <dgm:dir/>
          <dgm:animLvl val="lvl"/>
          <dgm:resizeHandles val="exact"/>
        </dgm:presLayoutVars>
      </dgm:prSet>
      <dgm:spPr/>
    </dgm:pt>
    <dgm:pt modelId="{5F5DC5AC-EC83-46FD-B90B-E3215837AA5B}" type="pres">
      <dgm:prSet presAssocID="{AA23EF1A-3DCD-45C4-B12E-2748A7283ACA}" presName="parentLin" presStyleCnt="0"/>
      <dgm:spPr/>
    </dgm:pt>
    <dgm:pt modelId="{D598A873-DBF1-425E-B101-16A425DEFB6F}" type="pres">
      <dgm:prSet presAssocID="{AA23EF1A-3DCD-45C4-B12E-2748A7283ACA}" presName="parentLeftMargin" presStyleLbl="node1" presStyleIdx="0" presStyleCnt="2"/>
      <dgm:spPr/>
    </dgm:pt>
    <dgm:pt modelId="{332EA3F4-33ED-46E2-84F8-080978797C29}" type="pres">
      <dgm:prSet presAssocID="{AA23EF1A-3DCD-45C4-B12E-2748A7283ACA}" presName="parentText" presStyleLbl="node1" presStyleIdx="0" presStyleCnt="2">
        <dgm:presLayoutVars>
          <dgm:chMax val="0"/>
          <dgm:bulletEnabled val="1"/>
        </dgm:presLayoutVars>
      </dgm:prSet>
      <dgm:spPr/>
    </dgm:pt>
    <dgm:pt modelId="{F281CBF4-63A5-42E3-8D28-1D8A2981AEB8}" type="pres">
      <dgm:prSet presAssocID="{AA23EF1A-3DCD-45C4-B12E-2748A7283ACA}" presName="negativeSpace" presStyleCnt="0"/>
      <dgm:spPr/>
    </dgm:pt>
    <dgm:pt modelId="{87B75D72-01B6-46AD-9E16-D3160B05E871}" type="pres">
      <dgm:prSet presAssocID="{AA23EF1A-3DCD-45C4-B12E-2748A7283ACA}" presName="childText" presStyleLbl="conFgAcc1" presStyleIdx="0" presStyleCnt="2">
        <dgm:presLayoutVars>
          <dgm:bulletEnabled val="1"/>
        </dgm:presLayoutVars>
      </dgm:prSet>
      <dgm:spPr/>
    </dgm:pt>
    <dgm:pt modelId="{59B87796-C332-4E9C-87FF-EA99E895D031}" type="pres">
      <dgm:prSet presAssocID="{75B4A8C8-349E-4F92-B397-9947029746ED}" presName="spaceBetweenRectangles" presStyleCnt="0"/>
      <dgm:spPr/>
    </dgm:pt>
    <dgm:pt modelId="{E811F4DD-1736-4FA5-BA22-C71027EA8F92}" type="pres">
      <dgm:prSet presAssocID="{F1F112BB-8CAC-4D69-A338-FF0E8E753A56}" presName="parentLin" presStyleCnt="0"/>
      <dgm:spPr/>
    </dgm:pt>
    <dgm:pt modelId="{5EC51F11-77B2-43B9-AFA3-79BD342F1045}" type="pres">
      <dgm:prSet presAssocID="{F1F112BB-8CAC-4D69-A338-FF0E8E753A56}" presName="parentLeftMargin" presStyleLbl="node1" presStyleIdx="0" presStyleCnt="2"/>
      <dgm:spPr/>
    </dgm:pt>
    <dgm:pt modelId="{27F4A1E4-4C3F-4753-BEE1-259A4F63EC4C}" type="pres">
      <dgm:prSet presAssocID="{F1F112BB-8CAC-4D69-A338-FF0E8E753A56}" presName="parentText" presStyleLbl="node1" presStyleIdx="1" presStyleCnt="2">
        <dgm:presLayoutVars>
          <dgm:chMax val="0"/>
          <dgm:bulletEnabled val="1"/>
        </dgm:presLayoutVars>
      </dgm:prSet>
      <dgm:spPr/>
    </dgm:pt>
    <dgm:pt modelId="{A3534041-4E0B-44D5-A145-947FB14BF939}" type="pres">
      <dgm:prSet presAssocID="{F1F112BB-8CAC-4D69-A338-FF0E8E753A56}" presName="negativeSpace" presStyleCnt="0"/>
      <dgm:spPr/>
    </dgm:pt>
    <dgm:pt modelId="{E089DB16-C371-4553-87A0-C19920A82C7B}" type="pres">
      <dgm:prSet presAssocID="{F1F112BB-8CAC-4D69-A338-FF0E8E753A56}" presName="childText" presStyleLbl="conFgAcc1" presStyleIdx="1" presStyleCnt="2">
        <dgm:presLayoutVars>
          <dgm:bulletEnabled val="1"/>
        </dgm:presLayoutVars>
      </dgm:prSet>
      <dgm:spPr/>
    </dgm:pt>
  </dgm:ptLst>
  <dgm:cxnLst>
    <dgm:cxn modelId="{828EB60C-6918-44AC-A9C0-36B57795242F}" srcId="{F6BD6C70-F185-440A-9C64-B73EF0B770C7}" destId="{D694F34E-9D47-4C36-BF0F-AE98385C50E7}" srcOrd="1" destOrd="0" parTransId="{C9C90792-E0EA-448D-A55B-D2DC76DD0F04}" sibTransId="{4F28A5BE-D4EC-4AAB-920D-A18FF4FDC2FC}"/>
    <dgm:cxn modelId="{948AA817-FCC6-4246-BE66-2EEA9961FE72}" type="presOf" srcId="{AE1B6B55-FDCB-4EEB-8A07-50E09F878D80}" destId="{87B75D72-01B6-46AD-9E16-D3160B05E871}" srcOrd="0" destOrd="1" presId="urn:microsoft.com/office/officeart/2005/8/layout/list1"/>
    <dgm:cxn modelId="{938AD521-FD6E-47FA-BE8E-6A4C0C6740EE}" type="presOf" srcId="{F6BD6C70-F185-440A-9C64-B73EF0B770C7}" destId="{E089DB16-C371-4553-87A0-C19920A82C7B}" srcOrd="0" destOrd="0" presId="urn:microsoft.com/office/officeart/2005/8/layout/list1"/>
    <dgm:cxn modelId="{20653128-CA05-40A6-AEAF-271E82FBBAB0}" type="presOf" srcId="{B8F87C51-B525-4F2B-A042-482404197D7B}" destId="{E089DB16-C371-4553-87A0-C19920A82C7B}" srcOrd="0" destOrd="5" presId="urn:microsoft.com/office/officeart/2005/8/layout/list1"/>
    <dgm:cxn modelId="{54F65928-5336-4AF5-9B92-257BE0873351}" srcId="{F6BD6C70-F185-440A-9C64-B73EF0B770C7}" destId="{5CE0EFD8-CD08-490B-A2AF-B36CE7BCBCC8}" srcOrd="0" destOrd="0" parTransId="{4106A83C-0F2B-41F3-B626-4487DBDC7B66}" sibTransId="{3176CCF0-BE12-44B4-AF86-70D9F2E7102E}"/>
    <dgm:cxn modelId="{14757B28-188C-447D-9D75-205C30E5CE8C}" type="presOf" srcId="{AA23EF1A-3DCD-45C4-B12E-2748A7283ACA}" destId="{332EA3F4-33ED-46E2-84F8-080978797C29}" srcOrd="1" destOrd="0" presId="urn:microsoft.com/office/officeart/2005/8/layout/list1"/>
    <dgm:cxn modelId="{4A294338-87DC-4D35-AF87-CAEB994958B0}" type="presOf" srcId="{F1F112BB-8CAC-4D69-A338-FF0E8E753A56}" destId="{27F4A1E4-4C3F-4753-BEE1-259A4F63EC4C}" srcOrd="1" destOrd="0" presId="urn:microsoft.com/office/officeart/2005/8/layout/list1"/>
    <dgm:cxn modelId="{100F1746-F83E-4AFC-824D-15CFFCE28475}" type="presOf" srcId="{A717B865-0F24-470A-8559-5DDBE4473AC7}" destId="{E089DB16-C371-4553-87A0-C19920A82C7B}" srcOrd="0" destOrd="4" presId="urn:microsoft.com/office/officeart/2005/8/layout/list1"/>
    <dgm:cxn modelId="{8681A247-CF9A-4E6F-ABB6-8A4182B4847B}" type="presOf" srcId="{D694F34E-9D47-4C36-BF0F-AE98385C50E7}" destId="{E089DB16-C371-4553-87A0-C19920A82C7B}" srcOrd="0" destOrd="2" presId="urn:microsoft.com/office/officeart/2005/8/layout/list1"/>
    <dgm:cxn modelId="{E5A8C947-F089-4E52-8371-C1D825919746}" type="presOf" srcId="{556F291C-DAD4-4A76-AB71-263EA933F67F}" destId="{E089DB16-C371-4553-87A0-C19920A82C7B}" srcOrd="0" destOrd="3" presId="urn:microsoft.com/office/officeart/2005/8/layout/list1"/>
    <dgm:cxn modelId="{E2D0D547-792F-49CD-8A82-8398D003542C}" srcId="{AA23EF1A-3DCD-45C4-B12E-2748A7283ACA}" destId="{8B2F4F11-FC6D-4D4A-AD7C-8ECA8513968F}" srcOrd="3" destOrd="0" parTransId="{BF44FC30-5432-47CE-AAF2-787682E00F25}" sibTransId="{428C83D6-3B7D-4220-80A6-FD9C4BB834ED}"/>
    <dgm:cxn modelId="{AA216653-7A99-44CF-A660-A3254908FCB8}" srcId="{87BA036E-8849-454C-A8E5-6FB8F668A61A}" destId="{AA23EF1A-3DCD-45C4-B12E-2748A7283ACA}" srcOrd="0" destOrd="0" parTransId="{C4713B67-D7BC-4C8E-A930-2E14AD848BC5}" sibTransId="{75B4A8C8-349E-4F92-B397-9947029746ED}"/>
    <dgm:cxn modelId="{E3A5C575-A713-4BD1-BC38-255B2A63F0D4}" type="presOf" srcId="{0A0FFA2E-BE03-4186-B1C7-4C1AB407C720}" destId="{87B75D72-01B6-46AD-9E16-D3160B05E871}" srcOrd="0" destOrd="0" presId="urn:microsoft.com/office/officeart/2005/8/layout/list1"/>
    <dgm:cxn modelId="{11F58259-FD24-4904-A14F-36D9177B0961}" type="presOf" srcId="{F1F112BB-8CAC-4D69-A338-FF0E8E753A56}" destId="{5EC51F11-77B2-43B9-AFA3-79BD342F1045}" srcOrd="0" destOrd="0" presId="urn:microsoft.com/office/officeart/2005/8/layout/list1"/>
    <dgm:cxn modelId="{03F98185-E0E6-457D-9AB9-3CAF69559074}" type="presOf" srcId="{87BA036E-8849-454C-A8E5-6FB8F668A61A}" destId="{F023EB17-7462-4030-8954-227781A5AE05}" srcOrd="0" destOrd="0" presId="urn:microsoft.com/office/officeart/2005/8/layout/list1"/>
    <dgm:cxn modelId="{D745F78C-9CE5-41DC-A658-65A55DDAFC07}" type="presOf" srcId="{5CE0EFD8-CD08-490B-A2AF-B36CE7BCBCC8}" destId="{E089DB16-C371-4553-87A0-C19920A82C7B}" srcOrd="0" destOrd="1" presId="urn:microsoft.com/office/officeart/2005/8/layout/list1"/>
    <dgm:cxn modelId="{35E3278F-26E0-413C-A80B-0269891E778F}" srcId="{F6BD6C70-F185-440A-9C64-B73EF0B770C7}" destId="{A717B865-0F24-470A-8559-5DDBE4473AC7}" srcOrd="3" destOrd="0" parTransId="{20937E5C-88C5-4AD4-85AA-17D4873D1EBD}" sibTransId="{AC9A5B77-52BA-427D-9501-9F6DE89010E0}"/>
    <dgm:cxn modelId="{CEB8A1A6-2E93-4B7D-8495-2C468640B13C}" srcId="{AA23EF1A-3DCD-45C4-B12E-2748A7283ACA}" destId="{0A0FFA2E-BE03-4186-B1C7-4C1AB407C720}" srcOrd="0" destOrd="0" parTransId="{CD58D2C6-BD6D-48BD-A883-617CFD91EF89}" sibTransId="{4BA5737A-85F2-4F2B-B411-D799E4E20B12}"/>
    <dgm:cxn modelId="{6E2E3FB4-AF62-4EF8-A8A1-1AB32D765E83}" srcId="{F6BD6C70-F185-440A-9C64-B73EF0B770C7}" destId="{B8F87C51-B525-4F2B-A042-482404197D7B}" srcOrd="4" destOrd="0" parTransId="{69297802-6FE4-4F71-AA13-CFE45E9F2201}" sibTransId="{948DBF47-59A5-4488-9FBA-D8D7A8079813}"/>
    <dgm:cxn modelId="{8FBE9DBF-726D-40EB-A109-FA0353CA2169}" type="presOf" srcId="{8B2F4F11-FC6D-4D4A-AD7C-8ECA8513968F}" destId="{87B75D72-01B6-46AD-9E16-D3160B05E871}" srcOrd="0" destOrd="3" presId="urn:microsoft.com/office/officeart/2005/8/layout/list1"/>
    <dgm:cxn modelId="{774EFBC2-E121-4938-BE45-E42707883B2D}" srcId="{AA23EF1A-3DCD-45C4-B12E-2748A7283ACA}" destId="{FDBFAE00-2B10-4471-9BA9-580C2BBA6058}" srcOrd="2" destOrd="0" parTransId="{FACA103D-5383-47F5-86DB-D193566F617B}" sibTransId="{B7FFAB2F-20B5-4605-9DF9-3DBB8E1B2537}"/>
    <dgm:cxn modelId="{09C725CF-7149-448C-9D96-8D5354A0EEA5}" srcId="{AA23EF1A-3DCD-45C4-B12E-2748A7283ACA}" destId="{AE1B6B55-FDCB-4EEB-8A07-50E09F878D80}" srcOrd="1" destOrd="0" parTransId="{1950CAEB-BEAE-41E0-BA9E-46F67A2BF9B3}" sibTransId="{463745BE-CC16-4374-9D00-37BAB38B6CEF}"/>
    <dgm:cxn modelId="{5528D7CF-540B-459A-8F93-D32DD0975E0E}" srcId="{F1F112BB-8CAC-4D69-A338-FF0E8E753A56}" destId="{F6BD6C70-F185-440A-9C64-B73EF0B770C7}" srcOrd="0" destOrd="0" parTransId="{F3F4D49F-CF2F-47B9-9831-904D6FCCF58E}" sibTransId="{1AC7405A-6287-4138-B22F-3FB29722E7CC}"/>
    <dgm:cxn modelId="{74DB28D6-FBFD-49E2-92FE-3A866C9447E4}" type="presOf" srcId="{FDBFAE00-2B10-4471-9BA9-580C2BBA6058}" destId="{87B75D72-01B6-46AD-9E16-D3160B05E871}" srcOrd="0" destOrd="2" presId="urn:microsoft.com/office/officeart/2005/8/layout/list1"/>
    <dgm:cxn modelId="{A9EB96DD-6653-4DB8-BBDF-DB447B09C21F}" srcId="{87BA036E-8849-454C-A8E5-6FB8F668A61A}" destId="{F1F112BB-8CAC-4D69-A338-FF0E8E753A56}" srcOrd="1" destOrd="0" parTransId="{83212D81-05C4-4729-8506-E67DCC901C9A}" sibTransId="{C207ECCD-B413-43E2-983E-534E3734BD55}"/>
    <dgm:cxn modelId="{FC53B1E6-A0F4-4A51-BFC4-72F380BE595E}" srcId="{F6BD6C70-F185-440A-9C64-B73EF0B770C7}" destId="{556F291C-DAD4-4A76-AB71-263EA933F67F}" srcOrd="2" destOrd="0" parTransId="{036C369B-9DA6-4A7A-8413-4AE150D0ADC1}" sibTransId="{FD108CB0-25B6-41FD-93A5-E354D4CE3C10}"/>
    <dgm:cxn modelId="{9FC90CF0-FAC1-45D0-A3EE-9CFE63A334D3}" type="presOf" srcId="{AA23EF1A-3DCD-45C4-B12E-2748A7283ACA}" destId="{D598A873-DBF1-425E-B101-16A425DEFB6F}" srcOrd="0" destOrd="0" presId="urn:microsoft.com/office/officeart/2005/8/layout/list1"/>
    <dgm:cxn modelId="{62D5D7B1-229D-4F21-ADA1-24492653599D}" type="presParOf" srcId="{F023EB17-7462-4030-8954-227781A5AE05}" destId="{5F5DC5AC-EC83-46FD-B90B-E3215837AA5B}" srcOrd="0" destOrd="0" presId="urn:microsoft.com/office/officeart/2005/8/layout/list1"/>
    <dgm:cxn modelId="{6C95C62F-68BB-4911-886E-3BE9A1DB6D72}" type="presParOf" srcId="{5F5DC5AC-EC83-46FD-B90B-E3215837AA5B}" destId="{D598A873-DBF1-425E-B101-16A425DEFB6F}" srcOrd="0" destOrd="0" presId="urn:microsoft.com/office/officeart/2005/8/layout/list1"/>
    <dgm:cxn modelId="{F4A83349-D27B-4889-83D6-B1C8F8F52177}" type="presParOf" srcId="{5F5DC5AC-EC83-46FD-B90B-E3215837AA5B}" destId="{332EA3F4-33ED-46E2-84F8-080978797C29}" srcOrd="1" destOrd="0" presId="urn:microsoft.com/office/officeart/2005/8/layout/list1"/>
    <dgm:cxn modelId="{3DAFF339-9F0D-47E0-B2CB-4BD61406C01D}" type="presParOf" srcId="{F023EB17-7462-4030-8954-227781A5AE05}" destId="{F281CBF4-63A5-42E3-8D28-1D8A2981AEB8}" srcOrd="1" destOrd="0" presId="urn:microsoft.com/office/officeart/2005/8/layout/list1"/>
    <dgm:cxn modelId="{B345131A-03BC-4D43-A80D-8E0D3DE23033}" type="presParOf" srcId="{F023EB17-7462-4030-8954-227781A5AE05}" destId="{87B75D72-01B6-46AD-9E16-D3160B05E871}" srcOrd="2" destOrd="0" presId="urn:microsoft.com/office/officeart/2005/8/layout/list1"/>
    <dgm:cxn modelId="{0F13EB80-4EE7-48AB-B827-A9419BE50A9B}" type="presParOf" srcId="{F023EB17-7462-4030-8954-227781A5AE05}" destId="{59B87796-C332-4E9C-87FF-EA99E895D031}" srcOrd="3" destOrd="0" presId="urn:microsoft.com/office/officeart/2005/8/layout/list1"/>
    <dgm:cxn modelId="{9B4BA0D4-D30A-4830-818F-34CB3CE36E84}" type="presParOf" srcId="{F023EB17-7462-4030-8954-227781A5AE05}" destId="{E811F4DD-1736-4FA5-BA22-C71027EA8F92}" srcOrd="4" destOrd="0" presId="urn:microsoft.com/office/officeart/2005/8/layout/list1"/>
    <dgm:cxn modelId="{FC234EF4-D277-4F7D-A4CB-0279514C0302}" type="presParOf" srcId="{E811F4DD-1736-4FA5-BA22-C71027EA8F92}" destId="{5EC51F11-77B2-43B9-AFA3-79BD342F1045}" srcOrd="0" destOrd="0" presId="urn:microsoft.com/office/officeart/2005/8/layout/list1"/>
    <dgm:cxn modelId="{911127A5-507D-4AB1-A103-1E9A73D7D44D}" type="presParOf" srcId="{E811F4DD-1736-4FA5-BA22-C71027EA8F92}" destId="{27F4A1E4-4C3F-4753-BEE1-259A4F63EC4C}" srcOrd="1" destOrd="0" presId="urn:microsoft.com/office/officeart/2005/8/layout/list1"/>
    <dgm:cxn modelId="{A90A766F-2E89-4695-8475-F63495919A7F}" type="presParOf" srcId="{F023EB17-7462-4030-8954-227781A5AE05}" destId="{A3534041-4E0B-44D5-A145-947FB14BF939}" srcOrd="5" destOrd="0" presId="urn:microsoft.com/office/officeart/2005/8/layout/list1"/>
    <dgm:cxn modelId="{2C5285D4-06F3-46E2-9EE0-58009DACE0BE}" type="presParOf" srcId="{F023EB17-7462-4030-8954-227781A5AE05}" destId="{E089DB16-C371-4553-87A0-C19920A82C7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97759-2BA7-4F00-9A04-A3F853D34C8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3F5951F-083A-4B57-91C3-2F649E36AFC2}">
      <dgm:prSet phldrT="[Text]"/>
      <dgm:spPr/>
      <dgm:t>
        <a:bodyPr/>
        <a:lstStyle/>
        <a:p>
          <a:r>
            <a:rPr lang="en-US"/>
            <a:t>Victims’ experiences of violence is multifaceted </a:t>
          </a:r>
        </a:p>
      </dgm:t>
    </dgm:pt>
    <dgm:pt modelId="{1B570161-6955-40FA-AED6-EA13C7421800}" type="parTrans" cxnId="{57141503-6E77-4E01-B24D-EA07F63FE744}">
      <dgm:prSet/>
      <dgm:spPr/>
      <dgm:t>
        <a:bodyPr/>
        <a:lstStyle/>
        <a:p>
          <a:endParaRPr lang="en-US"/>
        </a:p>
      </dgm:t>
    </dgm:pt>
    <dgm:pt modelId="{CA032DB8-8E81-4D91-8912-12E9B71617C6}" type="sibTrans" cxnId="{57141503-6E77-4E01-B24D-EA07F63FE744}">
      <dgm:prSet/>
      <dgm:spPr/>
      <dgm:t>
        <a:bodyPr/>
        <a:lstStyle/>
        <a:p>
          <a:endParaRPr lang="en-US"/>
        </a:p>
      </dgm:t>
    </dgm:pt>
    <dgm:pt modelId="{526501FA-137E-4C8D-BDC4-730F10B110AE}">
      <dgm:prSet phldrT="[Text]"/>
      <dgm:spPr/>
      <dgm:t>
        <a:bodyPr/>
        <a:lstStyle/>
        <a:p>
          <a:r>
            <a:rPr lang="en-US"/>
            <a:t>Leaving a relationship does not always create safety and it often is unrealistic </a:t>
          </a:r>
        </a:p>
      </dgm:t>
    </dgm:pt>
    <dgm:pt modelId="{614159F3-7296-42BA-A48A-EE436E25A01D}" type="parTrans" cxnId="{55A088C8-C596-499C-A77E-87633896CE2E}">
      <dgm:prSet/>
      <dgm:spPr/>
      <dgm:t>
        <a:bodyPr/>
        <a:lstStyle/>
        <a:p>
          <a:endParaRPr lang="en-US"/>
        </a:p>
      </dgm:t>
    </dgm:pt>
    <dgm:pt modelId="{523D9542-C4AA-488B-BA4A-40199C14725F}" type="sibTrans" cxnId="{55A088C8-C596-499C-A77E-87633896CE2E}">
      <dgm:prSet/>
      <dgm:spPr/>
      <dgm:t>
        <a:bodyPr/>
        <a:lstStyle/>
        <a:p>
          <a:endParaRPr lang="en-US"/>
        </a:p>
      </dgm:t>
    </dgm:pt>
    <dgm:pt modelId="{D0E5BA0B-CC15-43E0-A55A-314514831CB9}">
      <dgm:prSet phldrT="[Text]"/>
      <dgm:spPr/>
      <dgm:t>
        <a:bodyPr/>
        <a:lstStyle/>
        <a:p>
          <a:r>
            <a:rPr lang="en-US"/>
            <a:t>Child welfare needs to have a multifaceted response to be able to assess for domestic violence, collaborate with victims to establish safety and create accountability for parents using violence</a:t>
          </a:r>
        </a:p>
      </dgm:t>
    </dgm:pt>
    <dgm:pt modelId="{F37E0F84-7660-4BBA-8C7A-62EA1517DD2F}" type="parTrans" cxnId="{FDA49EE1-6EDE-49CC-B369-45382934A4A9}">
      <dgm:prSet/>
      <dgm:spPr/>
      <dgm:t>
        <a:bodyPr/>
        <a:lstStyle/>
        <a:p>
          <a:endParaRPr lang="en-US"/>
        </a:p>
      </dgm:t>
    </dgm:pt>
    <dgm:pt modelId="{3BD009A6-12D4-45F1-A11D-DE3B1D18BE2B}" type="sibTrans" cxnId="{FDA49EE1-6EDE-49CC-B369-45382934A4A9}">
      <dgm:prSet/>
      <dgm:spPr/>
      <dgm:t>
        <a:bodyPr/>
        <a:lstStyle/>
        <a:p>
          <a:endParaRPr lang="en-US"/>
        </a:p>
      </dgm:t>
    </dgm:pt>
    <dgm:pt modelId="{CE9723D6-28DE-4D2D-817A-568A877C1C53}">
      <dgm:prSet phldrT="[Text]"/>
      <dgm:spPr/>
      <dgm:t>
        <a:bodyPr/>
        <a:lstStyle/>
        <a:p>
          <a:r>
            <a:rPr lang="en-US"/>
            <a:t>Victims have a lot of different ways of keeping their children safe in the context of a violent relationship</a:t>
          </a:r>
        </a:p>
      </dgm:t>
    </dgm:pt>
    <dgm:pt modelId="{E0EDD75C-5B24-43D9-B476-BA2F02754A07}" type="parTrans" cxnId="{AFFDE123-4F2F-4511-9914-6D32388C49C6}">
      <dgm:prSet/>
      <dgm:spPr/>
      <dgm:t>
        <a:bodyPr/>
        <a:lstStyle/>
        <a:p>
          <a:endParaRPr lang="en-US"/>
        </a:p>
      </dgm:t>
    </dgm:pt>
    <dgm:pt modelId="{C615EDB0-DDCA-4845-B445-3C12873D8931}" type="sibTrans" cxnId="{AFFDE123-4F2F-4511-9914-6D32388C49C6}">
      <dgm:prSet/>
      <dgm:spPr/>
      <dgm:t>
        <a:bodyPr/>
        <a:lstStyle/>
        <a:p>
          <a:endParaRPr lang="en-US"/>
        </a:p>
      </dgm:t>
    </dgm:pt>
    <dgm:pt modelId="{C03AF02A-52CF-4249-998A-F7030EBCB0ED}">
      <dgm:prSet phldrT="[Text]" custT="1"/>
      <dgm:spPr/>
      <dgm:t>
        <a:bodyPr/>
        <a:lstStyle/>
        <a:p>
          <a:r>
            <a:rPr lang="en-US" sz="2000"/>
            <a:t>It does not stop the use of violence or victims’ experiences of violence</a:t>
          </a:r>
        </a:p>
      </dgm:t>
    </dgm:pt>
    <dgm:pt modelId="{49F896BB-48A1-4A41-97BB-B9D2A36FCC7F}" type="parTrans" cxnId="{224C3455-B09A-41CA-9120-2962B0D2236E}">
      <dgm:prSet/>
      <dgm:spPr/>
      <dgm:t>
        <a:bodyPr/>
        <a:lstStyle/>
        <a:p>
          <a:endParaRPr lang="en-US"/>
        </a:p>
      </dgm:t>
    </dgm:pt>
    <dgm:pt modelId="{2499DC10-C1C3-47A9-B758-841997371709}" type="sibTrans" cxnId="{224C3455-B09A-41CA-9120-2962B0D2236E}">
      <dgm:prSet/>
      <dgm:spPr/>
      <dgm:t>
        <a:bodyPr/>
        <a:lstStyle/>
        <a:p>
          <a:endParaRPr lang="en-US"/>
        </a:p>
      </dgm:t>
    </dgm:pt>
    <dgm:pt modelId="{0618FA20-7838-40C0-AFC7-2F82E93467E5}" type="pres">
      <dgm:prSet presAssocID="{FF197759-2BA7-4F00-9A04-A3F853D34C8B}" presName="linear" presStyleCnt="0">
        <dgm:presLayoutVars>
          <dgm:animLvl val="lvl"/>
          <dgm:resizeHandles val="exact"/>
        </dgm:presLayoutVars>
      </dgm:prSet>
      <dgm:spPr/>
    </dgm:pt>
    <dgm:pt modelId="{EC5C15BF-5D12-4F4A-B71B-C53075585C48}" type="pres">
      <dgm:prSet presAssocID="{D3F5951F-083A-4B57-91C3-2F649E36AFC2}" presName="parentText" presStyleLbl="node1" presStyleIdx="0" presStyleCnt="4">
        <dgm:presLayoutVars>
          <dgm:chMax val="0"/>
          <dgm:bulletEnabled val="1"/>
        </dgm:presLayoutVars>
      </dgm:prSet>
      <dgm:spPr/>
    </dgm:pt>
    <dgm:pt modelId="{188EDBBF-0E04-4239-87D7-AEFBA133C1B8}" type="pres">
      <dgm:prSet presAssocID="{CA032DB8-8E81-4D91-8912-12E9B71617C6}" presName="spacer" presStyleCnt="0"/>
      <dgm:spPr/>
    </dgm:pt>
    <dgm:pt modelId="{B0389E29-18A4-4D8C-9349-73323B3A7E5A}" type="pres">
      <dgm:prSet presAssocID="{CE9723D6-28DE-4D2D-817A-568A877C1C53}" presName="parentText" presStyleLbl="node1" presStyleIdx="1" presStyleCnt="4">
        <dgm:presLayoutVars>
          <dgm:chMax val="0"/>
          <dgm:bulletEnabled val="1"/>
        </dgm:presLayoutVars>
      </dgm:prSet>
      <dgm:spPr/>
    </dgm:pt>
    <dgm:pt modelId="{F2F3C19D-A156-4AC8-9D80-377AE509F2DF}" type="pres">
      <dgm:prSet presAssocID="{C615EDB0-DDCA-4845-B445-3C12873D8931}" presName="spacer" presStyleCnt="0"/>
      <dgm:spPr/>
    </dgm:pt>
    <dgm:pt modelId="{A8B82E01-F318-4AE4-B3A5-7F17B82E86FF}" type="pres">
      <dgm:prSet presAssocID="{D0E5BA0B-CC15-43E0-A55A-314514831CB9}" presName="parentText" presStyleLbl="node1" presStyleIdx="2" presStyleCnt="4">
        <dgm:presLayoutVars>
          <dgm:chMax val="0"/>
          <dgm:bulletEnabled val="1"/>
        </dgm:presLayoutVars>
      </dgm:prSet>
      <dgm:spPr/>
    </dgm:pt>
    <dgm:pt modelId="{7AFB757C-C9C1-423B-8302-D3C41A198A6E}" type="pres">
      <dgm:prSet presAssocID="{3BD009A6-12D4-45F1-A11D-DE3B1D18BE2B}" presName="spacer" presStyleCnt="0"/>
      <dgm:spPr/>
    </dgm:pt>
    <dgm:pt modelId="{3462FE28-52BC-4E1B-86BD-9937ECDAEE17}" type="pres">
      <dgm:prSet presAssocID="{526501FA-137E-4C8D-BDC4-730F10B110AE}" presName="parentText" presStyleLbl="node1" presStyleIdx="3" presStyleCnt="4">
        <dgm:presLayoutVars>
          <dgm:chMax val="0"/>
          <dgm:bulletEnabled val="1"/>
        </dgm:presLayoutVars>
      </dgm:prSet>
      <dgm:spPr/>
    </dgm:pt>
    <dgm:pt modelId="{207C3F78-4621-4208-8B80-2FB604184825}" type="pres">
      <dgm:prSet presAssocID="{526501FA-137E-4C8D-BDC4-730F10B110AE}" presName="childText" presStyleLbl="revTx" presStyleIdx="0" presStyleCnt="1">
        <dgm:presLayoutVars>
          <dgm:bulletEnabled val="1"/>
        </dgm:presLayoutVars>
      </dgm:prSet>
      <dgm:spPr/>
    </dgm:pt>
  </dgm:ptLst>
  <dgm:cxnLst>
    <dgm:cxn modelId="{57141503-6E77-4E01-B24D-EA07F63FE744}" srcId="{FF197759-2BA7-4F00-9A04-A3F853D34C8B}" destId="{D3F5951F-083A-4B57-91C3-2F649E36AFC2}" srcOrd="0" destOrd="0" parTransId="{1B570161-6955-40FA-AED6-EA13C7421800}" sibTransId="{CA032DB8-8E81-4D91-8912-12E9B71617C6}"/>
    <dgm:cxn modelId="{43D0C607-9A0D-4303-808F-EB72299D8D81}" type="presOf" srcId="{D0E5BA0B-CC15-43E0-A55A-314514831CB9}" destId="{A8B82E01-F318-4AE4-B3A5-7F17B82E86FF}" srcOrd="0" destOrd="0" presId="urn:microsoft.com/office/officeart/2005/8/layout/vList2"/>
    <dgm:cxn modelId="{AFFDE123-4F2F-4511-9914-6D32388C49C6}" srcId="{FF197759-2BA7-4F00-9A04-A3F853D34C8B}" destId="{CE9723D6-28DE-4D2D-817A-568A877C1C53}" srcOrd="1" destOrd="0" parTransId="{E0EDD75C-5B24-43D9-B476-BA2F02754A07}" sibTransId="{C615EDB0-DDCA-4845-B445-3C12873D8931}"/>
    <dgm:cxn modelId="{9CCCE231-A613-44E1-82DA-4AB73E3C5FC5}" type="presOf" srcId="{526501FA-137E-4C8D-BDC4-730F10B110AE}" destId="{3462FE28-52BC-4E1B-86BD-9937ECDAEE17}" srcOrd="0" destOrd="0" presId="urn:microsoft.com/office/officeart/2005/8/layout/vList2"/>
    <dgm:cxn modelId="{224C3455-B09A-41CA-9120-2962B0D2236E}" srcId="{526501FA-137E-4C8D-BDC4-730F10B110AE}" destId="{C03AF02A-52CF-4249-998A-F7030EBCB0ED}" srcOrd="0" destOrd="0" parTransId="{49F896BB-48A1-4A41-97BB-B9D2A36FCC7F}" sibTransId="{2499DC10-C1C3-47A9-B758-841997371709}"/>
    <dgm:cxn modelId="{896D0887-D760-4BD1-B718-0AF9421A53E8}" type="presOf" srcId="{D3F5951F-083A-4B57-91C3-2F649E36AFC2}" destId="{EC5C15BF-5D12-4F4A-B71B-C53075585C48}" srcOrd="0" destOrd="0" presId="urn:microsoft.com/office/officeart/2005/8/layout/vList2"/>
    <dgm:cxn modelId="{D49D048D-40A1-4553-9A40-57543151DA26}" type="presOf" srcId="{FF197759-2BA7-4F00-9A04-A3F853D34C8B}" destId="{0618FA20-7838-40C0-AFC7-2F82E93467E5}" srcOrd="0" destOrd="0" presId="urn:microsoft.com/office/officeart/2005/8/layout/vList2"/>
    <dgm:cxn modelId="{07E1B599-6A8A-48BC-B0B6-8606F7CDDC18}" type="presOf" srcId="{CE9723D6-28DE-4D2D-817A-568A877C1C53}" destId="{B0389E29-18A4-4D8C-9349-73323B3A7E5A}" srcOrd="0" destOrd="0" presId="urn:microsoft.com/office/officeart/2005/8/layout/vList2"/>
    <dgm:cxn modelId="{55A088C8-C596-499C-A77E-87633896CE2E}" srcId="{FF197759-2BA7-4F00-9A04-A3F853D34C8B}" destId="{526501FA-137E-4C8D-BDC4-730F10B110AE}" srcOrd="3" destOrd="0" parTransId="{614159F3-7296-42BA-A48A-EE436E25A01D}" sibTransId="{523D9542-C4AA-488B-BA4A-40199C14725F}"/>
    <dgm:cxn modelId="{FDA49EE1-6EDE-49CC-B369-45382934A4A9}" srcId="{FF197759-2BA7-4F00-9A04-A3F853D34C8B}" destId="{D0E5BA0B-CC15-43E0-A55A-314514831CB9}" srcOrd="2" destOrd="0" parTransId="{F37E0F84-7660-4BBA-8C7A-62EA1517DD2F}" sibTransId="{3BD009A6-12D4-45F1-A11D-DE3B1D18BE2B}"/>
    <dgm:cxn modelId="{BD13C9F5-9F50-48D4-8FD8-E53F1086612B}" type="presOf" srcId="{C03AF02A-52CF-4249-998A-F7030EBCB0ED}" destId="{207C3F78-4621-4208-8B80-2FB604184825}" srcOrd="0" destOrd="0" presId="urn:microsoft.com/office/officeart/2005/8/layout/vList2"/>
    <dgm:cxn modelId="{93958DA9-66FF-47C5-9F4A-E3B2FB9BB8C6}" type="presParOf" srcId="{0618FA20-7838-40C0-AFC7-2F82E93467E5}" destId="{EC5C15BF-5D12-4F4A-B71B-C53075585C48}" srcOrd="0" destOrd="0" presId="urn:microsoft.com/office/officeart/2005/8/layout/vList2"/>
    <dgm:cxn modelId="{6778453D-F049-4CAA-9469-9F95AF8ED7E3}" type="presParOf" srcId="{0618FA20-7838-40C0-AFC7-2F82E93467E5}" destId="{188EDBBF-0E04-4239-87D7-AEFBA133C1B8}" srcOrd="1" destOrd="0" presId="urn:microsoft.com/office/officeart/2005/8/layout/vList2"/>
    <dgm:cxn modelId="{87DD728B-7E03-4E34-9038-A988D76CE7DB}" type="presParOf" srcId="{0618FA20-7838-40C0-AFC7-2F82E93467E5}" destId="{B0389E29-18A4-4D8C-9349-73323B3A7E5A}" srcOrd="2" destOrd="0" presId="urn:microsoft.com/office/officeart/2005/8/layout/vList2"/>
    <dgm:cxn modelId="{E64F7ABD-B39E-453A-B63B-2C87712B7ED3}" type="presParOf" srcId="{0618FA20-7838-40C0-AFC7-2F82E93467E5}" destId="{F2F3C19D-A156-4AC8-9D80-377AE509F2DF}" srcOrd="3" destOrd="0" presId="urn:microsoft.com/office/officeart/2005/8/layout/vList2"/>
    <dgm:cxn modelId="{6219DCF7-36D3-48A3-9F20-CB773D816051}" type="presParOf" srcId="{0618FA20-7838-40C0-AFC7-2F82E93467E5}" destId="{A8B82E01-F318-4AE4-B3A5-7F17B82E86FF}" srcOrd="4" destOrd="0" presId="urn:microsoft.com/office/officeart/2005/8/layout/vList2"/>
    <dgm:cxn modelId="{19994B8B-4F32-46C9-9D8B-951EBF2FA6D0}" type="presParOf" srcId="{0618FA20-7838-40C0-AFC7-2F82E93467E5}" destId="{7AFB757C-C9C1-423B-8302-D3C41A198A6E}" srcOrd="5" destOrd="0" presId="urn:microsoft.com/office/officeart/2005/8/layout/vList2"/>
    <dgm:cxn modelId="{2656600A-6776-4E7A-AF47-B60B6F9F07B3}" type="presParOf" srcId="{0618FA20-7838-40C0-AFC7-2F82E93467E5}" destId="{3462FE28-52BC-4E1B-86BD-9937ECDAEE17}" srcOrd="6" destOrd="0" presId="urn:microsoft.com/office/officeart/2005/8/layout/vList2"/>
    <dgm:cxn modelId="{A8D17572-C032-4910-A148-F4C40C56D6BC}" type="presParOf" srcId="{0618FA20-7838-40C0-AFC7-2F82E93467E5}" destId="{207C3F78-4621-4208-8B80-2FB60418482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940E3A-D0A7-4357-9704-D9D0E71D58C7}"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E68C2EF5-D6F2-4E8C-BC5C-19D57A3FDEF9}">
      <dgm:prSet custT="1"/>
      <dgm:spPr/>
      <dgm:t>
        <a:bodyPr/>
        <a:lstStyle/>
        <a:p>
          <a:r>
            <a:rPr lang="en-US" sz="2400"/>
            <a:t>Physical violence</a:t>
          </a:r>
        </a:p>
      </dgm:t>
    </dgm:pt>
    <dgm:pt modelId="{4AC79252-4E04-441C-AE39-43983D0AA50F}" type="parTrans" cxnId="{FB5124E7-0C00-4FD5-B88F-5A3CA522BE26}">
      <dgm:prSet/>
      <dgm:spPr/>
      <dgm:t>
        <a:bodyPr/>
        <a:lstStyle/>
        <a:p>
          <a:endParaRPr lang="en-US"/>
        </a:p>
      </dgm:t>
    </dgm:pt>
    <dgm:pt modelId="{6160BFDD-CEAB-4C0A-BC24-46E4445065F1}" type="sibTrans" cxnId="{FB5124E7-0C00-4FD5-B88F-5A3CA522BE26}">
      <dgm:prSet/>
      <dgm:spPr/>
      <dgm:t>
        <a:bodyPr/>
        <a:lstStyle/>
        <a:p>
          <a:endParaRPr lang="en-US"/>
        </a:p>
      </dgm:t>
    </dgm:pt>
    <dgm:pt modelId="{3E9600EE-B572-46A0-AAE5-7AC589F9C667}">
      <dgm:prSet custT="1"/>
      <dgm:spPr/>
      <dgm:t>
        <a:bodyPr/>
        <a:lstStyle/>
        <a:p>
          <a:r>
            <a:rPr lang="en-US" sz="2400" b="0"/>
            <a:t>Emotional/Psychological violence</a:t>
          </a:r>
        </a:p>
      </dgm:t>
    </dgm:pt>
    <dgm:pt modelId="{1EB34D92-647E-4EE1-94D9-9A66289726FB}" type="parTrans" cxnId="{7F190743-A06D-4A0D-B8C7-F2953A29B1FD}">
      <dgm:prSet/>
      <dgm:spPr/>
      <dgm:t>
        <a:bodyPr/>
        <a:lstStyle/>
        <a:p>
          <a:endParaRPr lang="en-US"/>
        </a:p>
      </dgm:t>
    </dgm:pt>
    <dgm:pt modelId="{997DA8D4-94CB-4937-ADC2-891875ED995E}" type="sibTrans" cxnId="{7F190743-A06D-4A0D-B8C7-F2953A29B1FD}">
      <dgm:prSet/>
      <dgm:spPr/>
      <dgm:t>
        <a:bodyPr/>
        <a:lstStyle/>
        <a:p>
          <a:endParaRPr lang="en-US"/>
        </a:p>
      </dgm:t>
    </dgm:pt>
    <dgm:pt modelId="{79BC57D3-8004-4276-A2AE-FDB54E03CD97}">
      <dgm:prSet custT="1"/>
      <dgm:spPr/>
      <dgm:t>
        <a:bodyPr/>
        <a:lstStyle/>
        <a:p>
          <a:r>
            <a:rPr lang="en-US" sz="2400" b="0"/>
            <a:t>Verbal abuse</a:t>
          </a:r>
        </a:p>
      </dgm:t>
    </dgm:pt>
    <dgm:pt modelId="{D49E9C0F-9824-4E4F-A3F3-4112D239AE25}" type="parTrans" cxnId="{A0889ADF-E7B8-4AAE-A065-6013AF4086A5}">
      <dgm:prSet/>
      <dgm:spPr/>
      <dgm:t>
        <a:bodyPr/>
        <a:lstStyle/>
        <a:p>
          <a:endParaRPr lang="en-US"/>
        </a:p>
      </dgm:t>
    </dgm:pt>
    <dgm:pt modelId="{426770AA-B501-4A88-908C-248308B39571}" type="sibTrans" cxnId="{A0889ADF-E7B8-4AAE-A065-6013AF4086A5}">
      <dgm:prSet/>
      <dgm:spPr/>
      <dgm:t>
        <a:bodyPr/>
        <a:lstStyle/>
        <a:p>
          <a:endParaRPr lang="en-US"/>
        </a:p>
      </dgm:t>
    </dgm:pt>
    <dgm:pt modelId="{EFA06259-F9EE-4188-9905-33A4316E5009}">
      <dgm:prSet custT="1"/>
      <dgm:spPr/>
      <dgm:t>
        <a:bodyPr/>
        <a:lstStyle/>
        <a:p>
          <a:r>
            <a:rPr lang="en-US" sz="2400"/>
            <a:t>Financial abuse</a:t>
          </a:r>
        </a:p>
      </dgm:t>
    </dgm:pt>
    <dgm:pt modelId="{925AB534-C441-4B80-82F3-1A365E4A5767}" type="parTrans" cxnId="{005F1BD5-569F-4442-BF74-A00D6A119232}">
      <dgm:prSet/>
      <dgm:spPr/>
      <dgm:t>
        <a:bodyPr/>
        <a:lstStyle/>
        <a:p>
          <a:endParaRPr lang="en-US"/>
        </a:p>
      </dgm:t>
    </dgm:pt>
    <dgm:pt modelId="{A88FA5F3-1916-4E89-95DA-3932030ACAD8}" type="sibTrans" cxnId="{005F1BD5-569F-4442-BF74-A00D6A119232}">
      <dgm:prSet/>
      <dgm:spPr/>
      <dgm:t>
        <a:bodyPr/>
        <a:lstStyle/>
        <a:p>
          <a:endParaRPr lang="en-US"/>
        </a:p>
      </dgm:t>
    </dgm:pt>
    <dgm:pt modelId="{8FE6DA09-53E3-4795-9376-7FD6BE6F03C1}">
      <dgm:prSet custT="1"/>
      <dgm:spPr/>
      <dgm:t>
        <a:bodyPr/>
        <a:lstStyle/>
        <a:p>
          <a:r>
            <a:rPr lang="en-US" sz="2000"/>
            <a:t>Anything that jeopardizes sense of physical safety</a:t>
          </a:r>
        </a:p>
      </dgm:t>
    </dgm:pt>
    <dgm:pt modelId="{99492A1B-D8B1-44A2-9F90-3745D1AAC798}" type="parTrans" cxnId="{B65F20CA-23CD-48CF-94D9-5ABF2870C4C6}">
      <dgm:prSet/>
      <dgm:spPr/>
      <dgm:t>
        <a:bodyPr/>
        <a:lstStyle/>
        <a:p>
          <a:endParaRPr lang="en-US"/>
        </a:p>
      </dgm:t>
    </dgm:pt>
    <dgm:pt modelId="{9AAAC0DF-AF20-4E00-A95E-3667E315CB0E}" type="sibTrans" cxnId="{B65F20CA-23CD-48CF-94D9-5ABF2870C4C6}">
      <dgm:prSet/>
      <dgm:spPr/>
      <dgm:t>
        <a:bodyPr/>
        <a:lstStyle/>
        <a:p>
          <a:endParaRPr lang="en-US"/>
        </a:p>
      </dgm:t>
    </dgm:pt>
    <dgm:pt modelId="{45165DF9-7066-424C-A63B-D4EAF020B9EB}">
      <dgm:prSet custT="1"/>
      <dgm:spPr/>
      <dgm:t>
        <a:bodyPr/>
        <a:lstStyle/>
        <a:p>
          <a:r>
            <a:rPr lang="en-US" sz="2000"/>
            <a:t>Limiting access to medication or mobility aides </a:t>
          </a:r>
        </a:p>
      </dgm:t>
    </dgm:pt>
    <dgm:pt modelId="{F558229F-8F37-498E-B4BE-D2D56D5E28AE}" type="parTrans" cxnId="{155C8F95-27D4-4E6A-A9D5-ADA653308A68}">
      <dgm:prSet/>
      <dgm:spPr/>
      <dgm:t>
        <a:bodyPr/>
        <a:lstStyle/>
        <a:p>
          <a:endParaRPr lang="en-US"/>
        </a:p>
      </dgm:t>
    </dgm:pt>
    <dgm:pt modelId="{318906CE-7733-4DA6-BD39-6106E4F681C3}" type="sibTrans" cxnId="{155C8F95-27D4-4E6A-A9D5-ADA653308A68}">
      <dgm:prSet/>
      <dgm:spPr/>
      <dgm:t>
        <a:bodyPr/>
        <a:lstStyle/>
        <a:p>
          <a:endParaRPr lang="en-US"/>
        </a:p>
      </dgm:t>
    </dgm:pt>
    <dgm:pt modelId="{83619C55-CDAC-4F8B-86F8-B38053BDD2FF}">
      <dgm:prSet custT="1"/>
      <dgm:spPr/>
      <dgm:t>
        <a:bodyPr/>
        <a:lstStyle/>
        <a:p>
          <a:r>
            <a:rPr lang="en-US" sz="2000" b="0"/>
            <a:t>Commonality of different forms of isolation of the victim</a:t>
          </a:r>
        </a:p>
      </dgm:t>
    </dgm:pt>
    <dgm:pt modelId="{80D0DC2D-3CA7-4CFC-BCB2-B9B06A2AEEC4}" type="parTrans" cxnId="{025D274D-7677-4505-A076-5DD7EF29638F}">
      <dgm:prSet/>
      <dgm:spPr/>
      <dgm:t>
        <a:bodyPr/>
        <a:lstStyle/>
        <a:p>
          <a:endParaRPr lang="en-US"/>
        </a:p>
      </dgm:t>
    </dgm:pt>
    <dgm:pt modelId="{42ADFF43-1DB3-4C06-A2DE-F83FD4EECBF8}" type="sibTrans" cxnId="{025D274D-7677-4505-A076-5DD7EF29638F}">
      <dgm:prSet/>
      <dgm:spPr/>
      <dgm:t>
        <a:bodyPr/>
        <a:lstStyle/>
        <a:p>
          <a:endParaRPr lang="en-US"/>
        </a:p>
      </dgm:t>
    </dgm:pt>
    <dgm:pt modelId="{9AB19A39-5978-46DA-A53C-1BE49D21D719}">
      <dgm:prSet custT="1"/>
      <dgm:spPr/>
      <dgm:t>
        <a:bodyPr/>
        <a:lstStyle/>
        <a:p>
          <a:r>
            <a:rPr lang="en-US" sz="2000"/>
            <a:t>Not paying court-ordered support, taking a lower paying job to lower payments</a:t>
          </a:r>
        </a:p>
      </dgm:t>
    </dgm:pt>
    <dgm:pt modelId="{6F943D57-725F-4E11-B356-66CB4BBA4CA5}" type="parTrans" cxnId="{24A73C25-BE93-483E-AF3E-EF4874412D71}">
      <dgm:prSet/>
      <dgm:spPr/>
      <dgm:t>
        <a:bodyPr/>
        <a:lstStyle/>
        <a:p>
          <a:endParaRPr lang="en-US"/>
        </a:p>
      </dgm:t>
    </dgm:pt>
    <dgm:pt modelId="{3E60821A-1063-44E9-890C-B9908F1E8E51}" type="sibTrans" cxnId="{24A73C25-BE93-483E-AF3E-EF4874412D71}">
      <dgm:prSet/>
      <dgm:spPr/>
      <dgm:t>
        <a:bodyPr/>
        <a:lstStyle/>
        <a:p>
          <a:endParaRPr lang="en-US"/>
        </a:p>
      </dgm:t>
    </dgm:pt>
    <dgm:pt modelId="{AAA86F3D-F27F-430D-9568-1263CDF4BD7C}">
      <dgm:prSet custT="1"/>
      <dgm:spPr/>
      <dgm:t>
        <a:bodyPr/>
        <a:lstStyle/>
        <a:p>
          <a:r>
            <a:rPr lang="en-US" sz="2000" b="0"/>
            <a:t>Including eroding parental authority in the home </a:t>
          </a:r>
        </a:p>
      </dgm:t>
    </dgm:pt>
    <dgm:pt modelId="{E2112217-F450-415A-800F-89C7969D56F5}" type="parTrans" cxnId="{676C8780-038E-4675-9A94-EE5F793ECECC}">
      <dgm:prSet/>
      <dgm:spPr/>
    </dgm:pt>
    <dgm:pt modelId="{CE8ADB16-C019-4D53-9398-919A2D9122E1}" type="sibTrans" cxnId="{676C8780-038E-4675-9A94-EE5F793ECECC}">
      <dgm:prSet/>
      <dgm:spPr/>
    </dgm:pt>
    <dgm:pt modelId="{11C31878-79DD-425E-8B57-94A4F4F777D6}" type="pres">
      <dgm:prSet presAssocID="{7D940E3A-D0A7-4357-9704-D9D0E71D58C7}" presName="linear" presStyleCnt="0">
        <dgm:presLayoutVars>
          <dgm:animLvl val="lvl"/>
          <dgm:resizeHandles val="exact"/>
        </dgm:presLayoutVars>
      </dgm:prSet>
      <dgm:spPr/>
    </dgm:pt>
    <dgm:pt modelId="{34C798B4-98C2-476D-A245-4820ECED5C72}" type="pres">
      <dgm:prSet presAssocID="{E68C2EF5-D6F2-4E8C-BC5C-19D57A3FDEF9}" presName="parentText" presStyleLbl="node1" presStyleIdx="0" presStyleCnt="4">
        <dgm:presLayoutVars>
          <dgm:chMax val="0"/>
          <dgm:bulletEnabled val="1"/>
        </dgm:presLayoutVars>
      </dgm:prSet>
      <dgm:spPr/>
    </dgm:pt>
    <dgm:pt modelId="{358637F6-AD58-4528-A421-0454379EBE6D}" type="pres">
      <dgm:prSet presAssocID="{E68C2EF5-D6F2-4E8C-BC5C-19D57A3FDEF9}" presName="childText" presStyleLbl="revTx" presStyleIdx="0" presStyleCnt="4">
        <dgm:presLayoutVars>
          <dgm:bulletEnabled val="1"/>
        </dgm:presLayoutVars>
      </dgm:prSet>
      <dgm:spPr/>
    </dgm:pt>
    <dgm:pt modelId="{E48B3C01-7742-4C51-8DCE-F8E17912ADFD}" type="pres">
      <dgm:prSet presAssocID="{3E9600EE-B572-46A0-AAE5-7AC589F9C667}" presName="parentText" presStyleLbl="node1" presStyleIdx="1" presStyleCnt="4">
        <dgm:presLayoutVars>
          <dgm:chMax val="0"/>
          <dgm:bulletEnabled val="1"/>
        </dgm:presLayoutVars>
      </dgm:prSet>
      <dgm:spPr/>
    </dgm:pt>
    <dgm:pt modelId="{F34FA285-A2E6-4AEA-A59F-4D21D828DCAD}" type="pres">
      <dgm:prSet presAssocID="{3E9600EE-B572-46A0-AAE5-7AC589F9C667}" presName="childText" presStyleLbl="revTx" presStyleIdx="1" presStyleCnt="4">
        <dgm:presLayoutVars>
          <dgm:bulletEnabled val="1"/>
        </dgm:presLayoutVars>
      </dgm:prSet>
      <dgm:spPr/>
    </dgm:pt>
    <dgm:pt modelId="{12542094-0B61-4EFD-A11D-6F347C837F0E}" type="pres">
      <dgm:prSet presAssocID="{79BC57D3-8004-4276-A2AE-FDB54E03CD97}" presName="parentText" presStyleLbl="node1" presStyleIdx="2" presStyleCnt="4">
        <dgm:presLayoutVars>
          <dgm:chMax val="0"/>
          <dgm:bulletEnabled val="1"/>
        </dgm:presLayoutVars>
      </dgm:prSet>
      <dgm:spPr/>
    </dgm:pt>
    <dgm:pt modelId="{AC5F37BC-3DCC-4062-8C8D-C5543EB72C7F}" type="pres">
      <dgm:prSet presAssocID="{79BC57D3-8004-4276-A2AE-FDB54E03CD97}" presName="childText" presStyleLbl="revTx" presStyleIdx="2" presStyleCnt="4">
        <dgm:presLayoutVars>
          <dgm:bulletEnabled val="1"/>
        </dgm:presLayoutVars>
      </dgm:prSet>
      <dgm:spPr/>
    </dgm:pt>
    <dgm:pt modelId="{3DA8F80F-407F-4D86-B3A7-A8A300BD2242}" type="pres">
      <dgm:prSet presAssocID="{EFA06259-F9EE-4188-9905-33A4316E5009}" presName="parentText" presStyleLbl="node1" presStyleIdx="3" presStyleCnt="4">
        <dgm:presLayoutVars>
          <dgm:chMax val="0"/>
          <dgm:bulletEnabled val="1"/>
        </dgm:presLayoutVars>
      </dgm:prSet>
      <dgm:spPr/>
    </dgm:pt>
    <dgm:pt modelId="{424B96F2-009D-4E13-AA4C-3B1ADE507C75}" type="pres">
      <dgm:prSet presAssocID="{EFA06259-F9EE-4188-9905-33A4316E5009}" presName="childText" presStyleLbl="revTx" presStyleIdx="3" presStyleCnt="4">
        <dgm:presLayoutVars>
          <dgm:bulletEnabled val="1"/>
        </dgm:presLayoutVars>
      </dgm:prSet>
      <dgm:spPr/>
    </dgm:pt>
  </dgm:ptLst>
  <dgm:cxnLst>
    <dgm:cxn modelId="{9E642B00-C3AB-4C88-BF6E-650DC73EF583}" type="presOf" srcId="{E68C2EF5-D6F2-4E8C-BC5C-19D57A3FDEF9}" destId="{34C798B4-98C2-476D-A245-4820ECED5C72}" srcOrd="0" destOrd="0" presId="urn:microsoft.com/office/officeart/2005/8/layout/vList2"/>
    <dgm:cxn modelId="{8F2D5109-8C34-4ABA-9668-009E522F6CC5}" type="presOf" srcId="{45165DF9-7066-424C-A63B-D4EAF020B9EB}" destId="{358637F6-AD58-4528-A421-0454379EBE6D}" srcOrd="0" destOrd="1" presId="urn:microsoft.com/office/officeart/2005/8/layout/vList2"/>
    <dgm:cxn modelId="{24A73C25-BE93-483E-AF3E-EF4874412D71}" srcId="{EFA06259-F9EE-4188-9905-33A4316E5009}" destId="{9AB19A39-5978-46DA-A53C-1BE49D21D719}" srcOrd="0" destOrd="0" parTransId="{6F943D57-725F-4E11-B356-66CB4BBA4CA5}" sibTransId="{3E60821A-1063-44E9-890C-B9908F1E8E51}"/>
    <dgm:cxn modelId="{7F190743-A06D-4A0D-B8C7-F2953A29B1FD}" srcId="{7D940E3A-D0A7-4357-9704-D9D0E71D58C7}" destId="{3E9600EE-B572-46A0-AAE5-7AC589F9C667}" srcOrd="1" destOrd="0" parTransId="{1EB34D92-647E-4EE1-94D9-9A66289726FB}" sibTransId="{997DA8D4-94CB-4937-ADC2-891875ED995E}"/>
    <dgm:cxn modelId="{025D274D-7677-4505-A076-5DD7EF29638F}" srcId="{3E9600EE-B572-46A0-AAE5-7AC589F9C667}" destId="{83619C55-CDAC-4F8B-86F8-B38053BDD2FF}" srcOrd="0" destOrd="0" parTransId="{80D0DC2D-3CA7-4CFC-BCB2-B9B06A2AEEC4}" sibTransId="{42ADFF43-1DB3-4C06-A2DE-F83FD4EECBF8}"/>
    <dgm:cxn modelId="{6BF9384E-43E9-4ABD-8FE5-8246479A1338}" type="presOf" srcId="{7D940E3A-D0A7-4357-9704-D9D0E71D58C7}" destId="{11C31878-79DD-425E-8B57-94A4F4F777D6}" srcOrd="0" destOrd="0" presId="urn:microsoft.com/office/officeart/2005/8/layout/vList2"/>
    <dgm:cxn modelId="{34EF7A53-0717-465B-B9F4-1966ED6FD43F}" type="presOf" srcId="{83619C55-CDAC-4F8B-86F8-B38053BDD2FF}" destId="{F34FA285-A2E6-4AEA-A59F-4D21D828DCAD}" srcOrd="0" destOrd="0" presId="urn:microsoft.com/office/officeart/2005/8/layout/vList2"/>
    <dgm:cxn modelId="{676C8780-038E-4675-9A94-EE5F793ECECC}" srcId="{79BC57D3-8004-4276-A2AE-FDB54E03CD97}" destId="{AAA86F3D-F27F-430D-9568-1263CDF4BD7C}" srcOrd="0" destOrd="0" parTransId="{E2112217-F450-415A-800F-89C7969D56F5}" sibTransId="{CE8ADB16-C019-4D53-9398-919A2D9122E1}"/>
    <dgm:cxn modelId="{62B8BD89-B10C-491E-9081-885114692F1A}" type="presOf" srcId="{79BC57D3-8004-4276-A2AE-FDB54E03CD97}" destId="{12542094-0B61-4EFD-A11D-6F347C837F0E}" srcOrd="0" destOrd="0" presId="urn:microsoft.com/office/officeart/2005/8/layout/vList2"/>
    <dgm:cxn modelId="{155C8F95-27D4-4E6A-A9D5-ADA653308A68}" srcId="{E68C2EF5-D6F2-4E8C-BC5C-19D57A3FDEF9}" destId="{45165DF9-7066-424C-A63B-D4EAF020B9EB}" srcOrd="1" destOrd="0" parTransId="{F558229F-8F37-498E-B4BE-D2D56D5E28AE}" sibTransId="{318906CE-7733-4DA6-BD39-6106E4F681C3}"/>
    <dgm:cxn modelId="{8C404998-2599-4206-8B70-60F09E4B18B3}" type="presOf" srcId="{8FE6DA09-53E3-4795-9376-7FD6BE6F03C1}" destId="{358637F6-AD58-4528-A421-0454379EBE6D}" srcOrd="0" destOrd="0" presId="urn:microsoft.com/office/officeart/2005/8/layout/vList2"/>
    <dgm:cxn modelId="{5747F5BF-678C-416D-9EF4-8083735C7608}" type="presOf" srcId="{9AB19A39-5978-46DA-A53C-1BE49D21D719}" destId="{424B96F2-009D-4E13-AA4C-3B1ADE507C75}" srcOrd="0" destOrd="0" presId="urn:microsoft.com/office/officeart/2005/8/layout/vList2"/>
    <dgm:cxn modelId="{B65F20CA-23CD-48CF-94D9-5ABF2870C4C6}" srcId="{E68C2EF5-D6F2-4E8C-BC5C-19D57A3FDEF9}" destId="{8FE6DA09-53E3-4795-9376-7FD6BE6F03C1}" srcOrd="0" destOrd="0" parTransId="{99492A1B-D8B1-44A2-9F90-3745D1AAC798}" sibTransId="{9AAAC0DF-AF20-4E00-A95E-3667E315CB0E}"/>
    <dgm:cxn modelId="{005F1BD5-569F-4442-BF74-A00D6A119232}" srcId="{7D940E3A-D0A7-4357-9704-D9D0E71D58C7}" destId="{EFA06259-F9EE-4188-9905-33A4316E5009}" srcOrd="3" destOrd="0" parTransId="{925AB534-C441-4B80-82F3-1A365E4A5767}" sibTransId="{A88FA5F3-1916-4E89-95DA-3932030ACAD8}"/>
    <dgm:cxn modelId="{820FD3D8-D5F0-4E3A-80B8-D037D4D5A830}" type="presOf" srcId="{AAA86F3D-F27F-430D-9568-1263CDF4BD7C}" destId="{AC5F37BC-3DCC-4062-8C8D-C5543EB72C7F}" srcOrd="0" destOrd="0" presId="urn:microsoft.com/office/officeart/2005/8/layout/vList2"/>
    <dgm:cxn modelId="{A0889ADF-E7B8-4AAE-A065-6013AF4086A5}" srcId="{7D940E3A-D0A7-4357-9704-D9D0E71D58C7}" destId="{79BC57D3-8004-4276-A2AE-FDB54E03CD97}" srcOrd="2" destOrd="0" parTransId="{D49E9C0F-9824-4E4F-A3F3-4112D239AE25}" sibTransId="{426770AA-B501-4A88-908C-248308B39571}"/>
    <dgm:cxn modelId="{EFBD0BE2-9F52-4573-9CCA-EB6AA71EBE43}" type="presOf" srcId="{EFA06259-F9EE-4188-9905-33A4316E5009}" destId="{3DA8F80F-407F-4D86-B3A7-A8A300BD2242}" srcOrd="0" destOrd="0" presId="urn:microsoft.com/office/officeart/2005/8/layout/vList2"/>
    <dgm:cxn modelId="{FB5124E7-0C00-4FD5-B88F-5A3CA522BE26}" srcId="{7D940E3A-D0A7-4357-9704-D9D0E71D58C7}" destId="{E68C2EF5-D6F2-4E8C-BC5C-19D57A3FDEF9}" srcOrd="0" destOrd="0" parTransId="{4AC79252-4E04-441C-AE39-43983D0AA50F}" sibTransId="{6160BFDD-CEAB-4C0A-BC24-46E4445065F1}"/>
    <dgm:cxn modelId="{3EDAAFF4-A984-4660-B63A-2B33022A1832}" type="presOf" srcId="{3E9600EE-B572-46A0-AAE5-7AC589F9C667}" destId="{E48B3C01-7742-4C51-8DCE-F8E17912ADFD}" srcOrd="0" destOrd="0" presId="urn:microsoft.com/office/officeart/2005/8/layout/vList2"/>
    <dgm:cxn modelId="{8CAA16BD-D5C9-477B-82B6-F283D1C1B5A3}" type="presParOf" srcId="{11C31878-79DD-425E-8B57-94A4F4F777D6}" destId="{34C798B4-98C2-476D-A245-4820ECED5C72}" srcOrd="0" destOrd="0" presId="urn:microsoft.com/office/officeart/2005/8/layout/vList2"/>
    <dgm:cxn modelId="{A8875A11-2E22-4F9D-B99E-7276C839F683}" type="presParOf" srcId="{11C31878-79DD-425E-8B57-94A4F4F777D6}" destId="{358637F6-AD58-4528-A421-0454379EBE6D}" srcOrd="1" destOrd="0" presId="urn:microsoft.com/office/officeart/2005/8/layout/vList2"/>
    <dgm:cxn modelId="{16932B5B-8922-45C5-864C-3F38477E6B65}" type="presParOf" srcId="{11C31878-79DD-425E-8B57-94A4F4F777D6}" destId="{E48B3C01-7742-4C51-8DCE-F8E17912ADFD}" srcOrd="2" destOrd="0" presId="urn:microsoft.com/office/officeart/2005/8/layout/vList2"/>
    <dgm:cxn modelId="{7E2D627E-6184-450A-8E4B-DDA8CD4E47E3}" type="presParOf" srcId="{11C31878-79DD-425E-8B57-94A4F4F777D6}" destId="{F34FA285-A2E6-4AEA-A59F-4D21D828DCAD}" srcOrd="3" destOrd="0" presId="urn:microsoft.com/office/officeart/2005/8/layout/vList2"/>
    <dgm:cxn modelId="{A5540ABE-A4C9-4ACF-8BB0-3BA935C533B2}" type="presParOf" srcId="{11C31878-79DD-425E-8B57-94A4F4F777D6}" destId="{12542094-0B61-4EFD-A11D-6F347C837F0E}" srcOrd="4" destOrd="0" presId="urn:microsoft.com/office/officeart/2005/8/layout/vList2"/>
    <dgm:cxn modelId="{79768469-122B-457F-B68B-EC813D0D19F5}" type="presParOf" srcId="{11C31878-79DD-425E-8B57-94A4F4F777D6}" destId="{AC5F37BC-3DCC-4062-8C8D-C5543EB72C7F}" srcOrd="5" destOrd="0" presId="urn:microsoft.com/office/officeart/2005/8/layout/vList2"/>
    <dgm:cxn modelId="{F8AD51B8-3A8B-4901-A70A-74C7669342D9}" type="presParOf" srcId="{11C31878-79DD-425E-8B57-94A4F4F777D6}" destId="{3DA8F80F-407F-4D86-B3A7-A8A300BD2242}" srcOrd="6" destOrd="0" presId="urn:microsoft.com/office/officeart/2005/8/layout/vList2"/>
    <dgm:cxn modelId="{93B31D25-4C23-4C64-A17D-0ADCC534C34B}" type="presParOf" srcId="{11C31878-79DD-425E-8B57-94A4F4F777D6}" destId="{424B96F2-009D-4E13-AA4C-3B1ADE507C7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CD6FD9-005E-4A0F-B1CA-C798D56310E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73409227-59E1-4C0B-994D-0FF30505384F}">
      <dgm:prSet/>
      <dgm:spPr/>
      <dgm:t>
        <a:bodyPr/>
        <a:lstStyle/>
        <a:p>
          <a:r>
            <a:rPr lang="en-US"/>
            <a:t>Spiritual/Religious</a:t>
          </a:r>
        </a:p>
      </dgm:t>
    </dgm:pt>
    <dgm:pt modelId="{3A4F3FA6-A7FD-4253-8068-4263E9736AD2}" type="parTrans" cxnId="{2D40C7E6-3E2D-4D6E-A935-04A63A20727F}">
      <dgm:prSet/>
      <dgm:spPr/>
      <dgm:t>
        <a:bodyPr/>
        <a:lstStyle/>
        <a:p>
          <a:endParaRPr lang="en-US"/>
        </a:p>
      </dgm:t>
    </dgm:pt>
    <dgm:pt modelId="{F12A4E35-7DFC-4FBE-8438-D9F20AC509CA}" type="sibTrans" cxnId="{2D40C7E6-3E2D-4D6E-A935-04A63A20727F}">
      <dgm:prSet/>
      <dgm:spPr/>
      <dgm:t>
        <a:bodyPr/>
        <a:lstStyle/>
        <a:p>
          <a:endParaRPr lang="en-US"/>
        </a:p>
      </dgm:t>
    </dgm:pt>
    <dgm:pt modelId="{01615567-1043-4609-9132-514F0503D919}">
      <dgm:prSet/>
      <dgm:spPr/>
      <dgm:t>
        <a:bodyPr/>
        <a:lstStyle/>
        <a:p>
          <a:r>
            <a:rPr lang="en-US"/>
            <a:t>Using culture and identity</a:t>
          </a:r>
        </a:p>
      </dgm:t>
    </dgm:pt>
    <dgm:pt modelId="{733EEECE-E741-4896-83A2-1F525FB78D11}" type="parTrans" cxnId="{92DABC16-75F9-436E-B967-58882E3BF86E}">
      <dgm:prSet/>
      <dgm:spPr/>
      <dgm:t>
        <a:bodyPr/>
        <a:lstStyle/>
        <a:p>
          <a:endParaRPr lang="en-US"/>
        </a:p>
      </dgm:t>
    </dgm:pt>
    <dgm:pt modelId="{86EEABC6-2631-4059-95A1-1FE315147760}" type="sibTrans" cxnId="{92DABC16-75F9-436E-B967-58882E3BF86E}">
      <dgm:prSet/>
      <dgm:spPr/>
      <dgm:t>
        <a:bodyPr/>
        <a:lstStyle/>
        <a:p>
          <a:endParaRPr lang="en-US"/>
        </a:p>
      </dgm:t>
    </dgm:pt>
    <dgm:pt modelId="{D22F19D4-E7B2-40C5-B99B-0DF40ED95DE7}">
      <dgm:prSet/>
      <dgm:spPr/>
      <dgm:t>
        <a:bodyPr/>
        <a:lstStyle/>
        <a:p>
          <a:r>
            <a:rPr lang="en-US"/>
            <a:t>Using technology</a:t>
          </a:r>
        </a:p>
      </dgm:t>
    </dgm:pt>
    <dgm:pt modelId="{772F93D5-8BA2-49E0-9A9A-C8D2A76AB6C6}" type="parTrans" cxnId="{5E3A55B5-FAE7-416D-AC30-27FF6AD3EBC8}">
      <dgm:prSet/>
      <dgm:spPr/>
      <dgm:t>
        <a:bodyPr/>
        <a:lstStyle/>
        <a:p>
          <a:endParaRPr lang="en-US"/>
        </a:p>
      </dgm:t>
    </dgm:pt>
    <dgm:pt modelId="{86CACD17-F00C-488F-B31E-FF669747F9E2}" type="sibTrans" cxnId="{5E3A55B5-FAE7-416D-AC30-27FF6AD3EBC8}">
      <dgm:prSet/>
      <dgm:spPr/>
      <dgm:t>
        <a:bodyPr/>
        <a:lstStyle/>
        <a:p>
          <a:endParaRPr lang="en-US"/>
        </a:p>
      </dgm:t>
    </dgm:pt>
    <dgm:pt modelId="{78B2BA8A-FB67-4B2C-A608-E311E00FA34A}">
      <dgm:prSet/>
      <dgm:spPr/>
      <dgm:t>
        <a:bodyPr/>
        <a:lstStyle/>
        <a:p>
          <a:r>
            <a:rPr lang="en-US" b="0"/>
            <a:t>Using children</a:t>
          </a:r>
          <a:endParaRPr lang="en-US"/>
        </a:p>
      </dgm:t>
    </dgm:pt>
    <dgm:pt modelId="{B5A245A2-DAF5-4F4C-ABB6-5D79FA8236D1}" type="parTrans" cxnId="{038590E3-9F6D-40E4-8ACF-84F7D2E5D62A}">
      <dgm:prSet/>
      <dgm:spPr/>
      <dgm:t>
        <a:bodyPr/>
        <a:lstStyle/>
        <a:p>
          <a:endParaRPr lang="en-US"/>
        </a:p>
      </dgm:t>
    </dgm:pt>
    <dgm:pt modelId="{C0A5776F-5365-42EB-9F41-4D13864342A2}" type="sibTrans" cxnId="{038590E3-9F6D-40E4-8ACF-84F7D2E5D62A}">
      <dgm:prSet/>
      <dgm:spPr/>
      <dgm:t>
        <a:bodyPr/>
        <a:lstStyle/>
        <a:p>
          <a:endParaRPr lang="en-US"/>
        </a:p>
      </dgm:t>
    </dgm:pt>
    <dgm:pt modelId="{D59B5340-0401-46B0-83EA-D4537F722219}">
      <dgm:prSet/>
      <dgm:spPr/>
      <dgm:t>
        <a:bodyPr/>
        <a:lstStyle/>
        <a:p>
          <a:r>
            <a:rPr lang="en-US"/>
            <a:t>Forcing a victim to choose between practicing their beliefs and keeping themselves and children safe</a:t>
          </a:r>
        </a:p>
      </dgm:t>
    </dgm:pt>
    <dgm:pt modelId="{31697EE1-5A46-4C5A-98AF-EF3C7F60E0AC}" type="parTrans" cxnId="{79806D7F-1CEE-439E-AF57-201A3F92053D}">
      <dgm:prSet/>
      <dgm:spPr/>
    </dgm:pt>
    <dgm:pt modelId="{59E706AD-0F62-47CD-BA0A-581435629F47}" type="sibTrans" cxnId="{79806D7F-1CEE-439E-AF57-201A3F92053D}">
      <dgm:prSet/>
      <dgm:spPr/>
    </dgm:pt>
    <dgm:pt modelId="{4BCB9F41-2854-4255-BAEA-7A57DD0B6548}">
      <dgm:prSet/>
      <dgm:spPr/>
      <dgm:t>
        <a:bodyPr/>
        <a:lstStyle/>
        <a:p>
          <a:r>
            <a:rPr lang="en-US"/>
            <a:t>Member of a minority group or immigration status or other cultural norms</a:t>
          </a:r>
        </a:p>
      </dgm:t>
    </dgm:pt>
    <dgm:pt modelId="{56A8FBE0-8320-4608-98C9-19391145E077}" type="parTrans" cxnId="{09760AC9-4978-4887-B6D0-6A65EE25B807}">
      <dgm:prSet/>
      <dgm:spPr/>
    </dgm:pt>
    <dgm:pt modelId="{2B3D4E03-53E7-438B-B733-7C5EFDE4493C}" type="sibTrans" cxnId="{09760AC9-4978-4887-B6D0-6A65EE25B807}">
      <dgm:prSet/>
      <dgm:spPr/>
    </dgm:pt>
    <dgm:pt modelId="{A72D58F9-88D8-42A4-95EA-4348106FEBA9}">
      <dgm:prSet/>
      <dgm:spPr/>
      <dgm:t>
        <a:bodyPr/>
        <a:lstStyle/>
        <a:p>
          <a:r>
            <a:rPr lang="en-US"/>
            <a:t>How is technology used in all the different types of violence described? </a:t>
          </a:r>
        </a:p>
      </dgm:t>
    </dgm:pt>
    <dgm:pt modelId="{1837CABC-775B-4787-972B-CBE043DA08F7}" type="parTrans" cxnId="{F4CCC167-7238-4251-9FE8-2A3961FE0538}">
      <dgm:prSet/>
      <dgm:spPr/>
    </dgm:pt>
    <dgm:pt modelId="{01DF0CC5-1E01-4871-8984-1775B38F79CF}" type="sibTrans" cxnId="{F4CCC167-7238-4251-9FE8-2A3961FE0538}">
      <dgm:prSet/>
      <dgm:spPr/>
    </dgm:pt>
    <dgm:pt modelId="{094A016E-4CD2-4800-9541-252C819A6A5A}">
      <dgm:prSet/>
      <dgm:spPr/>
      <dgm:t>
        <a:bodyPr/>
        <a:lstStyle/>
        <a:p>
          <a:r>
            <a:rPr lang="en-US"/>
            <a:t>Sexual violence and reproductive coercion</a:t>
          </a:r>
        </a:p>
      </dgm:t>
    </dgm:pt>
    <dgm:pt modelId="{15EF2DFA-D13E-4EA9-A579-4C9356336F23}" type="parTrans" cxnId="{35A0E42D-9BA0-4E5E-904F-E27188447D9B}">
      <dgm:prSet/>
      <dgm:spPr/>
    </dgm:pt>
    <dgm:pt modelId="{E684EC7D-DE14-4AEF-851D-31F01D49D662}" type="sibTrans" cxnId="{35A0E42D-9BA0-4E5E-904F-E27188447D9B}">
      <dgm:prSet/>
      <dgm:spPr/>
    </dgm:pt>
    <dgm:pt modelId="{1A14A4F4-6C04-4C3C-AC67-11F402FE052C}">
      <dgm:prSet/>
      <dgm:spPr/>
      <dgm:t>
        <a:bodyPr/>
        <a:lstStyle/>
        <a:p>
          <a:r>
            <a:rPr lang="en-US"/>
            <a:t>Forced to have children, birth control sabotage or lack of access</a:t>
          </a:r>
        </a:p>
      </dgm:t>
    </dgm:pt>
    <dgm:pt modelId="{D8AA833C-AFC8-4651-98C1-9610635E68B2}" type="parTrans" cxnId="{B92D4DA5-FD4F-4FD6-9CF8-110ABD452578}">
      <dgm:prSet/>
      <dgm:spPr/>
      <dgm:t>
        <a:bodyPr/>
        <a:lstStyle/>
        <a:p>
          <a:endParaRPr lang="en-US"/>
        </a:p>
      </dgm:t>
    </dgm:pt>
    <dgm:pt modelId="{D40F7F98-2786-45FD-A292-CD469C09DD37}" type="sibTrans" cxnId="{B92D4DA5-FD4F-4FD6-9CF8-110ABD452578}">
      <dgm:prSet/>
      <dgm:spPr/>
      <dgm:t>
        <a:bodyPr/>
        <a:lstStyle/>
        <a:p>
          <a:endParaRPr lang="en-US"/>
        </a:p>
      </dgm:t>
    </dgm:pt>
    <dgm:pt modelId="{B74772B1-BA5E-428D-87A4-E724B33571A0}" type="pres">
      <dgm:prSet presAssocID="{6DCD6FD9-005E-4A0F-B1CA-C798D56310E3}" presName="linear" presStyleCnt="0">
        <dgm:presLayoutVars>
          <dgm:animLvl val="lvl"/>
          <dgm:resizeHandles val="exact"/>
        </dgm:presLayoutVars>
      </dgm:prSet>
      <dgm:spPr/>
    </dgm:pt>
    <dgm:pt modelId="{CFBFB623-4AAD-452A-9A94-C6F2FA06068F}" type="pres">
      <dgm:prSet presAssocID="{094A016E-4CD2-4800-9541-252C819A6A5A}" presName="parentText" presStyleLbl="node1" presStyleIdx="0" presStyleCnt="5">
        <dgm:presLayoutVars>
          <dgm:chMax val="0"/>
          <dgm:bulletEnabled val="1"/>
        </dgm:presLayoutVars>
      </dgm:prSet>
      <dgm:spPr/>
    </dgm:pt>
    <dgm:pt modelId="{3D0F9B16-7F78-4EAC-8697-D766E0B26EDC}" type="pres">
      <dgm:prSet presAssocID="{094A016E-4CD2-4800-9541-252C819A6A5A}" presName="childText" presStyleLbl="revTx" presStyleIdx="0" presStyleCnt="4">
        <dgm:presLayoutVars>
          <dgm:bulletEnabled val="1"/>
        </dgm:presLayoutVars>
      </dgm:prSet>
      <dgm:spPr/>
    </dgm:pt>
    <dgm:pt modelId="{407D3985-07E7-49CA-A3E7-C2CA5547952B}" type="pres">
      <dgm:prSet presAssocID="{73409227-59E1-4C0B-994D-0FF30505384F}" presName="parentText" presStyleLbl="node1" presStyleIdx="1" presStyleCnt="5">
        <dgm:presLayoutVars>
          <dgm:chMax val="0"/>
          <dgm:bulletEnabled val="1"/>
        </dgm:presLayoutVars>
      </dgm:prSet>
      <dgm:spPr/>
    </dgm:pt>
    <dgm:pt modelId="{D3928FA9-5BA9-4AE0-9425-3962E585910C}" type="pres">
      <dgm:prSet presAssocID="{73409227-59E1-4C0B-994D-0FF30505384F}" presName="childText" presStyleLbl="revTx" presStyleIdx="1" presStyleCnt="4">
        <dgm:presLayoutVars>
          <dgm:bulletEnabled val="1"/>
        </dgm:presLayoutVars>
      </dgm:prSet>
      <dgm:spPr/>
    </dgm:pt>
    <dgm:pt modelId="{D83BA061-2C49-4663-9157-E0F401665CF2}" type="pres">
      <dgm:prSet presAssocID="{01615567-1043-4609-9132-514F0503D919}" presName="parentText" presStyleLbl="node1" presStyleIdx="2" presStyleCnt="5">
        <dgm:presLayoutVars>
          <dgm:chMax val="0"/>
          <dgm:bulletEnabled val="1"/>
        </dgm:presLayoutVars>
      </dgm:prSet>
      <dgm:spPr/>
    </dgm:pt>
    <dgm:pt modelId="{2F19D1D5-E7A2-464A-ABB5-004ECCB17551}" type="pres">
      <dgm:prSet presAssocID="{01615567-1043-4609-9132-514F0503D919}" presName="childText" presStyleLbl="revTx" presStyleIdx="2" presStyleCnt="4">
        <dgm:presLayoutVars>
          <dgm:bulletEnabled val="1"/>
        </dgm:presLayoutVars>
      </dgm:prSet>
      <dgm:spPr/>
    </dgm:pt>
    <dgm:pt modelId="{8D4C2EC2-FCD3-464D-B59E-FDAE19A68611}" type="pres">
      <dgm:prSet presAssocID="{D22F19D4-E7B2-40C5-B99B-0DF40ED95DE7}" presName="parentText" presStyleLbl="node1" presStyleIdx="3" presStyleCnt="5">
        <dgm:presLayoutVars>
          <dgm:chMax val="0"/>
          <dgm:bulletEnabled val="1"/>
        </dgm:presLayoutVars>
      </dgm:prSet>
      <dgm:spPr/>
    </dgm:pt>
    <dgm:pt modelId="{C7F9C63C-87C2-4879-800A-F0A61ACC5C70}" type="pres">
      <dgm:prSet presAssocID="{D22F19D4-E7B2-40C5-B99B-0DF40ED95DE7}" presName="childText" presStyleLbl="revTx" presStyleIdx="3" presStyleCnt="4">
        <dgm:presLayoutVars>
          <dgm:bulletEnabled val="1"/>
        </dgm:presLayoutVars>
      </dgm:prSet>
      <dgm:spPr/>
    </dgm:pt>
    <dgm:pt modelId="{1568772E-5FB1-4E3E-AAAC-A0FE6318280D}" type="pres">
      <dgm:prSet presAssocID="{78B2BA8A-FB67-4B2C-A608-E311E00FA34A}" presName="parentText" presStyleLbl="node1" presStyleIdx="4" presStyleCnt="5">
        <dgm:presLayoutVars>
          <dgm:chMax val="0"/>
          <dgm:bulletEnabled val="1"/>
        </dgm:presLayoutVars>
      </dgm:prSet>
      <dgm:spPr/>
    </dgm:pt>
  </dgm:ptLst>
  <dgm:cxnLst>
    <dgm:cxn modelId="{92DABC16-75F9-436E-B967-58882E3BF86E}" srcId="{6DCD6FD9-005E-4A0F-B1CA-C798D56310E3}" destId="{01615567-1043-4609-9132-514F0503D919}" srcOrd="2" destOrd="0" parTransId="{733EEECE-E741-4896-83A2-1F525FB78D11}" sibTransId="{86EEABC6-2631-4059-95A1-1FE315147760}"/>
    <dgm:cxn modelId="{0BCAA928-02A7-4F8E-B685-E398FA045563}" type="presOf" srcId="{D22F19D4-E7B2-40C5-B99B-0DF40ED95DE7}" destId="{8D4C2EC2-FCD3-464D-B59E-FDAE19A68611}" srcOrd="0" destOrd="0" presId="urn:microsoft.com/office/officeart/2005/8/layout/vList2"/>
    <dgm:cxn modelId="{35A0E42D-9BA0-4E5E-904F-E27188447D9B}" srcId="{6DCD6FD9-005E-4A0F-B1CA-C798D56310E3}" destId="{094A016E-4CD2-4800-9541-252C819A6A5A}" srcOrd="0" destOrd="0" parTransId="{15EF2DFA-D13E-4EA9-A579-4C9356336F23}" sibTransId="{E684EC7D-DE14-4AEF-851D-31F01D49D662}"/>
    <dgm:cxn modelId="{BD3B222E-BC2E-4872-BBB0-FFD61AE68BA9}" type="presOf" srcId="{1A14A4F4-6C04-4C3C-AC67-11F402FE052C}" destId="{3D0F9B16-7F78-4EAC-8697-D766E0B26EDC}" srcOrd="0" destOrd="0" presId="urn:microsoft.com/office/officeart/2005/8/layout/vList2"/>
    <dgm:cxn modelId="{B3F5675B-CAD8-4572-B006-941674BC6DB8}" type="presOf" srcId="{A72D58F9-88D8-42A4-95EA-4348106FEBA9}" destId="{C7F9C63C-87C2-4879-800A-F0A61ACC5C70}" srcOrd="0" destOrd="0" presId="urn:microsoft.com/office/officeart/2005/8/layout/vList2"/>
    <dgm:cxn modelId="{53B4DE5B-1050-413F-B68C-5E2CB64CD7A9}" type="presOf" srcId="{4BCB9F41-2854-4255-BAEA-7A57DD0B6548}" destId="{2F19D1D5-E7A2-464A-ABB5-004ECCB17551}" srcOrd="0" destOrd="0" presId="urn:microsoft.com/office/officeart/2005/8/layout/vList2"/>
    <dgm:cxn modelId="{F4CCC167-7238-4251-9FE8-2A3961FE0538}" srcId="{D22F19D4-E7B2-40C5-B99B-0DF40ED95DE7}" destId="{A72D58F9-88D8-42A4-95EA-4348106FEBA9}" srcOrd="0" destOrd="0" parTransId="{1837CABC-775B-4787-972B-CBE043DA08F7}" sibTransId="{01DF0CC5-1E01-4871-8984-1775B38F79CF}"/>
    <dgm:cxn modelId="{B99F094B-2552-47FD-9671-A9039A6E3D0B}" type="presOf" srcId="{01615567-1043-4609-9132-514F0503D919}" destId="{D83BA061-2C49-4663-9157-E0F401665CF2}" srcOrd="0" destOrd="0" presId="urn:microsoft.com/office/officeart/2005/8/layout/vList2"/>
    <dgm:cxn modelId="{EA440B74-472F-498A-A258-D6875A7A13E5}" type="presOf" srcId="{78B2BA8A-FB67-4B2C-A608-E311E00FA34A}" destId="{1568772E-5FB1-4E3E-AAAC-A0FE6318280D}" srcOrd="0" destOrd="0" presId="urn:microsoft.com/office/officeart/2005/8/layout/vList2"/>
    <dgm:cxn modelId="{79806D7F-1CEE-439E-AF57-201A3F92053D}" srcId="{73409227-59E1-4C0B-994D-0FF30505384F}" destId="{D59B5340-0401-46B0-83EA-D4537F722219}" srcOrd="0" destOrd="0" parTransId="{31697EE1-5A46-4C5A-98AF-EF3C7F60E0AC}" sibTransId="{59E706AD-0F62-47CD-BA0A-581435629F47}"/>
    <dgm:cxn modelId="{B92D4DA5-FD4F-4FD6-9CF8-110ABD452578}" srcId="{094A016E-4CD2-4800-9541-252C819A6A5A}" destId="{1A14A4F4-6C04-4C3C-AC67-11F402FE052C}" srcOrd="0" destOrd="0" parTransId="{D8AA833C-AFC8-4651-98C1-9610635E68B2}" sibTransId="{D40F7F98-2786-45FD-A292-CD469C09DD37}"/>
    <dgm:cxn modelId="{7DFAAFAD-436F-4E10-BDDA-10AA9B124B45}" type="presOf" srcId="{094A016E-4CD2-4800-9541-252C819A6A5A}" destId="{CFBFB623-4AAD-452A-9A94-C6F2FA06068F}" srcOrd="0" destOrd="0" presId="urn:microsoft.com/office/officeart/2005/8/layout/vList2"/>
    <dgm:cxn modelId="{5E3A55B5-FAE7-416D-AC30-27FF6AD3EBC8}" srcId="{6DCD6FD9-005E-4A0F-B1CA-C798D56310E3}" destId="{D22F19D4-E7B2-40C5-B99B-0DF40ED95DE7}" srcOrd="3" destOrd="0" parTransId="{772F93D5-8BA2-49E0-9A9A-C8D2A76AB6C6}" sibTransId="{86CACD17-F00C-488F-B31E-FF669747F9E2}"/>
    <dgm:cxn modelId="{BD1323BB-2FB8-4515-AF42-A3BCFA32921E}" type="presOf" srcId="{73409227-59E1-4C0B-994D-0FF30505384F}" destId="{407D3985-07E7-49CA-A3E7-C2CA5547952B}" srcOrd="0" destOrd="0" presId="urn:microsoft.com/office/officeart/2005/8/layout/vList2"/>
    <dgm:cxn modelId="{09760AC9-4978-4887-B6D0-6A65EE25B807}" srcId="{01615567-1043-4609-9132-514F0503D919}" destId="{4BCB9F41-2854-4255-BAEA-7A57DD0B6548}" srcOrd="0" destOrd="0" parTransId="{56A8FBE0-8320-4608-98C9-19391145E077}" sibTransId="{2B3D4E03-53E7-438B-B733-7C5EFDE4493C}"/>
    <dgm:cxn modelId="{7D0236E0-4CFC-4903-BE1D-84B8581260E7}" type="presOf" srcId="{6DCD6FD9-005E-4A0F-B1CA-C798D56310E3}" destId="{B74772B1-BA5E-428D-87A4-E724B33571A0}" srcOrd="0" destOrd="0" presId="urn:microsoft.com/office/officeart/2005/8/layout/vList2"/>
    <dgm:cxn modelId="{FF9E80E2-2933-4F01-988D-841E52243D2C}" type="presOf" srcId="{D59B5340-0401-46B0-83EA-D4537F722219}" destId="{D3928FA9-5BA9-4AE0-9425-3962E585910C}" srcOrd="0" destOrd="0" presId="urn:microsoft.com/office/officeart/2005/8/layout/vList2"/>
    <dgm:cxn modelId="{038590E3-9F6D-40E4-8ACF-84F7D2E5D62A}" srcId="{6DCD6FD9-005E-4A0F-B1CA-C798D56310E3}" destId="{78B2BA8A-FB67-4B2C-A608-E311E00FA34A}" srcOrd="4" destOrd="0" parTransId="{B5A245A2-DAF5-4F4C-ABB6-5D79FA8236D1}" sibTransId="{C0A5776F-5365-42EB-9F41-4D13864342A2}"/>
    <dgm:cxn modelId="{2D40C7E6-3E2D-4D6E-A935-04A63A20727F}" srcId="{6DCD6FD9-005E-4A0F-B1CA-C798D56310E3}" destId="{73409227-59E1-4C0B-994D-0FF30505384F}" srcOrd="1" destOrd="0" parTransId="{3A4F3FA6-A7FD-4253-8068-4263E9736AD2}" sibTransId="{F12A4E35-7DFC-4FBE-8438-D9F20AC509CA}"/>
    <dgm:cxn modelId="{0C7CF4BC-1F48-4E12-9AC5-0FD43D2FBBFB}" type="presParOf" srcId="{B74772B1-BA5E-428D-87A4-E724B33571A0}" destId="{CFBFB623-4AAD-452A-9A94-C6F2FA06068F}" srcOrd="0" destOrd="0" presId="urn:microsoft.com/office/officeart/2005/8/layout/vList2"/>
    <dgm:cxn modelId="{C3A7DB38-2E4F-4B42-B692-0119A247DE81}" type="presParOf" srcId="{B74772B1-BA5E-428D-87A4-E724B33571A0}" destId="{3D0F9B16-7F78-4EAC-8697-D766E0B26EDC}" srcOrd="1" destOrd="0" presId="urn:microsoft.com/office/officeart/2005/8/layout/vList2"/>
    <dgm:cxn modelId="{CD7D2194-AE8D-4F90-BB8C-265D1EBF83B3}" type="presParOf" srcId="{B74772B1-BA5E-428D-87A4-E724B33571A0}" destId="{407D3985-07E7-49CA-A3E7-C2CA5547952B}" srcOrd="2" destOrd="0" presId="urn:microsoft.com/office/officeart/2005/8/layout/vList2"/>
    <dgm:cxn modelId="{F5C5FAF5-5BC5-4B0E-965B-BD5E6FE22780}" type="presParOf" srcId="{B74772B1-BA5E-428D-87A4-E724B33571A0}" destId="{D3928FA9-5BA9-4AE0-9425-3962E585910C}" srcOrd="3" destOrd="0" presId="urn:microsoft.com/office/officeart/2005/8/layout/vList2"/>
    <dgm:cxn modelId="{0514DF9D-004A-4DD7-8442-1B5D1FE56D87}" type="presParOf" srcId="{B74772B1-BA5E-428D-87A4-E724B33571A0}" destId="{D83BA061-2C49-4663-9157-E0F401665CF2}" srcOrd="4" destOrd="0" presId="urn:microsoft.com/office/officeart/2005/8/layout/vList2"/>
    <dgm:cxn modelId="{3BC0EDBA-F23C-4558-BDCD-3F1C1BF7F92B}" type="presParOf" srcId="{B74772B1-BA5E-428D-87A4-E724B33571A0}" destId="{2F19D1D5-E7A2-464A-ABB5-004ECCB17551}" srcOrd="5" destOrd="0" presId="urn:microsoft.com/office/officeart/2005/8/layout/vList2"/>
    <dgm:cxn modelId="{5FC183F2-A3AB-4470-BB9A-0E63C5E40207}" type="presParOf" srcId="{B74772B1-BA5E-428D-87A4-E724B33571A0}" destId="{8D4C2EC2-FCD3-464D-B59E-FDAE19A68611}" srcOrd="6" destOrd="0" presId="urn:microsoft.com/office/officeart/2005/8/layout/vList2"/>
    <dgm:cxn modelId="{7FAB3340-01ED-42D8-B512-AB7ECC3D7B01}" type="presParOf" srcId="{B74772B1-BA5E-428D-87A4-E724B33571A0}" destId="{C7F9C63C-87C2-4879-800A-F0A61ACC5C70}" srcOrd="7" destOrd="0" presId="urn:microsoft.com/office/officeart/2005/8/layout/vList2"/>
    <dgm:cxn modelId="{BC7DBFC6-F19B-482D-8F0F-9E9B283C8956}" type="presParOf" srcId="{B74772B1-BA5E-428D-87A4-E724B33571A0}" destId="{1568772E-5FB1-4E3E-AAAC-A0FE6318280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8B13B9-4912-4FDD-9BB5-24407E9DAAB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3128C73-ACD0-4DB9-B6CD-172C475F950B}">
      <dgm:prSet custT="1"/>
      <dgm:spPr/>
      <dgm:t>
        <a:bodyPr/>
        <a:lstStyle/>
        <a:p>
          <a:r>
            <a:rPr lang="en-US" sz="2400" b="1"/>
            <a:t>As a </a:t>
          </a:r>
          <a:r>
            <a:rPr lang="en-US" sz="2800" b="1"/>
            <a:t>Pawn</a:t>
          </a:r>
          <a:endParaRPr lang="en-US" sz="2800"/>
        </a:p>
      </dgm:t>
    </dgm:pt>
    <dgm:pt modelId="{D292E4D3-47D4-47A9-95F0-17EED10DEE4D}" type="parTrans" cxnId="{B2505683-131F-48CD-B247-E38EA00B9017}">
      <dgm:prSet/>
      <dgm:spPr/>
      <dgm:t>
        <a:bodyPr/>
        <a:lstStyle/>
        <a:p>
          <a:endParaRPr lang="en-US"/>
        </a:p>
      </dgm:t>
    </dgm:pt>
    <dgm:pt modelId="{896CC388-9C66-438A-9BD4-CA77A1937810}" type="sibTrans" cxnId="{B2505683-131F-48CD-B247-E38EA00B9017}">
      <dgm:prSet/>
      <dgm:spPr/>
      <dgm:t>
        <a:bodyPr/>
        <a:lstStyle/>
        <a:p>
          <a:endParaRPr lang="en-US"/>
        </a:p>
      </dgm:t>
    </dgm:pt>
    <dgm:pt modelId="{F647EB8B-6AC0-4C6B-9A92-CCEE4CA545AF}">
      <dgm:prSet custT="1"/>
      <dgm:spPr/>
      <dgm:t>
        <a:bodyPr/>
        <a:lstStyle/>
        <a:p>
          <a:r>
            <a:rPr lang="en-US" sz="2000"/>
            <a:t>Parent using violence may threaten to take children away from victim</a:t>
          </a:r>
        </a:p>
      </dgm:t>
    </dgm:pt>
    <dgm:pt modelId="{6DD29F93-E75E-48F0-9B17-86DDAAC59B87}" type="parTrans" cxnId="{8E47A8F6-5399-42EF-B368-82D210599FC6}">
      <dgm:prSet/>
      <dgm:spPr/>
      <dgm:t>
        <a:bodyPr/>
        <a:lstStyle/>
        <a:p>
          <a:endParaRPr lang="en-US"/>
        </a:p>
      </dgm:t>
    </dgm:pt>
    <dgm:pt modelId="{951931B9-7CFC-4C4A-8B48-A9AB1453818B}" type="sibTrans" cxnId="{8E47A8F6-5399-42EF-B368-82D210599FC6}">
      <dgm:prSet/>
      <dgm:spPr/>
      <dgm:t>
        <a:bodyPr/>
        <a:lstStyle/>
        <a:p>
          <a:endParaRPr lang="en-US"/>
        </a:p>
      </dgm:t>
    </dgm:pt>
    <dgm:pt modelId="{11E196A8-A281-47A5-8E2E-5871B91C1002}">
      <dgm:prSet custT="1"/>
      <dgm:spPr/>
      <dgm:t>
        <a:bodyPr/>
        <a:lstStyle/>
        <a:p>
          <a:r>
            <a:rPr lang="en-US" sz="2000"/>
            <a:t>Flee to home country</a:t>
          </a:r>
        </a:p>
      </dgm:t>
    </dgm:pt>
    <dgm:pt modelId="{999550BB-1DAF-4C77-8862-B8926659B034}" type="parTrans" cxnId="{46F61AC3-984A-4472-B3F0-9E2F52165272}">
      <dgm:prSet/>
      <dgm:spPr/>
      <dgm:t>
        <a:bodyPr/>
        <a:lstStyle/>
        <a:p>
          <a:endParaRPr lang="en-US"/>
        </a:p>
      </dgm:t>
    </dgm:pt>
    <dgm:pt modelId="{1D592A18-ABD3-4888-8F0F-2778533DAAFE}" type="sibTrans" cxnId="{46F61AC3-984A-4472-B3F0-9E2F52165272}">
      <dgm:prSet/>
      <dgm:spPr/>
      <dgm:t>
        <a:bodyPr/>
        <a:lstStyle/>
        <a:p>
          <a:endParaRPr lang="en-US"/>
        </a:p>
      </dgm:t>
    </dgm:pt>
    <dgm:pt modelId="{B775C94B-A020-4866-97BE-75A187E37329}">
      <dgm:prSet custT="1"/>
      <dgm:spPr/>
      <dgm:t>
        <a:bodyPr/>
        <a:lstStyle/>
        <a:p>
          <a:r>
            <a:rPr lang="en-US" sz="2400" b="1"/>
            <a:t>Demeans victim as a parent</a:t>
          </a:r>
          <a:endParaRPr lang="en-US" sz="2400"/>
        </a:p>
      </dgm:t>
    </dgm:pt>
    <dgm:pt modelId="{D9585226-36EE-4CBA-BDAE-46004C20A8A7}" type="parTrans" cxnId="{6E47A564-B6A4-42AC-B841-A5621A343F59}">
      <dgm:prSet/>
      <dgm:spPr/>
      <dgm:t>
        <a:bodyPr/>
        <a:lstStyle/>
        <a:p>
          <a:endParaRPr lang="en-US"/>
        </a:p>
      </dgm:t>
    </dgm:pt>
    <dgm:pt modelId="{5F0A98CC-3C79-4C81-AC88-8E54727EBADD}" type="sibTrans" cxnId="{6E47A564-B6A4-42AC-B841-A5621A343F59}">
      <dgm:prSet/>
      <dgm:spPr/>
      <dgm:t>
        <a:bodyPr/>
        <a:lstStyle/>
        <a:p>
          <a:endParaRPr lang="en-US"/>
        </a:p>
      </dgm:t>
    </dgm:pt>
    <dgm:pt modelId="{8034254C-CC94-4479-BEEF-05A51F4431AB}">
      <dgm:prSet custT="1"/>
      <dgm:spPr/>
      <dgm:t>
        <a:bodyPr/>
        <a:lstStyle/>
        <a:p>
          <a:r>
            <a:rPr lang="en-US" sz="2400"/>
            <a:t>Belittles or abuses victim in front of children</a:t>
          </a:r>
        </a:p>
      </dgm:t>
    </dgm:pt>
    <dgm:pt modelId="{D873010F-52FD-4EB0-8248-D4FDD80A5F1E}" type="parTrans" cxnId="{320CE71B-A84B-4245-ACFA-2F2DA8760F4F}">
      <dgm:prSet/>
      <dgm:spPr/>
      <dgm:t>
        <a:bodyPr/>
        <a:lstStyle/>
        <a:p>
          <a:endParaRPr lang="en-US"/>
        </a:p>
      </dgm:t>
    </dgm:pt>
    <dgm:pt modelId="{6E8A7E6F-FB71-4870-8BD3-6DEC934F241F}" type="sibTrans" cxnId="{320CE71B-A84B-4245-ACFA-2F2DA8760F4F}">
      <dgm:prSet/>
      <dgm:spPr/>
      <dgm:t>
        <a:bodyPr/>
        <a:lstStyle/>
        <a:p>
          <a:endParaRPr lang="en-US"/>
        </a:p>
      </dgm:t>
    </dgm:pt>
    <dgm:pt modelId="{7514D538-E8D1-4B34-8FEF-6D2D247A6ED5}">
      <dgm:prSet custT="1"/>
      <dgm:spPr/>
      <dgm:t>
        <a:bodyPr/>
        <a:lstStyle/>
        <a:p>
          <a:r>
            <a:rPr lang="en-US" sz="2400"/>
            <a:t>Tells children not to listen to victim</a:t>
          </a:r>
        </a:p>
      </dgm:t>
    </dgm:pt>
    <dgm:pt modelId="{E885AA89-51D7-4066-A887-DBEBBC32B4B2}" type="parTrans" cxnId="{7F63BEFF-7EAD-4171-B8DC-AD8E43E45E21}">
      <dgm:prSet/>
      <dgm:spPr/>
      <dgm:t>
        <a:bodyPr/>
        <a:lstStyle/>
        <a:p>
          <a:endParaRPr lang="en-US"/>
        </a:p>
      </dgm:t>
    </dgm:pt>
    <dgm:pt modelId="{93E028B3-0550-491A-A2F3-256A7D472097}" type="sibTrans" cxnId="{7F63BEFF-7EAD-4171-B8DC-AD8E43E45E21}">
      <dgm:prSet/>
      <dgm:spPr/>
      <dgm:t>
        <a:bodyPr/>
        <a:lstStyle/>
        <a:p>
          <a:endParaRPr lang="en-US"/>
        </a:p>
      </dgm:t>
    </dgm:pt>
    <dgm:pt modelId="{4B64B93D-4C39-4078-883F-477D1B4CDEDA}">
      <dgm:prSet custT="1"/>
      <dgm:spPr/>
      <dgm:t>
        <a:bodyPr/>
        <a:lstStyle/>
        <a:p>
          <a:r>
            <a:rPr lang="en-US" sz="2000" b="1"/>
            <a:t>Attempts to gain allegiance of children</a:t>
          </a:r>
        </a:p>
      </dgm:t>
    </dgm:pt>
    <dgm:pt modelId="{A5BB1065-010F-4D49-848C-062A63D5B6A1}" type="parTrans" cxnId="{D9FFBF53-4D75-422E-839C-E01CCF8C3308}">
      <dgm:prSet/>
      <dgm:spPr/>
      <dgm:t>
        <a:bodyPr/>
        <a:lstStyle/>
        <a:p>
          <a:endParaRPr lang="en-US"/>
        </a:p>
      </dgm:t>
    </dgm:pt>
    <dgm:pt modelId="{D0933F7D-83B6-465A-89E5-96B3B5D99800}" type="sibTrans" cxnId="{D9FFBF53-4D75-422E-839C-E01CCF8C3308}">
      <dgm:prSet/>
      <dgm:spPr/>
      <dgm:t>
        <a:bodyPr/>
        <a:lstStyle/>
        <a:p>
          <a:endParaRPr lang="en-US"/>
        </a:p>
      </dgm:t>
    </dgm:pt>
    <dgm:pt modelId="{039922BF-CC12-4BBC-943E-1ABD42596419}">
      <dgm:prSet/>
      <dgm:spPr/>
      <dgm:t>
        <a:bodyPr/>
        <a:lstStyle/>
        <a:p>
          <a:r>
            <a:rPr lang="en-US"/>
            <a:t>Use them to spy on victim</a:t>
          </a:r>
        </a:p>
      </dgm:t>
    </dgm:pt>
    <dgm:pt modelId="{46397764-4686-4B98-AEC4-5E92CE4948AC}" type="parTrans" cxnId="{CF842C0D-A79E-4E4A-BA11-F6D48E5545EF}">
      <dgm:prSet/>
      <dgm:spPr/>
      <dgm:t>
        <a:bodyPr/>
        <a:lstStyle/>
        <a:p>
          <a:endParaRPr lang="en-US"/>
        </a:p>
      </dgm:t>
    </dgm:pt>
    <dgm:pt modelId="{5C2E55C1-F126-44F2-96AC-1430A3EE9BA4}" type="sibTrans" cxnId="{CF842C0D-A79E-4E4A-BA11-F6D48E5545EF}">
      <dgm:prSet/>
      <dgm:spPr/>
      <dgm:t>
        <a:bodyPr/>
        <a:lstStyle/>
        <a:p>
          <a:endParaRPr lang="en-US"/>
        </a:p>
      </dgm:t>
    </dgm:pt>
    <dgm:pt modelId="{66D04DB5-5420-4B7F-945C-A70502860D95}">
      <dgm:prSet/>
      <dgm:spPr/>
      <dgm:t>
        <a:bodyPr/>
        <a:lstStyle/>
        <a:p>
          <a:r>
            <a:rPr lang="en-US"/>
            <a:t>Participate in abuse by calling the victim names, refusing to listen or respect their authority</a:t>
          </a:r>
        </a:p>
      </dgm:t>
    </dgm:pt>
    <dgm:pt modelId="{F2D99A05-D298-444E-991D-D5B719FCED5B}" type="parTrans" cxnId="{FD0DCD82-44FA-42B7-9B40-336F1D0C5A8E}">
      <dgm:prSet/>
      <dgm:spPr/>
      <dgm:t>
        <a:bodyPr/>
        <a:lstStyle/>
        <a:p>
          <a:endParaRPr lang="en-US"/>
        </a:p>
      </dgm:t>
    </dgm:pt>
    <dgm:pt modelId="{642AF4DB-FF4D-43A5-909B-7759DF58F048}" type="sibTrans" cxnId="{FD0DCD82-44FA-42B7-9B40-336F1D0C5A8E}">
      <dgm:prSet/>
      <dgm:spPr/>
      <dgm:t>
        <a:bodyPr/>
        <a:lstStyle/>
        <a:p>
          <a:endParaRPr lang="en-US"/>
        </a:p>
      </dgm:t>
    </dgm:pt>
    <dgm:pt modelId="{ECC7D90E-4FC3-4E01-AA82-501F07EF355F}">
      <dgm:prSet/>
      <dgm:spPr/>
      <dgm:t>
        <a:bodyPr/>
        <a:lstStyle/>
        <a:p>
          <a:r>
            <a:rPr lang="en-US"/>
            <a:t>Tell them the victim is at fault for abuse</a:t>
          </a:r>
        </a:p>
      </dgm:t>
    </dgm:pt>
    <dgm:pt modelId="{6D6F4C8E-FB81-4E18-A722-8A459EDDCAA0}" type="parTrans" cxnId="{F44EAF5E-CBA2-4C11-9AB5-183313D05557}">
      <dgm:prSet/>
      <dgm:spPr/>
      <dgm:t>
        <a:bodyPr/>
        <a:lstStyle/>
        <a:p>
          <a:endParaRPr lang="en-US"/>
        </a:p>
      </dgm:t>
    </dgm:pt>
    <dgm:pt modelId="{ECC5FEB3-90D9-413B-A094-9BF3243AC13E}" type="sibTrans" cxnId="{F44EAF5E-CBA2-4C11-9AB5-183313D05557}">
      <dgm:prSet/>
      <dgm:spPr/>
      <dgm:t>
        <a:bodyPr/>
        <a:lstStyle/>
        <a:p>
          <a:endParaRPr lang="en-US"/>
        </a:p>
      </dgm:t>
    </dgm:pt>
    <dgm:pt modelId="{B3DF6A45-AD96-4D35-AC77-4A511DBE506B}">
      <dgm:prSet/>
      <dgm:spPr/>
      <dgm:t>
        <a:bodyPr/>
        <a:lstStyle/>
        <a:p>
          <a:r>
            <a:rPr lang="en-US"/>
            <a:t>Alienating child against victim, belief victim cannot protect them or will hurt them</a:t>
          </a:r>
        </a:p>
      </dgm:t>
    </dgm:pt>
    <dgm:pt modelId="{D2D8C558-4AF5-42B4-A98C-2FCA0EC93064}" type="parTrans" cxnId="{54DB82A2-DAA7-4B4D-B6FD-F33CA5D616A8}">
      <dgm:prSet/>
      <dgm:spPr/>
      <dgm:t>
        <a:bodyPr/>
        <a:lstStyle/>
        <a:p>
          <a:endParaRPr lang="en-US"/>
        </a:p>
      </dgm:t>
    </dgm:pt>
    <dgm:pt modelId="{08C3E85F-F89C-46E3-945A-265D832D16AA}" type="sibTrans" cxnId="{54DB82A2-DAA7-4B4D-B6FD-F33CA5D616A8}">
      <dgm:prSet/>
      <dgm:spPr/>
      <dgm:t>
        <a:bodyPr/>
        <a:lstStyle/>
        <a:p>
          <a:endParaRPr lang="en-US"/>
        </a:p>
      </dgm:t>
    </dgm:pt>
    <dgm:pt modelId="{D8503DD2-4483-4489-B8C6-53EA32574F96}">
      <dgm:prSet custT="1"/>
      <dgm:spPr/>
      <dgm:t>
        <a:bodyPr/>
        <a:lstStyle/>
        <a:p>
          <a:r>
            <a:rPr lang="en-US" sz="2400" b="1"/>
            <a:t>Direct victims of abuse</a:t>
          </a:r>
        </a:p>
      </dgm:t>
    </dgm:pt>
    <dgm:pt modelId="{BA22E3B2-DD10-4551-BC7D-75BB1922E0E7}" type="parTrans" cxnId="{B4ACFCB5-4961-44DC-B31C-B6AB3692B250}">
      <dgm:prSet/>
      <dgm:spPr/>
      <dgm:t>
        <a:bodyPr/>
        <a:lstStyle/>
        <a:p>
          <a:endParaRPr lang="en-US"/>
        </a:p>
      </dgm:t>
    </dgm:pt>
    <dgm:pt modelId="{A6360025-E3CD-4B5F-93F2-B0F0ECC2E8FA}" type="sibTrans" cxnId="{B4ACFCB5-4961-44DC-B31C-B6AB3692B250}">
      <dgm:prSet/>
      <dgm:spPr/>
      <dgm:t>
        <a:bodyPr/>
        <a:lstStyle/>
        <a:p>
          <a:endParaRPr lang="en-US"/>
        </a:p>
      </dgm:t>
    </dgm:pt>
    <dgm:pt modelId="{B9445D84-FBBA-4F56-B64E-CAB2303BAD89}">
      <dgm:prSet custT="1"/>
      <dgm:spPr/>
      <dgm:t>
        <a:bodyPr/>
        <a:lstStyle/>
        <a:p>
          <a:r>
            <a:rPr lang="en-US" sz="2000"/>
            <a:t>Means of torturing victim</a:t>
          </a:r>
        </a:p>
      </dgm:t>
    </dgm:pt>
    <dgm:pt modelId="{83C4F9C3-4311-4150-BCBA-68DC8DC77B9B}" type="parTrans" cxnId="{558F0E72-CAA0-4D81-BDDC-ED36C22FA8AC}">
      <dgm:prSet/>
      <dgm:spPr/>
      <dgm:t>
        <a:bodyPr/>
        <a:lstStyle/>
        <a:p>
          <a:endParaRPr lang="en-US"/>
        </a:p>
      </dgm:t>
    </dgm:pt>
    <dgm:pt modelId="{F416024E-4121-4B25-8BF1-5DC0B90EF170}" type="sibTrans" cxnId="{558F0E72-CAA0-4D81-BDDC-ED36C22FA8AC}">
      <dgm:prSet/>
      <dgm:spPr/>
      <dgm:t>
        <a:bodyPr/>
        <a:lstStyle/>
        <a:p>
          <a:endParaRPr lang="en-US"/>
        </a:p>
      </dgm:t>
    </dgm:pt>
    <dgm:pt modelId="{5F91D7FE-5CA6-4CDE-B5A4-7DD282568B0A}">
      <dgm:prSet custT="1"/>
      <dgm:spPr/>
      <dgm:t>
        <a:bodyPr/>
        <a:lstStyle/>
        <a:p>
          <a:r>
            <a:rPr lang="en-US" sz="2000"/>
            <a:t>Instilling fear, domination</a:t>
          </a:r>
        </a:p>
      </dgm:t>
    </dgm:pt>
    <dgm:pt modelId="{1CCB54C3-938D-4F5C-87FA-548F8C08E15A}" type="parTrans" cxnId="{8E6FD9F7-2DB9-4297-8FDC-BD83259BA3E1}">
      <dgm:prSet/>
      <dgm:spPr/>
      <dgm:t>
        <a:bodyPr/>
        <a:lstStyle/>
        <a:p>
          <a:endParaRPr lang="en-US"/>
        </a:p>
      </dgm:t>
    </dgm:pt>
    <dgm:pt modelId="{D6A4A0DF-C24C-4FB2-B955-23075F2E14D0}" type="sibTrans" cxnId="{8E6FD9F7-2DB9-4297-8FDC-BD83259BA3E1}">
      <dgm:prSet/>
      <dgm:spPr/>
      <dgm:t>
        <a:bodyPr/>
        <a:lstStyle/>
        <a:p>
          <a:endParaRPr lang="en-US"/>
        </a:p>
      </dgm:t>
    </dgm:pt>
    <dgm:pt modelId="{743A683C-6445-4963-86A3-3F1C6CC00C99}" type="pres">
      <dgm:prSet presAssocID="{7F8B13B9-4912-4FDD-9BB5-24407E9DAAB5}" presName="Name0" presStyleCnt="0">
        <dgm:presLayoutVars>
          <dgm:dir/>
          <dgm:animLvl val="lvl"/>
          <dgm:resizeHandles val="exact"/>
        </dgm:presLayoutVars>
      </dgm:prSet>
      <dgm:spPr/>
    </dgm:pt>
    <dgm:pt modelId="{26A35BA1-BD51-4D0A-9F86-D3BB89AF4E59}" type="pres">
      <dgm:prSet presAssocID="{73128C73-ACD0-4DB9-B6CD-172C475F950B}" presName="composite" presStyleCnt="0"/>
      <dgm:spPr/>
    </dgm:pt>
    <dgm:pt modelId="{18605D15-8528-4BB0-9D1D-330800C1D3BA}" type="pres">
      <dgm:prSet presAssocID="{73128C73-ACD0-4DB9-B6CD-172C475F950B}" presName="parTx" presStyleLbl="alignNode1" presStyleIdx="0" presStyleCnt="4">
        <dgm:presLayoutVars>
          <dgm:chMax val="0"/>
          <dgm:chPref val="0"/>
          <dgm:bulletEnabled val="1"/>
        </dgm:presLayoutVars>
      </dgm:prSet>
      <dgm:spPr/>
    </dgm:pt>
    <dgm:pt modelId="{A3968688-A22E-4079-B7E8-8879F637953C}" type="pres">
      <dgm:prSet presAssocID="{73128C73-ACD0-4DB9-B6CD-172C475F950B}" presName="desTx" presStyleLbl="alignAccFollowNode1" presStyleIdx="0" presStyleCnt="4">
        <dgm:presLayoutVars>
          <dgm:bulletEnabled val="1"/>
        </dgm:presLayoutVars>
      </dgm:prSet>
      <dgm:spPr/>
    </dgm:pt>
    <dgm:pt modelId="{F7D08BFB-11C2-4D44-B687-168E4951C80F}" type="pres">
      <dgm:prSet presAssocID="{896CC388-9C66-438A-9BD4-CA77A1937810}" presName="space" presStyleCnt="0"/>
      <dgm:spPr/>
    </dgm:pt>
    <dgm:pt modelId="{52152EC5-8E50-458E-B9B1-0D29AA1252EF}" type="pres">
      <dgm:prSet presAssocID="{B775C94B-A020-4866-97BE-75A187E37329}" presName="composite" presStyleCnt="0"/>
      <dgm:spPr/>
    </dgm:pt>
    <dgm:pt modelId="{E9A2A48F-771D-4142-B221-9EFFC7069930}" type="pres">
      <dgm:prSet presAssocID="{B775C94B-A020-4866-97BE-75A187E37329}" presName="parTx" presStyleLbl="alignNode1" presStyleIdx="1" presStyleCnt="4">
        <dgm:presLayoutVars>
          <dgm:chMax val="0"/>
          <dgm:chPref val="0"/>
          <dgm:bulletEnabled val="1"/>
        </dgm:presLayoutVars>
      </dgm:prSet>
      <dgm:spPr/>
    </dgm:pt>
    <dgm:pt modelId="{C3D615BA-AD27-4D28-B7AF-0E6732D43213}" type="pres">
      <dgm:prSet presAssocID="{B775C94B-A020-4866-97BE-75A187E37329}" presName="desTx" presStyleLbl="alignAccFollowNode1" presStyleIdx="1" presStyleCnt="4" custLinFactNeighborX="-306" custLinFactNeighborY="761">
        <dgm:presLayoutVars>
          <dgm:bulletEnabled val="1"/>
        </dgm:presLayoutVars>
      </dgm:prSet>
      <dgm:spPr/>
    </dgm:pt>
    <dgm:pt modelId="{09206B8C-00E1-4682-9F18-F88F94D16E8D}" type="pres">
      <dgm:prSet presAssocID="{5F0A98CC-3C79-4C81-AC88-8E54727EBADD}" presName="space" presStyleCnt="0"/>
      <dgm:spPr/>
    </dgm:pt>
    <dgm:pt modelId="{FDFD08EF-106F-40BB-AF7D-1692E4D890D5}" type="pres">
      <dgm:prSet presAssocID="{4B64B93D-4C39-4078-883F-477D1B4CDEDA}" presName="composite" presStyleCnt="0"/>
      <dgm:spPr/>
    </dgm:pt>
    <dgm:pt modelId="{E7B23F9D-6E0A-43AD-AD52-DD44625E6C22}" type="pres">
      <dgm:prSet presAssocID="{4B64B93D-4C39-4078-883F-477D1B4CDEDA}" presName="parTx" presStyleLbl="alignNode1" presStyleIdx="2" presStyleCnt="4">
        <dgm:presLayoutVars>
          <dgm:chMax val="0"/>
          <dgm:chPref val="0"/>
          <dgm:bulletEnabled val="1"/>
        </dgm:presLayoutVars>
      </dgm:prSet>
      <dgm:spPr/>
    </dgm:pt>
    <dgm:pt modelId="{DA789839-62B7-4DCC-9E27-17C14EF42BF5}" type="pres">
      <dgm:prSet presAssocID="{4B64B93D-4C39-4078-883F-477D1B4CDEDA}" presName="desTx" presStyleLbl="alignAccFollowNode1" presStyleIdx="2" presStyleCnt="4">
        <dgm:presLayoutVars>
          <dgm:bulletEnabled val="1"/>
        </dgm:presLayoutVars>
      </dgm:prSet>
      <dgm:spPr/>
    </dgm:pt>
    <dgm:pt modelId="{A96BB1E8-0EFC-4C98-BB66-8A18355E8BF2}" type="pres">
      <dgm:prSet presAssocID="{D0933F7D-83B6-465A-89E5-96B3B5D99800}" presName="space" presStyleCnt="0"/>
      <dgm:spPr/>
    </dgm:pt>
    <dgm:pt modelId="{3AA4C26F-8BAF-4BE6-8016-C124698D2771}" type="pres">
      <dgm:prSet presAssocID="{D8503DD2-4483-4489-B8C6-53EA32574F96}" presName="composite" presStyleCnt="0"/>
      <dgm:spPr/>
    </dgm:pt>
    <dgm:pt modelId="{4DCA803A-3AAB-45D6-B627-6991A8A7ABA4}" type="pres">
      <dgm:prSet presAssocID="{D8503DD2-4483-4489-B8C6-53EA32574F96}" presName="parTx" presStyleLbl="alignNode1" presStyleIdx="3" presStyleCnt="4">
        <dgm:presLayoutVars>
          <dgm:chMax val="0"/>
          <dgm:chPref val="0"/>
          <dgm:bulletEnabled val="1"/>
        </dgm:presLayoutVars>
      </dgm:prSet>
      <dgm:spPr/>
    </dgm:pt>
    <dgm:pt modelId="{DBC1EA57-0201-4A55-95F0-B2556D8B0110}" type="pres">
      <dgm:prSet presAssocID="{D8503DD2-4483-4489-B8C6-53EA32574F96}" presName="desTx" presStyleLbl="alignAccFollowNode1" presStyleIdx="3" presStyleCnt="4">
        <dgm:presLayoutVars>
          <dgm:bulletEnabled val="1"/>
        </dgm:presLayoutVars>
      </dgm:prSet>
      <dgm:spPr/>
    </dgm:pt>
  </dgm:ptLst>
  <dgm:cxnLst>
    <dgm:cxn modelId="{A611D30A-10CE-4B65-821D-F97D94B7EC72}" type="presOf" srcId="{B9445D84-FBBA-4F56-B64E-CAB2303BAD89}" destId="{DBC1EA57-0201-4A55-95F0-B2556D8B0110}" srcOrd="0" destOrd="0" presId="urn:microsoft.com/office/officeart/2005/8/layout/hList1"/>
    <dgm:cxn modelId="{CF842C0D-A79E-4E4A-BA11-F6D48E5545EF}" srcId="{4B64B93D-4C39-4078-883F-477D1B4CDEDA}" destId="{039922BF-CC12-4BBC-943E-1ABD42596419}" srcOrd="0" destOrd="0" parTransId="{46397764-4686-4B98-AEC4-5E92CE4948AC}" sibTransId="{5C2E55C1-F126-44F2-96AC-1430A3EE9BA4}"/>
    <dgm:cxn modelId="{5D641812-0DB4-4842-B753-661F86B1D87D}" type="presOf" srcId="{8034254C-CC94-4479-BEEF-05A51F4431AB}" destId="{C3D615BA-AD27-4D28-B7AF-0E6732D43213}" srcOrd="0" destOrd="0" presId="urn:microsoft.com/office/officeart/2005/8/layout/hList1"/>
    <dgm:cxn modelId="{320CE71B-A84B-4245-ACFA-2F2DA8760F4F}" srcId="{B775C94B-A020-4866-97BE-75A187E37329}" destId="{8034254C-CC94-4479-BEEF-05A51F4431AB}" srcOrd="0" destOrd="0" parTransId="{D873010F-52FD-4EB0-8248-D4FDD80A5F1E}" sibTransId="{6E8A7E6F-FB71-4870-8BD3-6DEC934F241F}"/>
    <dgm:cxn modelId="{F31F4C34-87FB-4C03-9A4F-5DFF4DE3D46B}" type="presOf" srcId="{66D04DB5-5420-4B7F-945C-A70502860D95}" destId="{DA789839-62B7-4DCC-9E27-17C14EF42BF5}" srcOrd="0" destOrd="1" presId="urn:microsoft.com/office/officeart/2005/8/layout/hList1"/>
    <dgm:cxn modelId="{F44EAF5E-CBA2-4C11-9AB5-183313D05557}" srcId="{4B64B93D-4C39-4078-883F-477D1B4CDEDA}" destId="{ECC7D90E-4FC3-4E01-AA82-501F07EF355F}" srcOrd="2" destOrd="0" parTransId="{6D6F4C8E-FB81-4E18-A722-8A459EDDCAA0}" sibTransId="{ECC5FEB3-90D9-413B-A094-9BF3243AC13E}"/>
    <dgm:cxn modelId="{6E47A564-B6A4-42AC-B841-A5621A343F59}" srcId="{7F8B13B9-4912-4FDD-9BB5-24407E9DAAB5}" destId="{B775C94B-A020-4866-97BE-75A187E37329}" srcOrd="1" destOrd="0" parTransId="{D9585226-36EE-4CBA-BDAE-46004C20A8A7}" sibTransId="{5F0A98CC-3C79-4C81-AC88-8E54727EBADD}"/>
    <dgm:cxn modelId="{26044C48-A0CB-43F1-8643-64AFC83AE0BB}" type="presOf" srcId="{039922BF-CC12-4BBC-943E-1ABD42596419}" destId="{DA789839-62B7-4DCC-9E27-17C14EF42BF5}" srcOrd="0" destOrd="0" presId="urn:microsoft.com/office/officeart/2005/8/layout/hList1"/>
    <dgm:cxn modelId="{2927DD70-C125-4703-BA6D-8A93F4E79019}" type="presOf" srcId="{7514D538-E8D1-4B34-8FEF-6D2D247A6ED5}" destId="{C3D615BA-AD27-4D28-B7AF-0E6732D43213}" srcOrd="0" destOrd="1" presId="urn:microsoft.com/office/officeart/2005/8/layout/hList1"/>
    <dgm:cxn modelId="{558F0E72-CAA0-4D81-BDDC-ED36C22FA8AC}" srcId="{D8503DD2-4483-4489-B8C6-53EA32574F96}" destId="{B9445D84-FBBA-4F56-B64E-CAB2303BAD89}" srcOrd="0" destOrd="0" parTransId="{83C4F9C3-4311-4150-BCBA-68DC8DC77B9B}" sibTransId="{F416024E-4121-4B25-8BF1-5DC0B90EF170}"/>
    <dgm:cxn modelId="{D9FFBF53-4D75-422E-839C-E01CCF8C3308}" srcId="{7F8B13B9-4912-4FDD-9BB5-24407E9DAAB5}" destId="{4B64B93D-4C39-4078-883F-477D1B4CDEDA}" srcOrd="2" destOrd="0" parTransId="{A5BB1065-010F-4D49-848C-062A63D5B6A1}" sibTransId="{D0933F7D-83B6-465A-89E5-96B3B5D99800}"/>
    <dgm:cxn modelId="{62388179-702F-4A2F-93D4-CDF04ED239E9}" type="presOf" srcId="{7F8B13B9-4912-4FDD-9BB5-24407E9DAAB5}" destId="{743A683C-6445-4963-86A3-3F1C6CC00C99}" srcOrd="0" destOrd="0" presId="urn:microsoft.com/office/officeart/2005/8/layout/hList1"/>
    <dgm:cxn modelId="{FD0DCD82-44FA-42B7-9B40-336F1D0C5A8E}" srcId="{4B64B93D-4C39-4078-883F-477D1B4CDEDA}" destId="{66D04DB5-5420-4B7F-945C-A70502860D95}" srcOrd="1" destOrd="0" parTransId="{F2D99A05-D298-444E-991D-D5B719FCED5B}" sibTransId="{642AF4DB-FF4D-43A5-909B-7759DF58F048}"/>
    <dgm:cxn modelId="{B2505683-131F-48CD-B247-E38EA00B9017}" srcId="{7F8B13B9-4912-4FDD-9BB5-24407E9DAAB5}" destId="{73128C73-ACD0-4DB9-B6CD-172C475F950B}" srcOrd="0" destOrd="0" parTransId="{D292E4D3-47D4-47A9-95F0-17EED10DEE4D}" sibTransId="{896CC388-9C66-438A-9BD4-CA77A1937810}"/>
    <dgm:cxn modelId="{7B342288-3149-474B-9E80-8336ECA31E3F}" type="presOf" srcId="{11E196A8-A281-47A5-8E2E-5871B91C1002}" destId="{A3968688-A22E-4079-B7E8-8879F637953C}" srcOrd="0" destOrd="1" presId="urn:microsoft.com/office/officeart/2005/8/layout/hList1"/>
    <dgm:cxn modelId="{9C996A99-17A9-4A13-A5EF-B426ADF761E7}" type="presOf" srcId="{F647EB8B-6AC0-4C6B-9A92-CCEE4CA545AF}" destId="{A3968688-A22E-4079-B7E8-8879F637953C}" srcOrd="0" destOrd="0" presId="urn:microsoft.com/office/officeart/2005/8/layout/hList1"/>
    <dgm:cxn modelId="{E1F3869C-D702-4F09-A1E5-23DB2F070FB2}" type="presOf" srcId="{ECC7D90E-4FC3-4E01-AA82-501F07EF355F}" destId="{DA789839-62B7-4DCC-9E27-17C14EF42BF5}" srcOrd="0" destOrd="2" presId="urn:microsoft.com/office/officeart/2005/8/layout/hList1"/>
    <dgm:cxn modelId="{54DB82A2-DAA7-4B4D-B6FD-F33CA5D616A8}" srcId="{4B64B93D-4C39-4078-883F-477D1B4CDEDA}" destId="{B3DF6A45-AD96-4D35-AC77-4A511DBE506B}" srcOrd="3" destOrd="0" parTransId="{D2D8C558-4AF5-42B4-A98C-2FCA0EC93064}" sibTransId="{08C3E85F-F89C-46E3-945A-265D832D16AA}"/>
    <dgm:cxn modelId="{44484DB4-23B2-4E68-9CF8-4AB7908F79C8}" type="presOf" srcId="{B775C94B-A020-4866-97BE-75A187E37329}" destId="{E9A2A48F-771D-4142-B221-9EFFC7069930}" srcOrd="0" destOrd="0" presId="urn:microsoft.com/office/officeart/2005/8/layout/hList1"/>
    <dgm:cxn modelId="{B4ACFCB5-4961-44DC-B31C-B6AB3692B250}" srcId="{7F8B13B9-4912-4FDD-9BB5-24407E9DAAB5}" destId="{D8503DD2-4483-4489-B8C6-53EA32574F96}" srcOrd="3" destOrd="0" parTransId="{BA22E3B2-DD10-4551-BC7D-75BB1922E0E7}" sibTransId="{A6360025-E3CD-4B5F-93F2-B0F0ECC2E8FA}"/>
    <dgm:cxn modelId="{4E7E0FBA-228C-4D1D-B69F-2D8C895A47BD}" type="presOf" srcId="{4B64B93D-4C39-4078-883F-477D1B4CDEDA}" destId="{E7B23F9D-6E0A-43AD-AD52-DD44625E6C22}" srcOrd="0" destOrd="0" presId="urn:microsoft.com/office/officeart/2005/8/layout/hList1"/>
    <dgm:cxn modelId="{A8DF37BA-060E-48C1-AABB-306E21F3E5A7}" type="presOf" srcId="{73128C73-ACD0-4DB9-B6CD-172C475F950B}" destId="{18605D15-8528-4BB0-9D1D-330800C1D3BA}" srcOrd="0" destOrd="0" presId="urn:microsoft.com/office/officeart/2005/8/layout/hList1"/>
    <dgm:cxn modelId="{46F61AC3-984A-4472-B3F0-9E2F52165272}" srcId="{73128C73-ACD0-4DB9-B6CD-172C475F950B}" destId="{11E196A8-A281-47A5-8E2E-5871B91C1002}" srcOrd="1" destOrd="0" parTransId="{999550BB-1DAF-4C77-8862-B8926659B034}" sibTransId="{1D592A18-ABD3-4888-8F0F-2778533DAAFE}"/>
    <dgm:cxn modelId="{7D436CD6-9586-4F84-99C8-5F3B943549D1}" type="presOf" srcId="{5F91D7FE-5CA6-4CDE-B5A4-7DD282568B0A}" destId="{DBC1EA57-0201-4A55-95F0-B2556D8B0110}" srcOrd="0" destOrd="1" presId="urn:microsoft.com/office/officeart/2005/8/layout/hList1"/>
    <dgm:cxn modelId="{BBE59EDE-A664-4ABF-8711-846FF542ED16}" type="presOf" srcId="{D8503DD2-4483-4489-B8C6-53EA32574F96}" destId="{4DCA803A-3AAB-45D6-B627-6991A8A7ABA4}" srcOrd="0" destOrd="0" presId="urn:microsoft.com/office/officeart/2005/8/layout/hList1"/>
    <dgm:cxn modelId="{322336EC-A8DA-47F8-A1A9-8557BCAEF180}" type="presOf" srcId="{B3DF6A45-AD96-4D35-AC77-4A511DBE506B}" destId="{DA789839-62B7-4DCC-9E27-17C14EF42BF5}" srcOrd="0" destOrd="3" presId="urn:microsoft.com/office/officeart/2005/8/layout/hList1"/>
    <dgm:cxn modelId="{8E47A8F6-5399-42EF-B368-82D210599FC6}" srcId="{73128C73-ACD0-4DB9-B6CD-172C475F950B}" destId="{F647EB8B-6AC0-4C6B-9A92-CCEE4CA545AF}" srcOrd="0" destOrd="0" parTransId="{6DD29F93-E75E-48F0-9B17-86DDAAC59B87}" sibTransId="{951931B9-7CFC-4C4A-8B48-A9AB1453818B}"/>
    <dgm:cxn modelId="{8E6FD9F7-2DB9-4297-8FDC-BD83259BA3E1}" srcId="{D8503DD2-4483-4489-B8C6-53EA32574F96}" destId="{5F91D7FE-5CA6-4CDE-B5A4-7DD282568B0A}" srcOrd="1" destOrd="0" parTransId="{1CCB54C3-938D-4F5C-87FA-548F8C08E15A}" sibTransId="{D6A4A0DF-C24C-4FB2-B955-23075F2E14D0}"/>
    <dgm:cxn modelId="{7F63BEFF-7EAD-4171-B8DC-AD8E43E45E21}" srcId="{B775C94B-A020-4866-97BE-75A187E37329}" destId="{7514D538-E8D1-4B34-8FEF-6D2D247A6ED5}" srcOrd="1" destOrd="0" parTransId="{E885AA89-51D7-4066-A887-DBEBBC32B4B2}" sibTransId="{93E028B3-0550-491A-A2F3-256A7D472097}"/>
    <dgm:cxn modelId="{F2B8C9B1-9149-4601-BAFF-BF61A5D6B773}" type="presParOf" srcId="{743A683C-6445-4963-86A3-3F1C6CC00C99}" destId="{26A35BA1-BD51-4D0A-9F86-D3BB89AF4E59}" srcOrd="0" destOrd="0" presId="urn:microsoft.com/office/officeart/2005/8/layout/hList1"/>
    <dgm:cxn modelId="{E1017EA4-08CD-42AD-B0C2-AC5285A074A3}" type="presParOf" srcId="{26A35BA1-BD51-4D0A-9F86-D3BB89AF4E59}" destId="{18605D15-8528-4BB0-9D1D-330800C1D3BA}" srcOrd="0" destOrd="0" presId="urn:microsoft.com/office/officeart/2005/8/layout/hList1"/>
    <dgm:cxn modelId="{1CE90FBE-3569-4AA9-A194-519D17708AC9}" type="presParOf" srcId="{26A35BA1-BD51-4D0A-9F86-D3BB89AF4E59}" destId="{A3968688-A22E-4079-B7E8-8879F637953C}" srcOrd="1" destOrd="0" presId="urn:microsoft.com/office/officeart/2005/8/layout/hList1"/>
    <dgm:cxn modelId="{419A65BB-7EEC-43CB-90ED-F30174AE6171}" type="presParOf" srcId="{743A683C-6445-4963-86A3-3F1C6CC00C99}" destId="{F7D08BFB-11C2-4D44-B687-168E4951C80F}" srcOrd="1" destOrd="0" presId="urn:microsoft.com/office/officeart/2005/8/layout/hList1"/>
    <dgm:cxn modelId="{08491DD4-8513-4C29-BCEA-17ABBFF36B04}" type="presParOf" srcId="{743A683C-6445-4963-86A3-3F1C6CC00C99}" destId="{52152EC5-8E50-458E-B9B1-0D29AA1252EF}" srcOrd="2" destOrd="0" presId="urn:microsoft.com/office/officeart/2005/8/layout/hList1"/>
    <dgm:cxn modelId="{3E50FD21-808C-495A-8D2B-8CCF4B5C933F}" type="presParOf" srcId="{52152EC5-8E50-458E-B9B1-0D29AA1252EF}" destId="{E9A2A48F-771D-4142-B221-9EFFC7069930}" srcOrd="0" destOrd="0" presId="urn:microsoft.com/office/officeart/2005/8/layout/hList1"/>
    <dgm:cxn modelId="{09D8177E-CA25-4374-ADA0-CF24FC439318}" type="presParOf" srcId="{52152EC5-8E50-458E-B9B1-0D29AA1252EF}" destId="{C3D615BA-AD27-4D28-B7AF-0E6732D43213}" srcOrd="1" destOrd="0" presId="urn:microsoft.com/office/officeart/2005/8/layout/hList1"/>
    <dgm:cxn modelId="{B40B7139-985B-4FF0-B8A8-1093465DF722}" type="presParOf" srcId="{743A683C-6445-4963-86A3-3F1C6CC00C99}" destId="{09206B8C-00E1-4682-9F18-F88F94D16E8D}" srcOrd="3" destOrd="0" presId="urn:microsoft.com/office/officeart/2005/8/layout/hList1"/>
    <dgm:cxn modelId="{5BAF82AA-7AE0-4D38-828C-220F2D998660}" type="presParOf" srcId="{743A683C-6445-4963-86A3-3F1C6CC00C99}" destId="{FDFD08EF-106F-40BB-AF7D-1692E4D890D5}" srcOrd="4" destOrd="0" presId="urn:microsoft.com/office/officeart/2005/8/layout/hList1"/>
    <dgm:cxn modelId="{F2958B97-A2E5-4D51-8E62-FCF54D60F4C9}" type="presParOf" srcId="{FDFD08EF-106F-40BB-AF7D-1692E4D890D5}" destId="{E7B23F9D-6E0A-43AD-AD52-DD44625E6C22}" srcOrd="0" destOrd="0" presId="urn:microsoft.com/office/officeart/2005/8/layout/hList1"/>
    <dgm:cxn modelId="{10C6E5E2-1218-49DA-8C26-1CA4586B75C7}" type="presParOf" srcId="{FDFD08EF-106F-40BB-AF7D-1692E4D890D5}" destId="{DA789839-62B7-4DCC-9E27-17C14EF42BF5}" srcOrd="1" destOrd="0" presId="urn:microsoft.com/office/officeart/2005/8/layout/hList1"/>
    <dgm:cxn modelId="{443DEBB9-F957-41F0-906C-16D27DDA7E50}" type="presParOf" srcId="{743A683C-6445-4963-86A3-3F1C6CC00C99}" destId="{A96BB1E8-0EFC-4C98-BB66-8A18355E8BF2}" srcOrd="5" destOrd="0" presId="urn:microsoft.com/office/officeart/2005/8/layout/hList1"/>
    <dgm:cxn modelId="{7C5646DB-B83E-4A8B-9B5D-47ACE4165E51}" type="presParOf" srcId="{743A683C-6445-4963-86A3-3F1C6CC00C99}" destId="{3AA4C26F-8BAF-4BE6-8016-C124698D2771}" srcOrd="6" destOrd="0" presId="urn:microsoft.com/office/officeart/2005/8/layout/hList1"/>
    <dgm:cxn modelId="{9294A097-27F1-4E54-8FDE-158137E465B5}" type="presParOf" srcId="{3AA4C26F-8BAF-4BE6-8016-C124698D2771}" destId="{4DCA803A-3AAB-45D6-B627-6991A8A7ABA4}" srcOrd="0" destOrd="0" presId="urn:microsoft.com/office/officeart/2005/8/layout/hList1"/>
    <dgm:cxn modelId="{A512DFBC-8226-4E3F-BD57-F79ACE9C0BFA}" type="presParOf" srcId="{3AA4C26F-8BAF-4BE6-8016-C124698D2771}" destId="{DBC1EA57-0201-4A55-95F0-B2556D8B01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23A34A-4B56-44A6-A865-AFA95461ED57}"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n-US"/>
        </a:p>
      </dgm:t>
    </dgm:pt>
    <dgm:pt modelId="{CCC84BDE-680F-45A6-9672-F8272D450FB4}">
      <dgm:prSet/>
      <dgm:spPr/>
      <dgm:t>
        <a:bodyPr/>
        <a:lstStyle/>
        <a:p>
          <a:r>
            <a:rPr lang="en-US" b="1"/>
            <a:t>Fear</a:t>
          </a:r>
          <a:endParaRPr lang="en-US"/>
        </a:p>
      </dgm:t>
    </dgm:pt>
    <dgm:pt modelId="{63BB595E-7C9F-4EA7-A3F6-2D12E8428873}" type="parTrans" cxnId="{42586E00-8BF8-416F-A9A6-8A1E9386DB88}">
      <dgm:prSet/>
      <dgm:spPr/>
      <dgm:t>
        <a:bodyPr/>
        <a:lstStyle/>
        <a:p>
          <a:endParaRPr lang="en-US"/>
        </a:p>
      </dgm:t>
    </dgm:pt>
    <dgm:pt modelId="{9B36BF37-D94F-4A65-A470-A74EF446AC0B}" type="sibTrans" cxnId="{42586E00-8BF8-416F-A9A6-8A1E9386DB88}">
      <dgm:prSet/>
      <dgm:spPr/>
      <dgm:t>
        <a:bodyPr/>
        <a:lstStyle/>
        <a:p>
          <a:endParaRPr lang="en-US"/>
        </a:p>
      </dgm:t>
    </dgm:pt>
    <dgm:pt modelId="{4AABD0C8-A131-4CF7-823B-D11C669E3E64}">
      <dgm:prSet custT="1"/>
      <dgm:spPr/>
      <dgm:t>
        <a:bodyPr/>
        <a:lstStyle/>
        <a:p>
          <a:r>
            <a:rPr lang="en-US" sz="1200" b="0"/>
            <a:t>I’m worried they’ll hurt me.</a:t>
          </a:r>
        </a:p>
      </dgm:t>
    </dgm:pt>
    <dgm:pt modelId="{6D9C32A8-A3EE-4EB1-B032-87D7E2B176FB}" type="parTrans" cxnId="{F830EBBC-CE88-4FD0-945E-75D4E5A86CC8}">
      <dgm:prSet/>
      <dgm:spPr/>
      <dgm:t>
        <a:bodyPr/>
        <a:lstStyle/>
        <a:p>
          <a:endParaRPr lang="en-US"/>
        </a:p>
      </dgm:t>
    </dgm:pt>
    <dgm:pt modelId="{7F9EACBC-008B-48EC-BB46-3AA89EFB7AB2}" type="sibTrans" cxnId="{F830EBBC-CE88-4FD0-945E-75D4E5A86CC8}">
      <dgm:prSet/>
      <dgm:spPr/>
      <dgm:t>
        <a:bodyPr/>
        <a:lstStyle/>
        <a:p>
          <a:endParaRPr lang="en-US"/>
        </a:p>
      </dgm:t>
    </dgm:pt>
    <dgm:pt modelId="{4CEB20BF-37EC-4EFE-8A95-A4684DA5DD9E}">
      <dgm:prSet custT="1"/>
      <dgm:spPr/>
      <dgm:t>
        <a:bodyPr/>
        <a:lstStyle/>
        <a:p>
          <a:r>
            <a:rPr lang="en-US" sz="1200" b="0"/>
            <a:t>If I leave, they’ll hurt themselves.</a:t>
          </a:r>
        </a:p>
      </dgm:t>
    </dgm:pt>
    <dgm:pt modelId="{EAFE892A-7984-40AE-B2FE-69173126A729}" type="parTrans" cxnId="{D8A3DDB1-E3DA-422F-96C5-62340F228925}">
      <dgm:prSet/>
      <dgm:spPr/>
      <dgm:t>
        <a:bodyPr/>
        <a:lstStyle/>
        <a:p>
          <a:endParaRPr lang="en-US"/>
        </a:p>
      </dgm:t>
    </dgm:pt>
    <dgm:pt modelId="{4B8BC8C0-0827-413B-9F5A-BCC3772CBF8A}" type="sibTrans" cxnId="{D8A3DDB1-E3DA-422F-96C5-62340F228925}">
      <dgm:prSet/>
      <dgm:spPr/>
      <dgm:t>
        <a:bodyPr/>
        <a:lstStyle/>
        <a:p>
          <a:endParaRPr lang="en-US"/>
        </a:p>
      </dgm:t>
    </dgm:pt>
    <dgm:pt modelId="{9AD832D1-5FF5-4D7C-848B-6445B0FCADD4}">
      <dgm:prSet custT="1"/>
      <dgm:spPr/>
      <dgm:t>
        <a:bodyPr/>
        <a:lstStyle/>
        <a:p>
          <a:r>
            <a:rPr lang="en-US" sz="1200" b="0"/>
            <a:t>If we separate, they will be alone with kids and I can’t protect them</a:t>
          </a:r>
        </a:p>
      </dgm:t>
    </dgm:pt>
    <dgm:pt modelId="{485FCAB8-8A3A-430D-898F-3C1D77DC3801}" type="parTrans" cxnId="{984EFBA6-7E23-477E-852D-E79AAD0650CB}">
      <dgm:prSet/>
      <dgm:spPr/>
      <dgm:t>
        <a:bodyPr/>
        <a:lstStyle/>
        <a:p>
          <a:endParaRPr lang="en-US"/>
        </a:p>
      </dgm:t>
    </dgm:pt>
    <dgm:pt modelId="{65152E16-941A-4D20-9AD8-350582652F2F}" type="sibTrans" cxnId="{984EFBA6-7E23-477E-852D-E79AAD0650CB}">
      <dgm:prSet/>
      <dgm:spPr/>
      <dgm:t>
        <a:bodyPr/>
        <a:lstStyle/>
        <a:p>
          <a:endParaRPr lang="en-US"/>
        </a:p>
      </dgm:t>
    </dgm:pt>
    <dgm:pt modelId="{523DA4A5-096A-4454-9E40-567C5EC9B2D6}">
      <dgm:prSet/>
      <dgm:spPr/>
      <dgm:t>
        <a:bodyPr/>
        <a:lstStyle/>
        <a:p>
          <a:r>
            <a:rPr lang="en-US" b="1"/>
            <a:t>Isolation</a:t>
          </a:r>
        </a:p>
      </dgm:t>
    </dgm:pt>
    <dgm:pt modelId="{E6603458-4360-42E6-BC52-DCE71872D36C}" type="parTrans" cxnId="{E126926C-9600-4A96-8B4A-34A5170699CF}">
      <dgm:prSet/>
      <dgm:spPr/>
      <dgm:t>
        <a:bodyPr/>
        <a:lstStyle/>
        <a:p>
          <a:endParaRPr lang="en-US"/>
        </a:p>
      </dgm:t>
    </dgm:pt>
    <dgm:pt modelId="{AED344D7-F602-4477-A969-B77C9B075A0C}" type="sibTrans" cxnId="{E126926C-9600-4A96-8B4A-34A5170699CF}">
      <dgm:prSet/>
      <dgm:spPr/>
      <dgm:t>
        <a:bodyPr/>
        <a:lstStyle/>
        <a:p>
          <a:endParaRPr lang="en-US"/>
        </a:p>
      </dgm:t>
    </dgm:pt>
    <dgm:pt modelId="{4741B036-813E-469F-869B-4471824C2C0D}">
      <dgm:prSet custT="1"/>
      <dgm:spPr/>
      <dgm:t>
        <a:bodyPr/>
        <a:lstStyle/>
        <a:p>
          <a:pPr>
            <a:buFont typeface="Wingdings" panose="05000000000000000000" pitchFamily="2" charset="2"/>
            <a:buChar char="§"/>
          </a:pPr>
          <a:r>
            <a:rPr lang="en-US" sz="1200"/>
            <a:t>No one will believe me.</a:t>
          </a:r>
          <a:endParaRPr lang="en-US" sz="1200" b="1"/>
        </a:p>
      </dgm:t>
    </dgm:pt>
    <dgm:pt modelId="{0048A835-AB14-499E-AA42-5F7C368C4FBC}" type="parTrans" cxnId="{C890F702-02C1-42C5-9D8C-7F4A3067AE8F}">
      <dgm:prSet/>
      <dgm:spPr/>
      <dgm:t>
        <a:bodyPr/>
        <a:lstStyle/>
        <a:p>
          <a:endParaRPr lang="en-US"/>
        </a:p>
      </dgm:t>
    </dgm:pt>
    <dgm:pt modelId="{5E7E9083-5D45-4ECD-BAD5-C35317F7E0D3}" type="sibTrans" cxnId="{C890F702-02C1-42C5-9D8C-7F4A3067AE8F}">
      <dgm:prSet/>
      <dgm:spPr/>
      <dgm:t>
        <a:bodyPr/>
        <a:lstStyle/>
        <a:p>
          <a:endParaRPr lang="en-US"/>
        </a:p>
      </dgm:t>
    </dgm:pt>
    <dgm:pt modelId="{D37F9909-F9D2-40FE-A4BD-93470A4860CF}">
      <dgm:prSet custT="1"/>
      <dgm:spPr/>
      <dgm:t>
        <a:bodyPr/>
        <a:lstStyle/>
        <a:p>
          <a:r>
            <a:rPr lang="en-US" sz="1200"/>
            <a:t>My friends and family don’t talk to me anymore.</a:t>
          </a:r>
        </a:p>
      </dgm:t>
    </dgm:pt>
    <dgm:pt modelId="{80FB5124-FC29-445A-BB5C-EBF17BCFFA61}" type="parTrans" cxnId="{E9CC7F88-0BA4-4FF7-A56C-D2DA36088B4E}">
      <dgm:prSet/>
      <dgm:spPr/>
      <dgm:t>
        <a:bodyPr/>
        <a:lstStyle/>
        <a:p>
          <a:endParaRPr lang="en-US"/>
        </a:p>
      </dgm:t>
    </dgm:pt>
    <dgm:pt modelId="{60793D26-B0BD-4482-9BA7-A0793843CC7F}" type="sibTrans" cxnId="{E9CC7F88-0BA4-4FF7-A56C-D2DA36088B4E}">
      <dgm:prSet/>
      <dgm:spPr/>
      <dgm:t>
        <a:bodyPr/>
        <a:lstStyle/>
        <a:p>
          <a:endParaRPr lang="en-US"/>
        </a:p>
      </dgm:t>
    </dgm:pt>
    <dgm:pt modelId="{287E26CF-AC57-42F4-8ED3-CC06D6FE075E}">
      <dgm:prSet custT="1"/>
      <dgm:spPr/>
      <dgm:t>
        <a:bodyPr/>
        <a:lstStyle/>
        <a:p>
          <a:r>
            <a:rPr lang="en-US" sz="1200"/>
            <a:t>People will think I’m weak for staying so long.</a:t>
          </a:r>
        </a:p>
      </dgm:t>
    </dgm:pt>
    <dgm:pt modelId="{9BD985E2-01C1-4E22-AE8A-0672EB93BE0C}" type="parTrans" cxnId="{3757BEB8-69D9-426F-92AB-6CF5801DAF9D}">
      <dgm:prSet/>
      <dgm:spPr/>
      <dgm:t>
        <a:bodyPr/>
        <a:lstStyle/>
        <a:p>
          <a:endParaRPr lang="en-US"/>
        </a:p>
      </dgm:t>
    </dgm:pt>
    <dgm:pt modelId="{F7590498-249E-4448-9ECB-9B75BC46A9D7}" type="sibTrans" cxnId="{3757BEB8-69D9-426F-92AB-6CF5801DAF9D}">
      <dgm:prSet/>
      <dgm:spPr/>
      <dgm:t>
        <a:bodyPr/>
        <a:lstStyle/>
        <a:p>
          <a:endParaRPr lang="en-US"/>
        </a:p>
      </dgm:t>
    </dgm:pt>
    <dgm:pt modelId="{FBF7D539-759A-44AC-87CF-3968DB1A2EEF}">
      <dgm:prSet custT="1"/>
      <dgm:spPr/>
      <dgm:t>
        <a:bodyPr/>
        <a:lstStyle/>
        <a:p>
          <a:r>
            <a:rPr lang="en-US" sz="1200"/>
            <a:t>Children need both their parents in their lives.</a:t>
          </a:r>
        </a:p>
      </dgm:t>
    </dgm:pt>
    <dgm:pt modelId="{1AC250D5-FEDD-45EF-A577-A5379F85044E}" type="parTrans" cxnId="{7E2D2564-690A-4A4B-9CFC-6F287EE7D86C}">
      <dgm:prSet/>
      <dgm:spPr/>
      <dgm:t>
        <a:bodyPr/>
        <a:lstStyle/>
        <a:p>
          <a:endParaRPr lang="en-US"/>
        </a:p>
      </dgm:t>
    </dgm:pt>
    <dgm:pt modelId="{E4760031-5AE9-4970-9508-C8A78D12C2EE}" type="sibTrans" cxnId="{7E2D2564-690A-4A4B-9CFC-6F287EE7D86C}">
      <dgm:prSet/>
      <dgm:spPr/>
      <dgm:t>
        <a:bodyPr/>
        <a:lstStyle/>
        <a:p>
          <a:endParaRPr lang="en-US"/>
        </a:p>
      </dgm:t>
    </dgm:pt>
    <dgm:pt modelId="{4C76BC5E-75D7-49D8-9FDA-7F1787422EB8}">
      <dgm:prSet/>
      <dgm:spPr/>
      <dgm:t>
        <a:bodyPr/>
        <a:lstStyle/>
        <a:p>
          <a:r>
            <a:rPr lang="en-US" b="1"/>
            <a:t>Children</a:t>
          </a:r>
        </a:p>
      </dgm:t>
    </dgm:pt>
    <dgm:pt modelId="{15EC3FAE-AB4E-4D25-8209-62F728AC6E22}" type="sibTrans" cxnId="{CE38D990-7A44-4DAC-B1E1-72258D4D040D}">
      <dgm:prSet/>
      <dgm:spPr/>
      <dgm:t>
        <a:bodyPr/>
        <a:lstStyle/>
        <a:p>
          <a:endParaRPr lang="en-US"/>
        </a:p>
      </dgm:t>
    </dgm:pt>
    <dgm:pt modelId="{94C068CC-4A3B-420E-B9E9-2D85E67DCCA3}" type="parTrans" cxnId="{CE38D990-7A44-4DAC-B1E1-72258D4D040D}">
      <dgm:prSet/>
      <dgm:spPr/>
      <dgm:t>
        <a:bodyPr/>
        <a:lstStyle/>
        <a:p>
          <a:endParaRPr lang="en-US"/>
        </a:p>
      </dgm:t>
    </dgm:pt>
    <dgm:pt modelId="{5AFDE18D-C403-460B-8FC3-1C2781FE4AEE}">
      <dgm:prSet custT="1"/>
      <dgm:spPr/>
      <dgm:t>
        <a:bodyPr/>
        <a:lstStyle/>
        <a:p>
          <a:r>
            <a:rPr lang="en-US" sz="1200"/>
            <a:t>They’ve said they’ll take the kids and I’ll never see them again.</a:t>
          </a:r>
        </a:p>
      </dgm:t>
    </dgm:pt>
    <dgm:pt modelId="{534E3F7F-C5F6-407E-A237-B00D87D265A5}" type="parTrans" cxnId="{1A55931C-EA9C-4763-9FB0-030C80F5BAEB}">
      <dgm:prSet/>
      <dgm:spPr/>
      <dgm:t>
        <a:bodyPr/>
        <a:lstStyle/>
        <a:p>
          <a:endParaRPr lang="en-US"/>
        </a:p>
      </dgm:t>
    </dgm:pt>
    <dgm:pt modelId="{EBDC2FD2-82CB-407E-A79C-20EFBCB1A2E6}" type="sibTrans" cxnId="{1A55931C-EA9C-4763-9FB0-030C80F5BAEB}">
      <dgm:prSet/>
      <dgm:spPr/>
      <dgm:t>
        <a:bodyPr/>
        <a:lstStyle/>
        <a:p>
          <a:endParaRPr lang="en-US"/>
        </a:p>
      </dgm:t>
    </dgm:pt>
    <dgm:pt modelId="{C353EC84-5CF0-4EBA-BCC4-B6922DF31714}">
      <dgm:prSet custT="1"/>
      <dgm:spPr/>
      <dgm:t>
        <a:bodyPr/>
        <a:lstStyle/>
        <a:p>
          <a:r>
            <a:rPr lang="en-US" sz="1200"/>
            <a:t>I need to be there to protect the kids from them.</a:t>
          </a:r>
        </a:p>
      </dgm:t>
    </dgm:pt>
    <dgm:pt modelId="{59622F1A-07AF-445A-A442-D4E77DB11CF4}" type="parTrans" cxnId="{D3E09B10-C594-4298-A59A-1F4C175C7B55}">
      <dgm:prSet/>
      <dgm:spPr/>
      <dgm:t>
        <a:bodyPr/>
        <a:lstStyle/>
        <a:p>
          <a:endParaRPr lang="en-US"/>
        </a:p>
      </dgm:t>
    </dgm:pt>
    <dgm:pt modelId="{AC59D570-7E9B-43C2-BCD9-5DA12DD638E7}" type="sibTrans" cxnId="{D3E09B10-C594-4298-A59A-1F4C175C7B55}">
      <dgm:prSet/>
      <dgm:spPr/>
      <dgm:t>
        <a:bodyPr/>
        <a:lstStyle/>
        <a:p>
          <a:endParaRPr lang="en-US"/>
        </a:p>
      </dgm:t>
    </dgm:pt>
    <dgm:pt modelId="{27AB62F8-6E37-4C7E-9DAB-F894772CFC88}">
      <dgm:prSet/>
      <dgm:spPr/>
      <dgm:t>
        <a:bodyPr/>
        <a:lstStyle/>
        <a:p>
          <a:r>
            <a:rPr lang="en-US" b="1"/>
            <a:t>Hope</a:t>
          </a:r>
        </a:p>
      </dgm:t>
    </dgm:pt>
    <dgm:pt modelId="{B12F751B-F242-4054-BDDF-7F7351FA366E}" type="parTrans" cxnId="{F2B6D8B7-03B6-4297-96FF-D545A87273B5}">
      <dgm:prSet/>
      <dgm:spPr/>
      <dgm:t>
        <a:bodyPr/>
        <a:lstStyle/>
        <a:p>
          <a:endParaRPr lang="en-US"/>
        </a:p>
      </dgm:t>
    </dgm:pt>
    <dgm:pt modelId="{949B18D7-4868-4C8D-BE46-83E723CD9D11}" type="sibTrans" cxnId="{F2B6D8B7-03B6-4297-96FF-D545A87273B5}">
      <dgm:prSet/>
      <dgm:spPr/>
      <dgm:t>
        <a:bodyPr/>
        <a:lstStyle/>
        <a:p>
          <a:endParaRPr lang="en-US"/>
        </a:p>
      </dgm:t>
    </dgm:pt>
    <dgm:pt modelId="{D87AA27A-6F1F-47C8-B994-8FD0608466E8}">
      <dgm:prSet custT="1"/>
      <dgm:spPr/>
      <dgm:t>
        <a:bodyPr/>
        <a:lstStyle/>
        <a:p>
          <a:r>
            <a:rPr lang="en-US" sz="1200" b="0"/>
            <a:t>We love each other and can make it work.</a:t>
          </a:r>
        </a:p>
      </dgm:t>
    </dgm:pt>
    <dgm:pt modelId="{490E7B9D-1640-4C85-8DA1-5407904F9026}" type="parTrans" cxnId="{242617DA-8833-40FD-88E2-289DF426D7E0}">
      <dgm:prSet/>
      <dgm:spPr/>
      <dgm:t>
        <a:bodyPr/>
        <a:lstStyle/>
        <a:p>
          <a:endParaRPr lang="en-US"/>
        </a:p>
      </dgm:t>
    </dgm:pt>
    <dgm:pt modelId="{52924544-4DDE-45F8-B71F-BE6659AD79E8}" type="sibTrans" cxnId="{242617DA-8833-40FD-88E2-289DF426D7E0}">
      <dgm:prSet/>
      <dgm:spPr/>
      <dgm:t>
        <a:bodyPr/>
        <a:lstStyle/>
        <a:p>
          <a:endParaRPr lang="en-US"/>
        </a:p>
      </dgm:t>
    </dgm:pt>
    <dgm:pt modelId="{84FC7C3C-49D2-4EA0-BDAF-25059B4F4EFB}">
      <dgm:prSet custT="1"/>
      <dgm:spPr/>
      <dgm:t>
        <a:bodyPr/>
        <a:lstStyle/>
        <a:p>
          <a:r>
            <a:rPr lang="en-US" sz="1200" b="0"/>
            <a:t>Things have never been this bad before.</a:t>
          </a:r>
        </a:p>
      </dgm:t>
    </dgm:pt>
    <dgm:pt modelId="{A8593CE9-8EFF-4441-AAD1-EA8C53BD24A2}" type="parTrans" cxnId="{30E2BABC-DB36-4927-8190-65FC6BB77B3F}">
      <dgm:prSet/>
      <dgm:spPr/>
      <dgm:t>
        <a:bodyPr/>
        <a:lstStyle/>
        <a:p>
          <a:endParaRPr lang="en-US"/>
        </a:p>
      </dgm:t>
    </dgm:pt>
    <dgm:pt modelId="{27DD6330-B05D-46FD-AA75-C38718AFE53D}" type="sibTrans" cxnId="{30E2BABC-DB36-4927-8190-65FC6BB77B3F}">
      <dgm:prSet/>
      <dgm:spPr/>
      <dgm:t>
        <a:bodyPr/>
        <a:lstStyle/>
        <a:p>
          <a:endParaRPr lang="en-US"/>
        </a:p>
      </dgm:t>
    </dgm:pt>
    <dgm:pt modelId="{8BEF89FC-F1DA-429F-8E80-9513C46D1E8D}">
      <dgm:prSet custT="1"/>
      <dgm:spPr/>
      <dgm:t>
        <a:bodyPr/>
        <a:lstStyle/>
        <a:p>
          <a:r>
            <a:rPr lang="en-US" sz="1200" b="0"/>
            <a:t>They said they’re sorry and it’s going to get better.</a:t>
          </a:r>
        </a:p>
      </dgm:t>
    </dgm:pt>
    <dgm:pt modelId="{617C9F29-2A93-47BC-94DF-D571EC0BBD4B}" type="parTrans" cxnId="{8F49C8AA-50FA-44D9-9D78-01D5117EC54C}">
      <dgm:prSet/>
      <dgm:spPr/>
      <dgm:t>
        <a:bodyPr/>
        <a:lstStyle/>
        <a:p>
          <a:endParaRPr lang="en-US"/>
        </a:p>
      </dgm:t>
    </dgm:pt>
    <dgm:pt modelId="{AD94E847-43E4-4B09-90F7-6E1D20C992EF}" type="sibTrans" cxnId="{8F49C8AA-50FA-44D9-9D78-01D5117EC54C}">
      <dgm:prSet/>
      <dgm:spPr/>
      <dgm:t>
        <a:bodyPr/>
        <a:lstStyle/>
        <a:p>
          <a:endParaRPr lang="en-US"/>
        </a:p>
      </dgm:t>
    </dgm:pt>
    <dgm:pt modelId="{FAE500EE-6574-41BD-B70B-CA38DB150168}">
      <dgm:prSet/>
      <dgm:spPr/>
      <dgm:t>
        <a:bodyPr/>
        <a:lstStyle/>
        <a:p>
          <a:r>
            <a:rPr lang="en-US" b="1"/>
            <a:t>Economics</a:t>
          </a:r>
        </a:p>
      </dgm:t>
    </dgm:pt>
    <dgm:pt modelId="{069D6694-37A1-4E1C-A354-1CE5A564DD1A}" type="parTrans" cxnId="{A9590F39-BBC2-426B-9D45-2D47113E1459}">
      <dgm:prSet/>
      <dgm:spPr/>
      <dgm:t>
        <a:bodyPr/>
        <a:lstStyle/>
        <a:p>
          <a:endParaRPr lang="en-US"/>
        </a:p>
      </dgm:t>
    </dgm:pt>
    <dgm:pt modelId="{C942721A-B43B-413C-AA4F-4A7FD5FE1C8E}" type="sibTrans" cxnId="{A9590F39-BBC2-426B-9D45-2D47113E1459}">
      <dgm:prSet/>
      <dgm:spPr/>
      <dgm:t>
        <a:bodyPr/>
        <a:lstStyle/>
        <a:p>
          <a:endParaRPr lang="en-US"/>
        </a:p>
      </dgm:t>
    </dgm:pt>
    <dgm:pt modelId="{175A9EE9-7554-46B7-BED9-79A73B39D376}">
      <dgm:prSet custT="1"/>
      <dgm:spPr/>
      <dgm:t>
        <a:bodyPr/>
        <a:lstStyle/>
        <a:p>
          <a:r>
            <a:rPr lang="en-US" sz="1200" b="0"/>
            <a:t>I can’t afford to stay in the house if they get arrested.</a:t>
          </a:r>
        </a:p>
      </dgm:t>
    </dgm:pt>
    <dgm:pt modelId="{842888AB-66A4-43F1-8B84-2CBB437124FD}" type="parTrans" cxnId="{03286B1E-FFEE-4654-AAEC-EBE1C8AFAE20}">
      <dgm:prSet/>
      <dgm:spPr/>
      <dgm:t>
        <a:bodyPr/>
        <a:lstStyle/>
        <a:p>
          <a:endParaRPr lang="en-US"/>
        </a:p>
      </dgm:t>
    </dgm:pt>
    <dgm:pt modelId="{59A85BE5-132D-453C-95FA-AAB937761770}" type="sibTrans" cxnId="{03286B1E-FFEE-4654-AAEC-EBE1C8AFAE20}">
      <dgm:prSet/>
      <dgm:spPr/>
      <dgm:t>
        <a:bodyPr/>
        <a:lstStyle/>
        <a:p>
          <a:endParaRPr lang="en-US"/>
        </a:p>
      </dgm:t>
    </dgm:pt>
    <dgm:pt modelId="{B55EF51E-1419-4DFB-9AD7-41D18D25A021}">
      <dgm:prSet custT="1"/>
      <dgm:spPr/>
      <dgm:t>
        <a:bodyPr/>
        <a:lstStyle/>
        <a:p>
          <a:r>
            <a:rPr lang="en-US" sz="1200" b="0"/>
            <a:t>They wrecked my credit and got us evicted from the last place we lived/</a:t>
          </a:r>
        </a:p>
      </dgm:t>
    </dgm:pt>
    <dgm:pt modelId="{3DC8815C-8732-458A-B500-79C2AB7559DA}" type="parTrans" cxnId="{A3167F56-4035-4247-BAAD-74727EC8462E}">
      <dgm:prSet/>
      <dgm:spPr/>
      <dgm:t>
        <a:bodyPr/>
        <a:lstStyle/>
        <a:p>
          <a:endParaRPr lang="en-US"/>
        </a:p>
      </dgm:t>
    </dgm:pt>
    <dgm:pt modelId="{A527374D-FC9F-4B04-949E-D00DF6231D4F}" type="sibTrans" cxnId="{A3167F56-4035-4247-BAAD-74727EC8462E}">
      <dgm:prSet/>
      <dgm:spPr/>
      <dgm:t>
        <a:bodyPr/>
        <a:lstStyle/>
        <a:p>
          <a:endParaRPr lang="en-US"/>
        </a:p>
      </dgm:t>
    </dgm:pt>
    <dgm:pt modelId="{63A7416C-6819-4015-9762-41D3C01C73B7}">
      <dgm:prSet custT="1"/>
      <dgm:spPr/>
      <dgm:t>
        <a:bodyPr/>
        <a:lstStyle/>
        <a:p>
          <a:r>
            <a:rPr lang="en-US" sz="1200" b="0"/>
            <a:t>If I kick them out, they’ll be homeless.</a:t>
          </a:r>
        </a:p>
      </dgm:t>
    </dgm:pt>
    <dgm:pt modelId="{F256BE79-5BE8-436D-95E0-32E7F40B5B30}" type="parTrans" cxnId="{FCEAE426-4DAE-4A6C-9AB6-2A85836F1183}">
      <dgm:prSet/>
      <dgm:spPr/>
      <dgm:t>
        <a:bodyPr/>
        <a:lstStyle/>
        <a:p>
          <a:endParaRPr lang="en-US"/>
        </a:p>
      </dgm:t>
    </dgm:pt>
    <dgm:pt modelId="{050FE742-9A0E-43DD-89FF-2F6EB397140F}" type="sibTrans" cxnId="{FCEAE426-4DAE-4A6C-9AB6-2A85836F1183}">
      <dgm:prSet/>
      <dgm:spPr/>
      <dgm:t>
        <a:bodyPr/>
        <a:lstStyle/>
        <a:p>
          <a:endParaRPr lang="en-US"/>
        </a:p>
      </dgm:t>
    </dgm:pt>
    <dgm:pt modelId="{78B61486-BCBB-47F5-B691-0FBA8BC3FD9B}">
      <dgm:prSet/>
      <dgm:spPr/>
      <dgm:t>
        <a:bodyPr/>
        <a:lstStyle/>
        <a:p>
          <a:r>
            <a:rPr lang="en-US" b="1"/>
            <a:t>Legal</a:t>
          </a:r>
        </a:p>
      </dgm:t>
    </dgm:pt>
    <dgm:pt modelId="{CF97272D-F729-4C5B-A5FC-B840D6AA7F84}" type="parTrans" cxnId="{CC796132-5D17-43A1-8EEE-3A54DBD79B84}">
      <dgm:prSet/>
      <dgm:spPr/>
      <dgm:t>
        <a:bodyPr/>
        <a:lstStyle/>
        <a:p>
          <a:endParaRPr lang="en-US"/>
        </a:p>
      </dgm:t>
    </dgm:pt>
    <dgm:pt modelId="{C0119873-29A6-4B87-B17C-5CEB0EA7C02C}" type="sibTrans" cxnId="{CC796132-5D17-43A1-8EEE-3A54DBD79B84}">
      <dgm:prSet/>
      <dgm:spPr/>
      <dgm:t>
        <a:bodyPr/>
        <a:lstStyle/>
        <a:p>
          <a:endParaRPr lang="en-US"/>
        </a:p>
      </dgm:t>
    </dgm:pt>
    <dgm:pt modelId="{1403E6A4-E5B6-470A-B046-2612D98630A3}">
      <dgm:prSet custT="1"/>
      <dgm:spPr/>
      <dgm:t>
        <a:bodyPr/>
        <a:lstStyle/>
        <a:p>
          <a:r>
            <a:rPr lang="en-US" sz="1200" b="0"/>
            <a:t>What if the court gives them the kids?</a:t>
          </a:r>
        </a:p>
      </dgm:t>
    </dgm:pt>
    <dgm:pt modelId="{B9021D2B-16AF-4000-9ECD-09A259A58DE4}" type="parTrans" cxnId="{34752A5C-7CE7-49C2-9FA3-D8B259B3F93F}">
      <dgm:prSet/>
      <dgm:spPr/>
      <dgm:t>
        <a:bodyPr/>
        <a:lstStyle/>
        <a:p>
          <a:endParaRPr lang="en-US"/>
        </a:p>
      </dgm:t>
    </dgm:pt>
    <dgm:pt modelId="{879A9414-9B43-4702-8B92-5005A4E03C65}" type="sibTrans" cxnId="{34752A5C-7CE7-49C2-9FA3-D8B259B3F93F}">
      <dgm:prSet/>
      <dgm:spPr/>
      <dgm:t>
        <a:bodyPr/>
        <a:lstStyle/>
        <a:p>
          <a:endParaRPr lang="en-US"/>
        </a:p>
      </dgm:t>
    </dgm:pt>
    <dgm:pt modelId="{6A6EF462-C768-48D4-BD8E-621515AD1E4F}">
      <dgm:prSet custT="1"/>
      <dgm:spPr/>
      <dgm:t>
        <a:bodyPr/>
        <a:lstStyle/>
        <a:p>
          <a:r>
            <a:rPr lang="en-US" sz="1200" b="0"/>
            <a:t>If I report, they’ll call my probation officer and I’ll get locked up.</a:t>
          </a:r>
        </a:p>
      </dgm:t>
    </dgm:pt>
    <dgm:pt modelId="{C1E4C653-5EE7-4FB1-B968-47D97C9BECC2}" type="parTrans" cxnId="{42DD0870-8EDA-4B23-8992-25B27778F460}">
      <dgm:prSet/>
      <dgm:spPr/>
      <dgm:t>
        <a:bodyPr/>
        <a:lstStyle/>
        <a:p>
          <a:endParaRPr lang="en-US"/>
        </a:p>
      </dgm:t>
    </dgm:pt>
    <dgm:pt modelId="{8B4403B1-2FFF-40DE-9C88-FB8853128B1D}" type="sibTrans" cxnId="{42DD0870-8EDA-4B23-8992-25B27778F460}">
      <dgm:prSet/>
      <dgm:spPr/>
      <dgm:t>
        <a:bodyPr/>
        <a:lstStyle/>
        <a:p>
          <a:endParaRPr lang="en-US"/>
        </a:p>
      </dgm:t>
    </dgm:pt>
    <dgm:pt modelId="{A522A3B4-910A-45A8-8EAE-E497B85B1DBE}">
      <dgm:prSet custT="1"/>
      <dgm:spPr/>
      <dgm:t>
        <a:bodyPr/>
        <a:lstStyle/>
        <a:p>
          <a:r>
            <a:rPr lang="en-US" sz="1200" b="0"/>
            <a:t>I don’t want to tell what happened to me in front of all those strangers.</a:t>
          </a:r>
        </a:p>
      </dgm:t>
    </dgm:pt>
    <dgm:pt modelId="{26B35152-029E-4A50-9EEB-007F0F9245F4}" type="parTrans" cxnId="{2A4DE49E-AC82-4299-A4A4-8E89D00936B6}">
      <dgm:prSet/>
      <dgm:spPr/>
      <dgm:t>
        <a:bodyPr/>
        <a:lstStyle/>
        <a:p>
          <a:endParaRPr lang="en-US"/>
        </a:p>
      </dgm:t>
    </dgm:pt>
    <dgm:pt modelId="{54CD4FDE-A479-4461-B37E-CBC1E9A5BCAF}" type="sibTrans" cxnId="{2A4DE49E-AC82-4299-A4A4-8E89D00936B6}">
      <dgm:prSet/>
      <dgm:spPr/>
      <dgm:t>
        <a:bodyPr/>
        <a:lstStyle/>
        <a:p>
          <a:endParaRPr lang="en-US"/>
        </a:p>
      </dgm:t>
    </dgm:pt>
    <dgm:pt modelId="{3969472D-0E70-4AF7-AD7C-727854B702DE}">
      <dgm:prSet custT="1"/>
      <dgm:spPr/>
      <dgm:t>
        <a:bodyPr/>
        <a:lstStyle/>
        <a:p>
          <a:r>
            <a:rPr lang="en-US" sz="2400" b="1"/>
            <a:t>Culture</a:t>
          </a:r>
        </a:p>
      </dgm:t>
    </dgm:pt>
    <dgm:pt modelId="{F2438F40-9CD0-4B95-8EF1-FA99E76C8651}" type="parTrans" cxnId="{2507365A-28AC-46D1-8D2D-0ABA4673525A}">
      <dgm:prSet/>
      <dgm:spPr/>
      <dgm:t>
        <a:bodyPr/>
        <a:lstStyle/>
        <a:p>
          <a:endParaRPr lang="en-US"/>
        </a:p>
      </dgm:t>
    </dgm:pt>
    <dgm:pt modelId="{BE15A089-2214-40A1-80C9-F535B017E79F}" type="sibTrans" cxnId="{2507365A-28AC-46D1-8D2D-0ABA4673525A}">
      <dgm:prSet/>
      <dgm:spPr/>
      <dgm:t>
        <a:bodyPr/>
        <a:lstStyle/>
        <a:p>
          <a:endParaRPr lang="en-US"/>
        </a:p>
      </dgm:t>
    </dgm:pt>
    <dgm:pt modelId="{37C4EA9F-D5F1-4E75-942D-23B2A15B9CEB}">
      <dgm:prSet custT="1"/>
      <dgm:spPr/>
      <dgm:t>
        <a:bodyPr/>
        <a:lstStyle/>
        <a:p>
          <a:r>
            <a:rPr lang="en-US" sz="1400" b="0"/>
            <a:t>Ostracization from community </a:t>
          </a:r>
        </a:p>
      </dgm:t>
    </dgm:pt>
    <dgm:pt modelId="{41A48B50-7BB5-4934-B32E-4C07FA0F35BC}" type="parTrans" cxnId="{94A95E67-9CB0-4F47-944F-219824EE030C}">
      <dgm:prSet/>
      <dgm:spPr/>
      <dgm:t>
        <a:bodyPr/>
        <a:lstStyle/>
        <a:p>
          <a:endParaRPr lang="en-US"/>
        </a:p>
      </dgm:t>
    </dgm:pt>
    <dgm:pt modelId="{E5D8A6E6-BB82-429C-821E-745B3734460F}" type="sibTrans" cxnId="{94A95E67-9CB0-4F47-944F-219824EE030C}">
      <dgm:prSet/>
      <dgm:spPr/>
      <dgm:t>
        <a:bodyPr/>
        <a:lstStyle/>
        <a:p>
          <a:endParaRPr lang="en-US"/>
        </a:p>
      </dgm:t>
    </dgm:pt>
    <dgm:pt modelId="{21BE8230-4103-468B-9E19-E95AD77C2C8C}">
      <dgm:prSet custT="1"/>
      <dgm:spPr/>
      <dgm:t>
        <a:bodyPr/>
        <a:lstStyle/>
        <a:p>
          <a:r>
            <a:rPr lang="en-US" sz="1400" b="0"/>
            <a:t>Familial norms about violence, power, and control</a:t>
          </a:r>
        </a:p>
      </dgm:t>
    </dgm:pt>
    <dgm:pt modelId="{BCB10D02-72B9-463D-A758-006679271ECD}" type="parTrans" cxnId="{0E396999-4405-4ECC-913F-A6F4289F8E93}">
      <dgm:prSet/>
      <dgm:spPr/>
      <dgm:t>
        <a:bodyPr/>
        <a:lstStyle/>
        <a:p>
          <a:endParaRPr lang="en-US"/>
        </a:p>
      </dgm:t>
    </dgm:pt>
    <dgm:pt modelId="{52A2BB60-5F90-4D19-B3B8-F6CA13181247}" type="sibTrans" cxnId="{0E396999-4405-4ECC-913F-A6F4289F8E93}">
      <dgm:prSet/>
      <dgm:spPr/>
      <dgm:t>
        <a:bodyPr/>
        <a:lstStyle/>
        <a:p>
          <a:endParaRPr lang="en-US"/>
        </a:p>
      </dgm:t>
    </dgm:pt>
    <dgm:pt modelId="{1F206523-22AB-48F1-BBBA-B5B0CE1B2AA5}">
      <dgm:prSet custT="1"/>
      <dgm:spPr/>
      <dgm:t>
        <a:bodyPr/>
        <a:lstStyle/>
        <a:p>
          <a:r>
            <a:rPr lang="en-US" sz="1400" b="0"/>
            <a:t>Systematic oppression/ racism of some communities </a:t>
          </a:r>
        </a:p>
      </dgm:t>
    </dgm:pt>
    <dgm:pt modelId="{A638A657-86BB-43F8-9310-A8B7530B750B}" type="parTrans" cxnId="{B9EF9C5E-29FA-4785-BBAB-7D5DEAADC3FC}">
      <dgm:prSet/>
      <dgm:spPr/>
      <dgm:t>
        <a:bodyPr/>
        <a:lstStyle/>
        <a:p>
          <a:endParaRPr lang="en-US"/>
        </a:p>
      </dgm:t>
    </dgm:pt>
    <dgm:pt modelId="{0D3C9127-6158-4DB3-99F3-E14C054B95E3}" type="sibTrans" cxnId="{B9EF9C5E-29FA-4785-BBAB-7D5DEAADC3FC}">
      <dgm:prSet/>
      <dgm:spPr/>
      <dgm:t>
        <a:bodyPr/>
        <a:lstStyle/>
        <a:p>
          <a:endParaRPr lang="en-US"/>
        </a:p>
      </dgm:t>
    </dgm:pt>
    <dgm:pt modelId="{C663BA1D-6150-4AD9-8698-C52E4E41A3B3}" type="pres">
      <dgm:prSet presAssocID="{8123A34A-4B56-44A6-A865-AFA95461ED57}" presName="theList" presStyleCnt="0">
        <dgm:presLayoutVars>
          <dgm:dir/>
          <dgm:animLvl val="lvl"/>
          <dgm:resizeHandles val="exact"/>
        </dgm:presLayoutVars>
      </dgm:prSet>
      <dgm:spPr/>
    </dgm:pt>
    <dgm:pt modelId="{84F99AC1-4E08-4E66-9B02-BBFDC7754906}" type="pres">
      <dgm:prSet presAssocID="{CCC84BDE-680F-45A6-9672-F8272D450FB4}" presName="compNode" presStyleCnt="0"/>
      <dgm:spPr/>
    </dgm:pt>
    <dgm:pt modelId="{AA31B698-AEC6-45D4-86B2-C924989BE9FF}" type="pres">
      <dgm:prSet presAssocID="{CCC84BDE-680F-45A6-9672-F8272D450FB4}" presName="aNode" presStyleLbl="bgShp" presStyleIdx="0" presStyleCnt="7"/>
      <dgm:spPr/>
    </dgm:pt>
    <dgm:pt modelId="{3DAF29AF-BD21-4B41-8F72-9558F5F7141B}" type="pres">
      <dgm:prSet presAssocID="{CCC84BDE-680F-45A6-9672-F8272D450FB4}" presName="textNode" presStyleLbl="bgShp" presStyleIdx="0" presStyleCnt="7"/>
      <dgm:spPr/>
    </dgm:pt>
    <dgm:pt modelId="{67655948-FE59-4078-9C27-6F73A20F8020}" type="pres">
      <dgm:prSet presAssocID="{CCC84BDE-680F-45A6-9672-F8272D450FB4}" presName="compChildNode" presStyleCnt="0"/>
      <dgm:spPr/>
    </dgm:pt>
    <dgm:pt modelId="{9D6DA7D3-ED29-4A55-ABA9-71F05931F3A8}" type="pres">
      <dgm:prSet presAssocID="{CCC84BDE-680F-45A6-9672-F8272D450FB4}" presName="theInnerList" presStyleCnt="0"/>
      <dgm:spPr/>
    </dgm:pt>
    <dgm:pt modelId="{EAE17361-F707-41E0-AF80-E1B7D35062EF}" type="pres">
      <dgm:prSet presAssocID="{4AABD0C8-A131-4CF7-823B-D11C669E3E64}" presName="childNode" presStyleLbl="node1" presStyleIdx="0" presStyleCnt="21">
        <dgm:presLayoutVars>
          <dgm:bulletEnabled val="1"/>
        </dgm:presLayoutVars>
      </dgm:prSet>
      <dgm:spPr/>
    </dgm:pt>
    <dgm:pt modelId="{07852B85-36C8-491E-8B17-A8927BD781AC}" type="pres">
      <dgm:prSet presAssocID="{4AABD0C8-A131-4CF7-823B-D11C669E3E64}" presName="aSpace2" presStyleCnt="0"/>
      <dgm:spPr/>
    </dgm:pt>
    <dgm:pt modelId="{E60CA201-D4A2-42CB-9D7D-7DAF5AE4A95C}" type="pres">
      <dgm:prSet presAssocID="{4CEB20BF-37EC-4EFE-8A95-A4684DA5DD9E}" presName="childNode" presStyleLbl="node1" presStyleIdx="1" presStyleCnt="21">
        <dgm:presLayoutVars>
          <dgm:bulletEnabled val="1"/>
        </dgm:presLayoutVars>
      </dgm:prSet>
      <dgm:spPr/>
    </dgm:pt>
    <dgm:pt modelId="{AAFCD71E-3E52-4308-8B51-57DC9900860E}" type="pres">
      <dgm:prSet presAssocID="{4CEB20BF-37EC-4EFE-8A95-A4684DA5DD9E}" presName="aSpace2" presStyleCnt="0"/>
      <dgm:spPr/>
    </dgm:pt>
    <dgm:pt modelId="{A4C0DA36-C1D6-43B7-916C-E629D4C14ECD}" type="pres">
      <dgm:prSet presAssocID="{9AD832D1-5FF5-4D7C-848B-6445B0FCADD4}" presName="childNode" presStyleLbl="node1" presStyleIdx="2" presStyleCnt="21" custLinFactNeighborY="39854">
        <dgm:presLayoutVars>
          <dgm:bulletEnabled val="1"/>
        </dgm:presLayoutVars>
      </dgm:prSet>
      <dgm:spPr/>
    </dgm:pt>
    <dgm:pt modelId="{9233A976-6FB0-47A6-8077-CFA0140AA26D}" type="pres">
      <dgm:prSet presAssocID="{CCC84BDE-680F-45A6-9672-F8272D450FB4}" presName="aSpace" presStyleCnt="0"/>
      <dgm:spPr/>
    </dgm:pt>
    <dgm:pt modelId="{1A842A1C-729B-43AF-90E7-0BCE7192119E}" type="pres">
      <dgm:prSet presAssocID="{523DA4A5-096A-4454-9E40-567C5EC9B2D6}" presName="compNode" presStyleCnt="0"/>
      <dgm:spPr/>
    </dgm:pt>
    <dgm:pt modelId="{482898F5-C3EE-46C7-9DFF-E9D389922977}" type="pres">
      <dgm:prSet presAssocID="{523DA4A5-096A-4454-9E40-567C5EC9B2D6}" presName="aNode" presStyleLbl="bgShp" presStyleIdx="1" presStyleCnt="7"/>
      <dgm:spPr/>
    </dgm:pt>
    <dgm:pt modelId="{2AF8EB82-728E-44C4-8227-6D25076E634B}" type="pres">
      <dgm:prSet presAssocID="{523DA4A5-096A-4454-9E40-567C5EC9B2D6}" presName="textNode" presStyleLbl="bgShp" presStyleIdx="1" presStyleCnt="7"/>
      <dgm:spPr/>
    </dgm:pt>
    <dgm:pt modelId="{63671999-FAE8-46E2-A27C-8F74B1DBFC69}" type="pres">
      <dgm:prSet presAssocID="{523DA4A5-096A-4454-9E40-567C5EC9B2D6}" presName="compChildNode" presStyleCnt="0"/>
      <dgm:spPr/>
    </dgm:pt>
    <dgm:pt modelId="{77D308C2-3D29-4F17-8497-381A9C283839}" type="pres">
      <dgm:prSet presAssocID="{523DA4A5-096A-4454-9E40-567C5EC9B2D6}" presName="theInnerList" presStyleCnt="0"/>
      <dgm:spPr/>
    </dgm:pt>
    <dgm:pt modelId="{1B5BADD5-9953-471A-88F2-C8717EDE6562}" type="pres">
      <dgm:prSet presAssocID="{4741B036-813E-469F-869B-4471824C2C0D}" presName="childNode" presStyleLbl="node1" presStyleIdx="3" presStyleCnt="21">
        <dgm:presLayoutVars>
          <dgm:bulletEnabled val="1"/>
        </dgm:presLayoutVars>
      </dgm:prSet>
      <dgm:spPr/>
    </dgm:pt>
    <dgm:pt modelId="{9E7805D2-ED50-4D43-8B90-009D89AE0A87}" type="pres">
      <dgm:prSet presAssocID="{4741B036-813E-469F-869B-4471824C2C0D}" presName="aSpace2" presStyleCnt="0"/>
      <dgm:spPr/>
    </dgm:pt>
    <dgm:pt modelId="{F59D199E-DE7F-4DFD-924A-BE8A32262AC7}" type="pres">
      <dgm:prSet presAssocID="{D37F9909-F9D2-40FE-A4BD-93470A4860CF}" presName="childNode" presStyleLbl="node1" presStyleIdx="4" presStyleCnt="21">
        <dgm:presLayoutVars>
          <dgm:bulletEnabled val="1"/>
        </dgm:presLayoutVars>
      </dgm:prSet>
      <dgm:spPr/>
    </dgm:pt>
    <dgm:pt modelId="{CC25C7B7-F64E-44E2-B557-F2893F479CC6}" type="pres">
      <dgm:prSet presAssocID="{D37F9909-F9D2-40FE-A4BD-93470A4860CF}" presName="aSpace2" presStyleCnt="0"/>
      <dgm:spPr/>
    </dgm:pt>
    <dgm:pt modelId="{18A348CB-AA5E-4630-A1F4-5BFE67A06509}" type="pres">
      <dgm:prSet presAssocID="{287E26CF-AC57-42F4-8ED3-CC06D6FE075E}" presName="childNode" presStyleLbl="node1" presStyleIdx="5" presStyleCnt="21">
        <dgm:presLayoutVars>
          <dgm:bulletEnabled val="1"/>
        </dgm:presLayoutVars>
      </dgm:prSet>
      <dgm:spPr/>
    </dgm:pt>
    <dgm:pt modelId="{ED55228C-A818-4915-A401-8DB467CECCD6}" type="pres">
      <dgm:prSet presAssocID="{523DA4A5-096A-4454-9E40-567C5EC9B2D6}" presName="aSpace" presStyleCnt="0"/>
      <dgm:spPr/>
    </dgm:pt>
    <dgm:pt modelId="{9E55D99C-CB8B-4808-B442-E5DB2E422ED1}" type="pres">
      <dgm:prSet presAssocID="{4C76BC5E-75D7-49D8-9FDA-7F1787422EB8}" presName="compNode" presStyleCnt="0"/>
      <dgm:spPr/>
    </dgm:pt>
    <dgm:pt modelId="{8CF85806-543A-4773-BC74-89460AEB2460}" type="pres">
      <dgm:prSet presAssocID="{4C76BC5E-75D7-49D8-9FDA-7F1787422EB8}" presName="aNode" presStyleLbl="bgShp" presStyleIdx="2" presStyleCnt="7"/>
      <dgm:spPr/>
    </dgm:pt>
    <dgm:pt modelId="{49279095-045D-42F8-AFE5-79BF71579B86}" type="pres">
      <dgm:prSet presAssocID="{4C76BC5E-75D7-49D8-9FDA-7F1787422EB8}" presName="textNode" presStyleLbl="bgShp" presStyleIdx="2" presStyleCnt="7"/>
      <dgm:spPr/>
    </dgm:pt>
    <dgm:pt modelId="{9E54D59A-80FF-4BB4-B711-2D52529CB635}" type="pres">
      <dgm:prSet presAssocID="{4C76BC5E-75D7-49D8-9FDA-7F1787422EB8}" presName="compChildNode" presStyleCnt="0"/>
      <dgm:spPr/>
    </dgm:pt>
    <dgm:pt modelId="{C1EEB36C-478F-438A-B61E-C1A87C64A828}" type="pres">
      <dgm:prSet presAssocID="{4C76BC5E-75D7-49D8-9FDA-7F1787422EB8}" presName="theInnerList" presStyleCnt="0"/>
      <dgm:spPr/>
    </dgm:pt>
    <dgm:pt modelId="{DDD4B889-546A-4A77-8827-0F4DD052F73F}" type="pres">
      <dgm:prSet presAssocID="{FBF7D539-759A-44AC-87CF-3968DB1A2EEF}" presName="childNode" presStyleLbl="node1" presStyleIdx="6" presStyleCnt="21">
        <dgm:presLayoutVars>
          <dgm:bulletEnabled val="1"/>
        </dgm:presLayoutVars>
      </dgm:prSet>
      <dgm:spPr/>
    </dgm:pt>
    <dgm:pt modelId="{17F7AF4F-88D0-40C4-92EB-876875F8E6CD}" type="pres">
      <dgm:prSet presAssocID="{FBF7D539-759A-44AC-87CF-3968DB1A2EEF}" presName="aSpace2" presStyleCnt="0"/>
      <dgm:spPr/>
    </dgm:pt>
    <dgm:pt modelId="{D4B13135-9AC4-44E9-8948-6807205B7995}" type="pres">
      <dgm:prSet presAssocID="{5AFDE18D-C403-460B-8FC3-1C2781FE4AEE}" presName="childNode" presStyleLbl="node1" presStyleIdx="7" presStyleCnt="21">
        <dgm:presLayoutVars>
          <dgm:bulletEnabled val="1"/>
        </dgm:presLayoutVars>
      </dgm:prSet>
      <dgm:spPr/>
    </dgm:pt>
    <dgm:pt modelId="{994BC1ED-7EE8-4927-BEED-5CF526D5CEB0}" type="pres">
      <dgm:prSet presAssocID="{5AFDE18D-C403-460B-8FC3-1C2781FE4AEE}" presName="aSpace2" presStyleCnt="0"/>
      <dgm:spPr/>
    </dgm:pt>
    <dgm:pt modelId="{34CEE30A-86BA-48CB-8DC6-DF347675A807}" type="pres">
      <dgm:prSet presAssocID="{C353EC84-5CF0-4EBA-BCC4-B6922DF31714}" presName="childNode" presStyleLbl="node1" presStyleIdx="8" presStyleCnt="21">
        <dgm:presLayoutVars>
          <dgm:bulletEnabled val="1"/>
        </dgm:presLayoutVars>
      </dgm:prSet>
      <dgm:spPr/>
    </dgm:pt>
    <dgm:pt modelId="{AC564DFC-E203-4DDB-9484-A187BA28D6B4}" type="pres">
      <dgm:prSet presAssocID="{4C76BC5E-75D7-49D8-9FDA-7F1787422EB8}" presName="aSpace" presStyleCnt="0"/>
      <dgm:spPr/>
    </dgm:pt>
    <dgm:pt modelId="{ACB819C7-97CE-4A32-BAF1-03291654C5DC}" type="pres">
      <dgm:prSet presAssocID="{27AB62F8-6E37-4C7E-9DAB-F894772CFC88}" presName="compNode" presStyleCnt="0"/>
      <dgm:spPr/>
    </dgm:pt>
    <dgm:pt modelId="{9E6A27A1-8620-491A-A58B-B37E222D0039}" type="pres">
      <dgm:prSet presAssocID="{27AB62F8-6E37-4C7E-9DAB-F894772CFC88}" presName="aNode" presStyleLbl="bgShp" presStyleIdx="3" presStyleCnt="7"/>
      <dgm:spPr/>
    </dgm:pt>
    <dgm:pt modelId="{75F07999-3057-472E-B04F-245C733D1A15}" type="pres">
      <dgm:prSet presAssocID="{27AB62F8-6E37-4C7E-9DAB-F894772CFC88}" presName="textNode" presStyleLbl="bgShp" presStyleIdx="3" presStyleCnt="7"/>
      <dgm:spPr/>
    </dgm:pt>
    <dgm:pt modelId="{5FF4ABDA-3DCE-4C2A-8398-97FA240449B7}" type="pres">
      <dgm:prSet presAssocID="{27AB62F8-6E37-4C7E-9DAB-F894772CFC88}" presName="compChildNode" presStyleCnt="0"/>
      <dgm:spPr/>
    </dgm:pt>
    <dgm:pt modelId="{CB363045-E475-4BAC-A292-26CB97B86E63}" type="pres">
      <dgm:prSet presAssocID="{27AB62F8-6E37-4C7E-9DAB-F894772CFC88}" presName="theInnerList" presStyleCnt="0"/>
      <dgm:spPr/>
    </dgm:pt>
    <dgm:pt modelId="{47C82867-B1A9-4227-B60A-73501ACA8C44}" type="pres">
      <dgm:prSet presAssocID="{D87AA27A-6F1F-47C8-B994-8FD0608466E8}" presName="childNode" presStyleLbl="node1" presStyleIdx="9" presStyleCnt="21">
        <dgm:presLayoutVars>
          <dgm:bulletEnabled val="1"/>
        </dgm:presLayoutVars>
      </dgm:prSet>
      <dgm:spPr/>
    </dgm:pt>
    <dgm:pt modelId="{3DF2845E-49A0-42B5-9A14-2AC9925BF94A}" type="pres">
      <dgm:prSet presAssocID="{D87AA27A-6F1F-47C8-B994-8FD0608466E8}" presName="aSpace2" presStyleCnt="0"/>
      <dgm:spPr/>
    </dgm:pt>
    <dgm:pt modelId="{8D184F30-A162-47FF-94C3-22817765D63E}" type="pres">
      <dgm:prSet presAssocID="{84FC7C3C-49D2-4EA0-BDAF-25059B4F4EFB}" presName="childNode" presStyleLbl="node1" presStyleIdx="10" presStyleCnt="21">
        <dgm:presLayoutVars>
          <dgm:bulletEnabled val="1"/>
        </dgm:presLayoutVars>
      </dgm:prSet>
      <dgm:spPr/>
    </dgm:pt>
    <dgm:pt modelId="{3FC5225C-0888-463D-89D2-FBA67E4C1601}" type="pres">
      <dgm:prSet presAssocID="{84FC7C3C-49D2-4EA0-BDAF-25059B4F4EFB}" presName="aSpace2" presStyleCnt="0"/>
      <dgm:spPr/>
    </dgm:pt>
    <dgm:pt modelId="{E6E24645-C075-4FFE-BABF-A3A22A41C0DE}" type="pres">
      <dgm:prSet presAssocID="{8BEF89FC-F1DA-429F-8E80-9513C46D1E8D}" presName="childNode" presStyleLbl="node1" presStyleIdx="11" presStyleCnt="21">
        <dgm:presLayoutVars>
          <dgm:bulletEnabled val="1"/>
        </dgm:presLayoutVars>
      </dgm:prSet>
      <dgm:spPr/>
    </dgm:pt>
    <dgm:pt modelId="{7DE4B436-0601-43FC-B05D-5C01C8074361}" type="pres">
      <dgm:prSet presAssocID="{27AB62F8-6E37-4C7E-9DAB-F894772CFC88}" presName="aSpace" presStyleCnt="0"/>
      <dgm:spPr/>
    </dgm:pt>
    <dgm:pt modelId="{F18B4AE1-1331-4218-8498-5707760D4956}" type="pres">
      <dgm:prSet presAssocID="{FAE500EE-6574-41BD-B70B-CA38DB150168}" presName="compNode" presStyleCnt="0"/>
      <dgm:spPr/>
    </dgm:pt>
    <dgm:pt modelId="{ACAF25DB-F4C3-411F-9FE4-A06E69ECB9C0}" type="pres">
      <dgm:prSet presAssocID="{FAE500EE-6574-41BD-B70B-CA38DB150168}" presName="aNode" presStyleLbl="bgShp" presStyleIdx="4" presStyleCnt="7"/>
      <dgm:spPr/>
    </dgm:pt>
    <dgm:pt modelId="{F9595FB5-D22E-40E9-94AA-8C493896D7C5}" type="pres">
      <dgm:prSet presAssocID="{FAE500EE-6574-41BD-B70B-CA38DB150168}" presName="textNode" presStyleLbl="bgShp" presStyleIdx="4" presStyleCnt="7"/>
      <dgm:spPr/>
    </dgm:pt>
    <dgm:pt modelId="{FE423B85-42BE-4542-901A-E4EBAE31D0BC}" type="pres">
      <dgm:prSet presAssocID="{FAE500EE-6574-41BD-B70B-CA38DB150168}" presName="compChildNode" presStyleCnt="0"/>
      <dgm:spPr/>
    </dgm:pt>
    <dgm:pt modelId="{4D4D42E2-A675-49D6-8E8D-794E642BFD3E}" type="pres">
      <dgm:prSet presAssocID="{FAE500EE-6574-41BD-B70B-CA38DB150168}" presName="theInnerList" presStyleCnt="0"/>
      <dgm:spPr/>
    </dgm:pt>
    <dgm:pt modelId="{8F8FB59D-DE02-4221-B7BB-3860166B7723}" type="pres">
      <dgm:prSet presAssocID="{175A9EE9-7554-46B7-BED9-79A73B39D376}" presName="childNode" presStyleLbl="node1" presStyleIdx="12" presStyleCnt="21">
        <dgm:presLayoutVars>
          <dgm:bulletEnabled val="1"/>
        </dgm:presLayoutVars>
      </dgm:prSet>
      <dgm:spPr/>
    </dgm:pt>
    <dgm:pt modelId="{00C6E6E6-6636-4C12-82A0-E3B3DEB5129D}" type="pres">
      <dgm:prSet presAssocID="{175A9EE9-7554-46B7-BED9-79A73B39D376}" presName="aSpace2" presStyleCnt="0"/>
      <dgm:spPr/>
    </dgm:pt>
    <dgm:pt modelId="{9AB72B7F-FF06-4A34-A8D8-9E1A259E1425}" type="pres">
      <dgm:prSet presAssocID="{B55EF51E-1419-4DFB-9AD7-41D18D25A021}" presName="childNode" presStyleLbl="node1" presStyleIdx="13" presStyleCnt="21">
        <dgm:presLayoutVars>
          <dgm:bulletEnabled val="1"/>
        </dgm:presLayoutVars>
      </dgm:prSet>
      <dgm:spPr/>
    </dgm:pt>
    <dgm:pt modelId="{DC0F053A-9DAD-4322-AFB0-DA9CC00CAA3B}" type="pres">
      <dgm:prSet presAssocID="{B55EF51E-1419-4DFB-9AD7-41D18D25A021}" presName="aSpace2" presStyleCnt="0"/>
      <dgm:spPr/>
    </dgm:pt>
    <dgm:pt modelId="{3F1C8F86-0285-42B6-9581-A8C4C395E0D4}" type="pres">
      <dgm:prSet presAssocID="{63A7416C-6819-4015-9762-41D3C01C73B7}" presName="childNode" presStyleLbl="node1" presStyleIdx="14" presStyleCnt="21">
        <dgm:presLayoutVars>
          <dgm:bulletEnabled val="1"/>
        </dgm:presLayoutVars>
      </dgm:prSet>
      <dgm:spPr/>
    </dgm:pt>
    <dgm:pt modelId="{908C0045-95A3-4E47-9FB3-A3AD01EC75B8}" type="pres">
      <dgm:prSet presAssocID="{FAE500EE-6574-41BD-B70B-CA38DB150168}" presName="aSpace" presStyleCnt="0"/>
      <dgm:spPr/>
    </dgm:pt>
    <dgm:pt modelId="{0684E38D-0162-4B1F-8F93-FFC0E4C8274E}" type="pres">
      <dgm:prSet presAssocID="{78B61486-BCBB-47F5-B691-0FBA8BC3FD9B}" presName="compNode" presStyleCnt="0"/>
      <dgm:spPr/>
    </dgm:pt>
    <dgm:pt modelId="{5604CE42-62ED-4A8B-9AA6-2C3C5DA70EC1}" type="pres">
      <dgm:prSet presAssocID="{78B61486-BCBB-47F5-B691-0FBA8BC3FD9B}" presName="aNode" presStyleLbl="bgShp" presStyleIdx="5" presStyleCnt="7"/>
      <dgm:spPr/>
    </dgm:pt>
    <dgm:pt modelId="{A5C4CD54-83BF-4B03-9DA2-0D5C37DF20E8}" type="pres">
      <dgm:prSet presAssocID="{78B61486-BCBB-47F5-B691-0FBA8BC3FD9B}" presName="textNode" presStyleLbl="bgShp" presStyleIdx="5" presStyleCnt="7"/>
      <dgm:spPr/>
    </dgm:pt>
    <dgm:pt modelId="{7CD667B0-8E5C-40C9-9116-001447B96C4E}" type="pres">
      <dgm:prSet presAssocID="{78B61486-BCBB-47F5-B691-0FBA8BC3FD9B}" presName="compChildNode" presStyleCnt="0"/>
      <dgm:spPr/>
    </dgm:pt>
    <dgm:pt modelId="{338CBE26-6199-4481-BB3B-785A34216E1F}" type="pres">
      <dgm:prSet presAssocID="{78B61486-BCBB-47F5-B691-0FBA8BC3FD9B}" presName="theInnerList" presStyleCnt="0"/>
      <dgm:spPr/>
    </dgm:pt>
    <dgm:pt modelId="{0A8F5991-09FF-4BFF-80A3-7245553A3C77}" type="pres">
      <dgm:prSet presAssocID="{1403E6A4-E5B6-470A-B046-2612D98630A3}" presName="childNode" presStyleLbl="node1" presStyleIdx="15" presStyleCnt="21">
        <dgm:presLayoutVars>
          <dgm:bulletEnabled val="1"/>
        </dgm:presLayoutVars>
      </dgm:prSet>
      <dgm:spPr/>
    </dgm:pt>
    <dgm:pt modelId="{630660CF-C72C-4CAE-B397-23B91C4B9582}" type="pres">
      <dgm:prSet presAssocID="{1403E6A4-E5B6-470A-B046-2612D98630A3}" presName="aSpace2" presStyleCnt="0"/>
      <dgm:spPr/>
    </dgm:pt>
    <dgm:pt modelId="{93E4B16E-A7A2-460D-8340-828AB3B38259}" type="pres">
      <dgm:prSet presAssocID="{6A6EF462-C768-48D4-BD8E-621515AD1E4F}" presName="childNode" presStyleLbl="node1" presStyleIdx="16" presStyleCnt="21">
        <dgm:presLayoutVars>
          <dgm:bulletEnabled val="1"/>
        </dgm:presLayoutVars>
      </dgm:prSet>
      <dgm:spPr/>
    </dgm:pt>
    <dgm:pt modelId="{699B2F59-B637-4907-BDFF-BB7432868DD8}" type="pres">
      <dgm:prSet presAssocID="{6A6EF462-C768-48D4-BD8E-621515AD1E4F}" presName="aSpace2" presStyleCnt="0"/>
      <dgm:spPr/>
    </dgm:pt>
    <dgm:pt modelId="{681E9FA9-90F0-4500-9717-3E6B813709B6}" type="pres">
      <dgm:prSet presAssocID="{A522A3B4-910A-45A8-8EAE-E497B85B1DBE}" presName="childNode" presStyleLbl="node1" presStyleIdx="17" presStyleCnt="21">
        <dgm:presLayoutVars>
          <dgm:bulletEnabled val="1"/>
        </dgm:presLayoutVars>
      </dgm:prSet>
      <dgm:spPr/>
    </dgm:pt>
    <dgm:pt modelId="{F59A5CA4-18A1-4323-B4C0-B2A0EEE29814}" type="pres">
      <dgm:prSet presAssocID="{78B61486-BCBB-47F5-B691-0FBA8BC3FD9B}" presName="aSpace" presStyleCnt="0"/>
      <dgm:spPr/>
    </dgm:pt>
    <dgm:pt modelId="{5754BF68-AA1F-47FF-B025-D365A8F63314}" type="pres">
      <dgm:prSet presAssocID="{3969472D-0E70-4AF7-AD7C-727854B702DE}" presName="compNode" presStyleCnt="0"/>
      <dgm:spPr/>
    </dgm:pt>
    <dgm:pt modelId="{F0DE087F-E295-4E89-96B8-C5F3F0A17A4F}" type="pres">
      <dgm:prSet presAssocID="{3969472D-0E70-4AF7-AD7C-727854B702DE}" presName="aNode" presStyleLbl="bgShp" presStyleIdx="6" presStyleCnt="7"/>
      <dgm:spPr/>
    </dgm:pt>
    <dgm:pt modelId="{15899A60-9625-4231-96AF-85623A6A40FD}" type="pres">
      <dgm:prSet presAssocID="{3969472D-0E70-4AF7-AD7C-727854B702DE}" presName="textNode" presStyleLbl="bgShp" presStyleIdx="6" presStyleCnt="7"/>
      <dgm:spPr/>
    </dgm:pt>
    <dgm:pt modelId="{983CACAD-2E74-44DB-8C0A-817B1BD5DFE4}" type="pres">
      <dgm:prSet presAssocID="{3969472D-0E70-4AF7-AD7C-727854B702DE}" presName="compChildNode" presStyleCnt="0"/>
      <dgm:spPr/>
    </dgm:pt>
    <dgm:pt modelId="{38BB323C-F228-40F3-8E3A-00ADB22EDC20}" type="pres">
      <dgm:prSet presAssocID="{3969472D-0E70-4AF7-AD7C-727854B702DE}" presName="theInnerList" presStyleCnt="0"/>
      <dgm:spPr/>
    </dgm:pt>
    <dgm:pt modelId="{CE49C241-736B-458B-ACFD-25C7D6D0A5C4}" type="pres">
      <dgm:prSet presAssocID="{37C4EA9F-D5F1-4E75-942D-23B2A15B9CEB}" presName="childNode" presStyleLbl="node1" presStyleIdx="18" presStyleCnt="21">
        <dgm:presLayoutVars>
          <dgm:bulletEnabled val="1"/>
        </dgm:presLayoutVars>
      </dgm:prSet>
      <dgm:spPr/>
    </dgm:pt>
    <dgm:pt modelId="{D5000A47-B2BC-4094-BBAF-D981F291115C}" type="pres">
      <dgm:prSet presAssocID="{37C4EA9F-D5F1-4E75-942D-23B2A15B9CEB}" presName="aSpace2" presStyleCnt="0"/>
      <dgm:spPr/>
    </dgm:pt>
    <dgm:pt modelId="{F35080E2-8186-4A8F-A0E5-85B2C407C691}" type="pres">
      <dgm:prSet presAssocID="{21BE8230-4103-468B-9E19-E95AD77C2C8C}" presName="childNode" presStyleLbl="node1" presStyleIdx="19" presStyleCnt="21">
        <dgm:presLayoutVars>
          <dgm:bulletEnabled val="1"/>
        </dgm:presLayoutVars>
      </dgm:prSet>
      <dgm:spPr/>
    </dgm:pt>
    <dgm:pt modelId="{2536A6C5-4DD6-4185-ADD2-6C49C9E65CAE}" type="pres">
      <dgm:prSet presAssocID="{21BE8230-4103-468B-9E19-E95AD77C2C8C}" presName="aSpace2" presStyleCnt="0"/>
      <dgm:spPr/>
    </dgm:pt>
    <dgm:pt modelId="{C81844B2-FDD7-4997-B471-1AEFB2E9BD14}" type="pres">
      <dgm:prSet presAssocID="{1F206523-22AB-48F1-BBBA-B5B0CE1B2AA5}" presName="childNode" presStyleLbl="node1" presStyleIdx="20" presStyleCnt="21">
        <dgm:presLayoutVars>
          <dgm:bulletEnabled val="1"/>
        </dgm:presLayoutVars>
      </dgm:prSet>
      <dgm:spPr/>
    </dgm:pt>
  </dgm:ptLst>
  <dgm:cxnLst>
    <dgm:cxn modelId="{42586E00-8BF8-416F-A9A6-8A1E9386DB88}" srcId="{8123A34A-4B56-44A6-A865-AFA95461ED57}" destId="{CCC84BDE-680F-45A6-9672-F8272D450FB4}" srcOrd="0" destOrd="0" parTransId="{63BB595E-7C9F-4EA7-A3F6-2D12E8428873}" sibTransId="{9B36BF37-D94F-4A65-A470-A74EF446AC0B}"/>
    <dgm:cxn modelId="{C890F702-02C1-42C5-9D8C-7F4A3067AE8F}" srcId="{523DA4A5-096A-4454-9E40-567C5EC9B2D6}" destId="{4741B036-813E-469F-869B-4471824C2C0D}" srcOrd="0" destOrd="0" parTransId="{0048A835-AB14-499E-AA42-5F7C368C4FBC}" sibTransId="{5E7E9083-5D45-4ECD-BAD5-C35317F7E0D3}"/>
    <dgm:cxn modelId="{5AF1870B-0B3D-4924-A730-F95DA66C56F1}" type="presOf" srcId="{5AFDE18D-C403-460B-8FC3-1C2781FE4AEE}" destId="{D4B13135-9AC4-44E9-8948-6807205B7995}" srcOrd="0" destOrd="0" presId="urn:microsoft.com/office/officeart/2005/8/layout/lProcess2"/>
    <dgm:cxn modelId="{D6988F10-4EA8-4F39-8AFB-9C4CE6536681}" type="presOf" srcId="{21BE8230-4103-468B-9E19-E95AD77C2C8C}" destId="{F35080E2-8186-4A8F-A0E5-85B2C407C691}" srcOrd="0" destOrd="0" presId="urn:microsoft.com/office/officeart/2005/8/layout/lProcess2"/>
    <dgm:cxn modelId="{D3E09B10-C594-4298-A59A-1F4C175C7B55}" srcId="{4C76BC5E-75D7-49D8-9FDA-7F1787422EB8}" destId="{C353EC84-5CF0-4EBA-BCC4-B6922DF31714}" srcOrd="2" destOrd="0" parTransId="{59622F1A-07AF-445A-A442-D4E77DB11CF4}" sibTransId="{AC59D570-7E9B-43C2-BCD9-5DA12DD638E7}"/>
    <dgm:cxn modelId="{65CCB214-BF96-4E75-98A4-3437F00246E9}" type="presOf" srcId="{CCC84BDE-680F-45A6-9672-F8272D450FB4}" destId="{AA31B698-AEC6-45D4-86B2-C924989BE9FF}" srcOrd="0" destOrd="0" presId="urn:microsoft.com/office/officeart/2005/8/layout/lProcess2"/>
    <dgm:cxn modelId="{44D5E116-6BF0-4075-A490-FE41A498F97F}" type="presOf" srcId="{D37F9909-F9D2-40FE-A4BD-93470A4860CF}" destId="{F59D199E-DE7F-4DFD-924A-BE8A32262AC7}" srcOrd="0" destOrd="0" presId="urn:microsoft.com/office/officeart/2005/8/layout/lProcess2"/>
    <dgm:cxn modelId="{EF63671A-EABE-4376-8343-864F1AE2FB09}" type="presOf" srcId="{78B61486-BCBB-47F5-B691-0FBA8BC3FD9B}" destId="{5604CE42-62ED-4A8B-9AA6-2C3C5DA70EC1}" srcOrd="0" destOrd="0" presId="urn:microsoft.com/office/officeart/2005/8/layout/lProcess2"/>
    <dgm:cxn modelId="{1A55931C-EA9C-4763-9FB0-030C80F5BAEB}" srcId="{4C76BC5E-75D7-49D8-9FDA-7F1787422EB8}" destId="{5AFDE18D-C403-460B-8FC3-1C2781FE4AEE}" srcOrd="1" destOrd="0" parTransId="{534E3F7F-C5F6-407E-A237-B00D87D265A5}" sibTransId="{EBDC2FD2-82CB-407E-A79C-20EFBCB1A2E6}"/>
    <dgm:cxn modelId="{03286B1E-FFEE-4654-AAEC-EBE1C8AFAE20}" srcId="{FAE500EE-6574-41BD-B70B-CA38DB150168}" destId="{175A9EE9-7554-46B7-BED9-79A73B39D376}" srcOrd="0" destOrd="0" parTransId="{842888AB-66A4-43F1-8B84-2CBB437124FD}" sibTransId="{59A85BE5-132D-453C-95FA-AAB937761770}"/>
    <dgm:cxn modelId="{FCEAE426-4DAE-4A6C-9AB6-2A85836F1183}" srcId="{FAE500EE-6574-41BD-B70B-CA38DB150168}" destId="{63A7416C-6819-4015-9762-41D3C01C73B7}" srcOrd="2" destOrd="0" parTransId="{F256BE79-5BE8-436D-95E0-32E7F40B5B30}" sibTransId="{050FE742-9A0E-43DD-89FF-2F6EB397140F}"/>
    <dgm:cxn modelId="{AE4D2829-4144-482C-8119-DF5BBD6787FC}" type="presOf" srcId="{8123A34A-4B56-44A6-A865-AFA95461ED57}" destId="{C663BA1D-6150-4AD9-8698-C52E4E41A3B3}" srcOrd="0" destOrd="0" presId="urn:microsoft.com/office/officeart/2005/8/layout/lProcess2"/>
    <dgm:cxn modelId="{1C7E7B29-AB94-4E70-865F-B7CA06DFDA0B}" type="presOf" srcId="{1403E6A4-E5B6-470A-B046-2612D98630A3}" destId="{0A8F5991-09FF-4BFF-80A3-7245553A3C77}" srcOrd="0" destOrd="0" presId="urn:microsoft.com/office/officeart/2005/8/layout/lProcess2"/>
    <dgm:cxn modelId="{3BF5452D-2CAA-4B2B-979F-1435835F61F8}" type="presOf" srcId="{4AABD0C8-A131-4CF7-823B-D11C669E3E64}" destId="{EAE17361-F707-41E0-AF80-E1B7D35062EF}" srcOrd="0" destOrd="0" presId="urn:microsoft.com/office/officeart/2005/8/layout/lProcess2"/>
    <dgm:cxn modelId="{4B405330-7728-4D72-87CB-89C6B5CB5755}" type="presOf" srcId="{175A9EE9-7554-46B7-BED9-79A73B39D376}" destId="{8F8FB59D-DE02-4221-B7BB-3860166B7723}" srcOrd="0" destOrd="0" presId="urn:microsoft.com/office/officeart/2005/8/layout/lProcess2"/>
    <dgm:cxn modelId="{CC796132-5D17-43A1-8EEE-3A54DBD79B84}" srcId="{8123A34A-4B56-44A6-A865-AFA95461ED57}" destId="{78B61486-BCBB-47F5-B691-0FBA8BC3FD9B}" srcOrd="5" destOrd="0" parTransId="{CF97272D-F729-4C5B-A5FC-B840D6AA7F84}" sibTransId="{C0119873-29A6-4B87-B17C-5CEB0EA7C02C}"/>
    <dgm:cxn modelId="{AF00B134-8976-4042-A503-1C3090421074}" type="presOf" srcId="{1F206523-22AB-48F1-BBBA-B5B0CE1B2AA5}" destId="{C81844B2-FDD7-4997-B471-1AEFB2E9BD14}" srcOrd="0" destOrd="0" presId="urn:microsoft.com/office/officeart/2005/8/layout/lProcess2"/>
    <dgm:cxn modelId="{E2110137-F075-4A80-A0B1-8183A4AC465C}" type="presOf" srcId="{FBF7D539-759A-44AC-87CF-3968DB1A2EEF}" destId="{DDD4B889-546A-4A77-8827-0F4DD052F73F}" srcOrd="0" destOrd="0" presId="urn:microsoft.com/office/officeart/2005/8/layout/lProcess2"/>
    <dgm:cxn modelId="{A9590F39-BBC2-426B-9D45-2D47113E1459}" srcId="{8123A34A-4B56-44A6-A865-AFA95461ED57}" destId="{FAE500EE-6574-41BD-B70B-CA38DB150168}" srcOrd="4" destOrd="0" parTransId="{069D6694-37A1-4E1C-A354-1CE5A564DD1A}" sibTransId="{C942721A-B43B-413C-AA4F-4A7FD5FE1C8E}"/>
    <dgm:cxn modelId="{34752A5C-7CE7-49C2-9FA3-D8B259B3F93F}" srcId="{78B61486-BCBB-47F5-B691-0FBA8BC3FD9B}" destId="{1403E6A4-E5B6-470A-B046-2612D98630A3}" srcOrd="0" destOrd="0" parTransId="{B9021D2B-16AF-4000-9ECD-09A259A58DE4}" sibTransId="{879A9414-9B43-4702-8B92-5005A4E03C65}"/>
    <dgm:cxn modelId="{B9EF9C5E-29FA-4785-BBAB-7D5DEAADC3FC}" srcId="{3969472D-0E70-4AF7-AD7C-727854B702DE}" destId="{1F206523-22AB-48F1-BBBA-B5B0CE1B2AA5}" srcOrd="2" destOrd="0" parTransId="{A638A657-86BB-43F8-9310-A8B7530B750B}" sibTransId="{0D3C9127-6158-4DB3-99F3-E14C054B95E3}"/>
    <dgm:cxn modelId="{D5139960-0A16-4E2F-BD61-DCD8B562E8B3}" type="presOf" srcId="{63A7416C-6819-4015-9762-41D3C01C73B7}" destId="{3F1C8F86-0285-42B6-9581-A8C4C395E0D4}" srcOrd="0" destOrd="0" presId="urn:microsoft.com/office/officeart/2005/8/layout/lProcess2"/>
    <dgm:cxn modelId="{773F0D43-91BF-4A26-9DAE-72C37E81CC37}" type="presOf" srcId="{4C76BC5E-75D7-49D8-9FDA-7F1787422EB8}" destId="{8CF85806-543A-4773-BC74-89460AEB2460}" srcOrd="0" destOrd="0" presId="urn:microsoft.com/office/officeart/2005/8/layout/lProcess2"/>
    <dgm:cxn modelId="{7E2D2564-690A-4A4B-9CFC-6F287EE7D86C}" srcId="{4C76BC5E-75D7-49D8-9FDA-7F1787422EB8}" destId="{FBF7D539-759A-44AC-87CF-3968DB1A2EEF}" srcOrd="0" destOrd="0" parTransId="{1AC250D5-FEDD-45EF-A577-A5379F85044E}" sibTransId="{E4760031-5AE9-4970-9508-C8A78D12C2EE}"/>
    <dgm:cxn modelId="{94A95E67-9CB0-4F47-944F-219824EE030C}" srcId="{3969472D-0E70-4AF7-AD7C-727854B702DE}" destId="{37C4EA9F-D5F1-4E75-942D-23B2A15B9CEB}" srcOrd="0" destOrd="0" parTransId="{41A48B50-7BB5-4934-B32E-4C07FA0F35BC}" sibTransId="{E5D8A6E6-BB82-429C-821E-745B3734460F}"/>
    <dgm:cxn modelId="{94905767-3C15-4CCF-8EBF-2D4DAE161FB2}" type="presOf" srcId="{4CEB20BF-37EC-4EFE-8A95-A4684DA5DD9E}" destId="{E60CA201-D4A2-42CB-9D7D-7DAF5AE4A95C}" srcOrd="0" destOrd="0" presId="urn:microsoft.com/office/officeart/2005/8/layout/lProcess2"/>
    <dgm:cxn modelId="{E439DE4B-AEF8-47EB-9126-26E43BC01C14}" type="presOf" srcId="{9AD832D1-5FF5-4D7C-848B-6445B0FCADD4}" destId="{A4C0DA36-C1D6-43B7-916C-E629D4C14ECD}" srcOrd="0" destOrd="0" presId="urn:microsoft.com/office/officeart/2005/8/layout/lProcess2"/>
    <dgm:cxn modelId="{0AC63B4C-EEC3-4750-8CFF-4119A78BEE07}" type="presOf" srcId="{27AB62F8-6E37-4C7E-9DAB-F894772CFC88}" destId="{75F07999-3057-472E-B04F-245C733D1A15}" srcOrd="1" destOrd="0" presId="urn:microsoft.com/office/officeart/2005/8/layout/lProcess2"/>
    <dgm:cxn modelId="{6FF3456C-ED7F-43EB-9D21-1F37E5DE08A9}" type="presOf" srcId="{FAE500EE-6574-41BD-B70B-CA38DB150168}" destId="{F9595FB5-D22E-40E9-94AA-8C493896D7C5}" srcOrd="1" destOrd="0" presId="urn:microsoft.com/office/officeart/2005/8/layout/lProcess2"/>
    <dgm:cxn modelId="{E126926C-9600-4A96-8B4A-34A5170699CF}" srcId="{8123A34A-4B56-44A6-A865-AFA95461ED57}" destId="{523DA4A5-096A-4454-9E40-567C5EC9B2D6}" srcOrd="1" destOrd="0" parTransId="{E6603458-4360-42E6-BC52-DCE71872D36C}" sibTransId="{AED344D7-F602-4477-A969-B77C9B075A0C}"/>
    <dgm:cxn modelId="{E119EE4E-D1CA-481A-98EE-220FE66BDF38}" type="presOf" srcId="{CCC84BDE-680F-45A6-9672-F8272D450FB4}" destId="{3DAF29AF-BD21-4B41-8F72-9558F5F7141B}" srcOrd="1" destOrd="0" presId="urn:microsoft.com/office/officeart/2005/8/layout/lProcess2"/>
    <dgm:cxn modelId="{16A2EE4E-7757-4AA2-970B-EA81158A7230}" type="presOf" srcId="{6A6EF462-C768-48D4-BD8E-621515AD1E4F}" destId="{93E4B16E-A7A2-460D-8340-828AB3B38259}" srcOrd="0" destOrd="0" presId="urn:microsoft.com/office/officeart/2005/8/layout/lProcess2"/>
    <dgm:cxn modelId="{42DD0870-8EDA-4B23-8992-25B27778F460}" srcId="{78B61486-BCBB-47F5-B691-0FBA8BC3FD9B}" destId="{6A6EF462-C768-48D4-BD8E-621515AD1E4F}" srcOrd="1" destOrd="0" parTransId="{C1E4C653-5EE7-4FB1-B968-47D97C9BECC2}" sibTransId="{8B4403B1-2FFF-40DE-9C88-FB8853128B1D}"/>
    <dgm:cxn modelId="{A3167F56-4035-4247-BAAD-74727EC8462E}" srcId="{FAE500EE-6574-41BD-B70B-CA38DB150168}" destId="{B55EF51E-1419-4DFB-9AD7-41D18D25A021}" srcOrd="1" destOrd="0" parTransId="{3DC8815C-8732-458A-B500-79C2AB7559DA}" sibTransId="{A527374D-FC9F-4B04-949E-D00DF6231D4F}"/>
    <dgm:cxn modelId="{5698CA79-72D0-4A46-AA03-F2627D13F264}" type="presOf" srcId="{3969472D-0E70-4AF7-AD7C-727854B702DE}" destId="{15899A60-9625-4231-96AF-85623A6A40FD}" srcOrd="1" destOrd="0" presId="urn:microsoft.com/office/officeart/2005/8/layout/lProcess2"/>
    <dgm:cxn modelId="{2507365A-28AC-46D1-8D2D-0ABA4673525A}" srcId="{8123A34A-4B56-44A6-A865-AFA95461ED57}" destId="{3969472D-0E70-4AF7-AD7C-727854B702DE}" srcOrd="6" destOrd="0" parTransId="{F2438F40-9CD0-4B95-8EF1-FA99E76C8651}" sibTransId="{BE15A089-2214-40A1-80C9-F535B017E79F}"/>
    <dgm:cxn modelId="{C37E6F7C-E2A9-4CB9-A115-DD1912A33D68}" type="presOf" srcId="{37C4EA9F-D5F1-4E75-942D-23B2A15B9CEB}" destId="{CE49C241-736B-458B-ACFD-25C7D6D0A5C4}" srcOrd="0" destOrd="0" presId="urn:microsoft.com/office/officeart/2005/8/layout/lProcess2"/>
    <dgm:cxn modelId="{9D4CA883-3353-4F02-90AF-1C6E5FA56052}" type="presOf" srcId="{27AB62F8-6E37-4C7E-9DAB-F894772CFC88}" destId="{9E6A27A1-8620-491A-A58B-B37E222D0039}" srcOrd="0" destOrd="0" presId="urn:microsoft.com/office/officeart/2005/8/layout/lProcess2"/>
    <dgm:cxn modelId="{AB024B84-F180-4140-8274-FC7E26522264}" type="presOf" srcId="{523DA4A5-096A-4454-9E40-567C5EC9B2D6}" destId="{482898F5-C3EE-46C7-9DFF-E9D389922977}" srcOrd="0" destOrd="0" presId="urn:microsoft.com/office/officeart/2005/8/layout/lProcess2"/>
    <dgm:cxn modelId="{E9CC7F88-0BA4-4FF7-A56C-D2DA36088B4E}" srcId="{523DA4A5-096A-4454-9E40-567C5EC9B2D6}" destId="{D37F9909-F9D2-40FE-A4BD-93470A4860CF}" srcOrd="1" destOrd="0" parTransId="{80FB5124-FC29-445A-BB5C-EBF17BCFFA61}" sibTransId="{60793D26-B0BD-4482-9BA7-A0793843CC7F}"/>
    <dgm:cxn modelId="{F487548A-B22F-45E5-9357-EA85F7C4D61D}" type="presOf" srcId="{8BEF89FC-F1DA-429F-8E80-9513C46D1E8D}" destId="{E6E24645-C075-4FFE-BABF-A3A22A41C0DE}" srcOrd="0" destOrd="0" presId="urn:microsoft.com/office/officeart/2005/8/layout/lProcess2"/>
    <dgm:cxn modelId="{54E7038B-FD8D-4E66-B87B-78052190712F}" type="presOf" srcId="{FAE500EE-6574-41BD-B70B-CA38DB150168}" destId="{ACAF25DB-F4C3-411F-9FE4-A06E69ECB9C0}" srcOrd="0" destOrd="0" presId="urn:microsoft.com/office/officeart/2005/8/layout/lProcess2"/>
    <dgm:cxn modelId="{CE38D990-7A44-4DAC-B1E1-72258D4D040D}" srcId="{8123A34A-4B56-44A6-A865-AFA95461ED57}" destId="{4C76BC5E-75D7-49D8-9FDA-7F1787422EB8}" srcOrd="2" destOrd="0" parTransId="{94C068CC-4A3B-420E-B9E9-2D85E67DCCA3}" sibTransId="{15EC3FAE-AB4E-4D25-8209-62F728AC6E22}"/>
    <dgm:cxn modelId="{8D137E92-0954-4D9E-93A8-056B1F8760CF}" type="presOf" srcId="{3969472D-0E70-4AF7-AD7C-727854B702DE}" destId="{F0DE087F-E295-4E89-96B8-C5F3F0A17A4F}" srcOrd="0" destOrd="0" presId="urn:microsoft.com/office/officeart/2005/8/layout/lProcess2"/>
    <dgm:cxn modelId="{0E396999-4405-4ECC-913F-A6F4289F8E93}" srcId="{3969472D-0E70-4AF7-AD7C-727854B702DE}" destId="{21BE8230-4103-468B-9E19-E95AD77C2C8C}" srcOrd="1" destOrd="0" parTransId="{BCB10D02-72B9-463D-A758-006679271ECD}" sibTransId="{52A2BB60-5F90-4D19-B3B8-F6CA13181247}"/>
    <dgm:cxn modelId="{E8C98999-FBE9-42DE-9027-42133A49B1F7}" type="presOf" srcId="{D87AA27A-6F1F-47C8-B994-8FD0608466E8}" destId="{47C82867-B1A9-4227-B60A-73501ACA8C44}" srcOrd="0" destOrd="0" presId="urn:microsoft.com/office/officeart/2005/8/layout/lProcess2"/>
    <dgm:cxn modelId="{B145DA9D-F55F-4840-A53E-FB6B137D1762}" type="presOf" srcId="{B55EF51E-1419-4DFB-9AD7-41D18D25A021}" destId="{9AB72B7F-FF06-4A34-A8D8-9E1A259E1425}" srcOrd="0" destOrd="0" presId="urn:microsoft.com/office/officeart/2005/8/layout/lProcess2"/>
    <dgm:cxn modelId="{2A4DE49E-AC82-4299-A4A4-8E89D00936B6}" srcId="{78B61486-BCBB-47F5-B691-0FBA8BC3FD9B}" destId="{A522A3B4-910A-45A8-8EAE-E497B85B1DBE}" srcOrd="2" destOrd="0" parTransId="{26B35152-029E-4A50-9EEB-007F0F9245F4}" sibTransId="{54CD4FDE-A479-4461-B37E-CBC1E9A5BCAF}"/>
    <dgm:cxn modelId="{14A44FA3-08C0-4846-BC56-B794DD0F8E00}" type="presOf" srcId="{C353EC84-5CF0-4EBA-BCC4-B6922DF31714}" destId="{34CEE30A-86BA-48CB-8DC6-DF347675A807}" srcOrd="0" destOrd="0" presId="urn:microsoft.com/office/officeart/2005/8/layout/lProcess2"/>
    <dgm:cxn modelId="{984EFBA6-7E23-477E-852D-E79AAD0650CB}" srcId="{CCC84BDE-680F-45A6-9672-F8272D450FB4}" destId="{9AD832D1-5FF5-4D7C-848B-6445B0FCADD4}" srcOrd="2" destOrd="0" parTransId="{485FCAB8-8A3A-430D-898F-3C1D77DC3801}" sibTransId="{65152E16-941A-4D20-9AD8-350582652F2F}"/>
    <dgm:cxn modelId="{8F49C8AA-50FA-44D9-9D78-01D5117EC54C}" srcId="{27AB62F8-6E37-4C7E-9DAB-F894772CFC88}" destId="{8BEF89FC-F1DA-429F-8E80-9513C46D1E8D}" srcOrd="2" destOrd="0" parTransId="{617C9F29-2A93-47BC-94DF-D571EC0BBD4B}" sibTransId="{AD94E847-43E4-4B09-90F7-6E1D20C992EF}"/>
    <dgm:cxn modelId="{D8A3DDB1-E3DA-422F-96C5-62340F228925}" srcId="{CCC84BDE-680F-45A6-9672-F8272D450FB4}" destId="{4CEB20BF-37EC-4EFE-8A95-A4684DA5DD9E}" srcOrd="1" destOrd="0" parTransId="{EAFE892A-7984-40AE-B2FE-69173126A729}" sibTransId="{4B8BC8C0-0827-413B-9F5A-BCC3772CBF8A}"/>
    <dgm:cxn modelId="{F2B6D8B7-03B6-4297-96FF-D545A87273B5}" srcId="{8123A34A-4B56-44A6-A865-AFA95461ED57}" destId="{27AB62F8-6E37-4C7E-9DAB-F894772CFC88}" srcOrd="3" destOrd="0" parTransId="{B12F751B-F242-4054-BDDF-7F7351FA366E}" sibTransId="{949B18D7-4868-4C8D-BE46-83E723CD9D11}"/>
    <dgm:cxn modelId="{3757BEB8-69D9-426F-92AB-6CF5801DAF9D}" srcId="{523DA4A5-096A-4454-9E40-567C5EC9B2D6}" destId="{287E26CF-AC57-42F4-8ED3-CC06D6FE075E}" srcOrd="2" destOrd="0" parTransId="{9BD985E2-01C1-4E22-AE8A-0672EB93BE0C}" sibTransId="{F7590498-249E-4448-9ECB-9B75BC46A9D7}"/>
    <dgm:cxn modelId="{22C0C7BB-EA50-4B55-A29D-B892C4A4E43E}" type="presOf" srcId="{4741B036-813E-469F-869B-4471824C2C0D}" destId="{1B5BADD5-9953-471A-88F2-C8717EDE6562}" srcOrd="0" destOrd="0" presId="urn:microsoft.com/office/officeart/2005/8/layout/lProcess2"/>
    <dgm:cxn modelId="{30E2BABC-DB36-4927-8190-65FC6BB77B3F}" srcId="{27AB62F8-6E37-4C7E-9DAB-F894772CFC88}" destId="{84FC7C3C-49D2-4EA0-BDAF-25059B4F4EFB}" srcOrd="1" destOrd="0" parTransId="{A8593CE9-8EFF-4441-AAD1-EA8C53BD24A2}" sibTransId="{27DD6330-B05D-46FD-AA75-C38718AFE53D}"/>
    <dgm:cxn modelId="{F830EBBC-CE88-4FD0-945E-75D4E5A86CC8}" srcId="{CCC84BDE-680F-45A6-9672-F8272D450FB4}" destId="{4AABD0C8-A131-4CF7-823B-D11C669E3E64}" srcOrd="0" destOrd="0" parTransId="{6D9C32A8-A3EE-4EB1-B032-87D7E2B176FB}" sibTransId="{7F9EACBC-008B-48EC-BB46-3AA89EFB7AB2}"/>
    <dgm:cxn modelId="{1764F1C1-BCBE-4DBB-95A5-90E29BA3FBD8}" type="presOf" srcId="{287E26CF-AC57-42F4-8ED3-CC06D6FE075E}" destId="{18A348CB-AA5E-4630-A1F4-5BFE67A06509}" srcOrd="0" destOrd="0" presId="urn:microsoft.com/office/officeart/2005/8/layout/lProcess2"/>
    <dgm:cxn modelId="{242617DA-8833-40FD-88E2-289DF426D7E0}" srcId="{27AB62F8-6E37-4C7E-9DAB-F894772CFC88}" destId="{D87AA27A-6F1F-47C8-B994-8FD0608466E8}" srcOrd="0" destOrd="0" parTransId="{490E7B9D-1640-4C85-8DA1-5407904F9026}" sibTransId="{52924544-4DDE-45F8-B71F-BE6659AD79E8}"/>
    <dgm:cxn modelId="{4FD03CEE-3DC6-4C31-9776-AEAB0D391791}" type="presOf" srcId="{84FC7C3C-49D2-4EA0-BDAF-25059B4F4EFB}" destId="{8D184F30-A162-47FF-94C3-22817765D63E}" srcOrd="0" destOrd="0" presId="urn:microsoft.com/office/officeart/2005/8/layout/lProcess2"/>
    <dgm:cxn modelId="{7E35B2EE-5668-443F-A33E-75D46CFB39CB}" type="presOf" srcId="{523DA4A5-096A-4454-9E40-567C5EC9B2D6}" destId="{2AF8EB82-728E-44C4-8227-6D25076E634B}" srcOrd="1" destOrd="0" presId="urn:microsoft.com/office/officeart/2005/8/layout/lProcess2"/>
    <dgm:cxn modelId="{9B4518F6-485F-425C-B433-791C17D03A26}" type="presOf" srcId="{4C76BC5E-75D7-49D8-9FDA-7F1787422EB8}" destId="{49279095-045D-42F8-AFE5-79BF71579B86}" srcOrd="1" destOrd="0" presId="urn:microsoft.com/office/officeart/2005/8/layout/lProcess2"/>
    <dgm:cxn modelId="{5AE834F6-EC97-4476-9D14-35565823C99A}" type="presOf" srcId="{78B61486-BCBB-47F5-B691-0FBA8BC3FD9B}" destId="{A5C4CD54-83BF-4B03-9DA2-0D5C37DF20E8}" srcOrd="1" destOrd="0" presId="urn:microsoft.com/office/officeart/2005/8/layout/lProcess2"/>
    <dgm:cxn modelId="{59FC06F9-FBCE-40FD-A929-C64A97773536}" type="presOf" srcId="{A522A3B4-910A-45A8-8EAE-E497B85B1DBE}" destId="{681E9FA9-90F0-4500-9717-3E6B813709B6}" srcOrd="0" destOrd="0" presId="urn:microsoft.com/office/officeart/2005/8/layout/lProcess2"/>
    <dgm:cxn modelId="{A08F1FD0-312D-4092-A147-9738F0B0268C}" type="presParOf" srcId="{C663BA1D-6150-4AD9-8698-C52E4E41A3B3}" destId="{84F99AC1-4E08-4E66-9B02-BBFDC7754906}" srcOrd="0" destOrd="0" presId="urn:microsoft.com/office/officeart/2005/8/layout/lProcess2"/>
    <dgm:cxn modelId="{27CE76BD-776A-405D-89AE-2322D46B0D3C}" type="presParOf" srcId="{84F99AC1-4E08-4E66-9B02-BBFDC7754906}" destId="{AA31B698-AEC6-45D4-86B2-C924989BE9FF}" srcOrd="0" destOrd="0" presId="urn:microsoft.com/office/officeart/2005/8/layout/lProcess2"/>
    <dgm:cxn modelId="{2E0D943D-CB3E-4D88-914C-62B525A3B392}" type="presParOf" srcId="{84F99AC1-4E08-4E66-9B02-BBFDC7754906}" destId="{3DAF29AF-BD21-4B41-8F72-9558F5F7141B}" srcOrd="1" destOrd="0" presId="urn:microsoft.com/office/officeart/2005/8/layout/lProcess2"/>
    <dgm:cxn modelId="{3F0734FB-186F-457D-9916-7E4DACB9EB6D}" type="presParOf" srcId="{84F99AC1-4E08-4E66-9B02-BBFDC7754906}" destId="{67655948-FE59-4078-9C27-6F73A20F8020}" srcOrd="2" destOrd="0" presId="urn:microsoft.com/office/officeart/2005/8/layout/lProcess2"/>
    <dgm:cxn modelId="{FF0F81E9-57C4-4898-813D-2E9832B7A076}" type="presParOf" srcId="{67655948-FE59-4078-9C27-6F73A20F8020}" destId="{9D6DA7D3-ED29-4A55-ABA9-71F05931F3A8}" srcOrd="0" destOrd="0" presId="urn:microsoft.com/office/officeart/2005/8/layout/lProcess2"/>
    <dgm:cxn modelId="{85D1CEF8-1E7E-4B3E-88B0-D94EE8D1A677}" type="presParOf" srcId="{9D6DA7D3-ED29-4A55-ABA9-71F05931F3A8}" destId="{EAE17361-F707-41E0-AF80-E1B7D35062EF}" srcOrd="0" destOrd="0" presId="urn:microsoft.com/office/officeart/2005/8/layout/lProcess2"/>
    <dgm:cxn modelId="{A30A0F89-F002-433F-A79C-ED4B57A3EB98}" type="presParOf" srcId="{9D6DA7D3-ED29-4A55-ABA9-71F05931F3A8}" destId="{07852B85-36C8-491E-8B17-A8927BD781AC}" srcOrd="1" destOrd="0" presId="urn:microsoft.com/office/officeart/2005/8/layout/lProcess2"/>
    <dgm:cxn modelId="{A6739BDA-FB62-416E-85D8-409631E78581}" type="presParOf" srcId="{9D6DA7D3-ED29-4A55-ABA9-71F05931F3A8}" destId="{E60CA201-D4A2-42CB-9D7D-7DAF5AE4A95C}" srcOrd="2" destOrd="0" presId="urn:microsoft.com/office/officeart/2005/8/layout/lProcess2"/>
    <dgm:cxn modelId="{1EAD4E9D-4464-49DC-89BF-A1CFB8FA70C7}" type="presParOf" srcId="{9D6DA7D3-ED29-4A55-ABA9-71F05931F3A8}" destId="{AAFCD71E-3E52-4308-8B51-57DC9900860E}" srcOrd="3" destOrd="0" presId="urn:microsoft.com/office/officeart/2005/8/layout/lProcess2"/>
    <dgm:cxn modelId="{C98ABF69-9828-4B61-8955-4AA368F7E275}" type="presParOf" srcId="{9D6DA7D3-ED29-4A55-ABA9-71F05931F3A8}" destId="{A4C0DA36-C1D6-43B7-916C-E629D4C14ECD}" srcOrd="4" destOrd="0" presId="urn:microsoft.com/office/officeart/2005/8/layout/lProcess2"/>
    <dgm:cxn modelId="{27E7F5CC-AE61-4F3E-93AD-932B7A3180B3}" type="presParOf" srcId="{C663BA1D-6150-4AD9-8698-C52E4E41A3B3}" destId="{9233A976-6FB0-47A6-8077-CFA0140AA26D}" srcOrd="1" destOrd="0" presId="urn:microsoft.com/office/officeart/2005/8/layout/lProcess2"/>
    <dgm:cxn modelId="{03107219-D39C-43D0-B7F2-3D89117336F2}" type="presParOf" srcId="{C663BA1D-6150-4AD9-8698-C52E4E41A3B3}" destId="{1A842A1C-729B-43AF-90E7-0BCE7192119E}" srcOrd="2" destOrd="0" presId="urn:microsoft.com/office/officeart/2005/8/layout/lProcess2"/>
    <dgm:cxn modelId="{541CAE27-F509-432B-B2A0-849E0D996A66}" type="presParOf" srcId="{1A842A1C-729B-43AF-90E7-0BCE7192119E}" destId="{482898F5-C3EE-46C7-9DFF-E9D389922977}" srcOrd="0" destOrd="0" presId="urn:microsoft.com/office/officeart/2005/8/layout/lProcess2"/>
    <dgm:cxn modelId="{6314576B-8742-42E9-9479-50F40C4995A5}" type="presParOf" srcId="{1A842A1C-729B-43AF-90E7-0BCE7192119E}" destId="{2AF8EB82-728E-44C4-8227-6D25076E634B}" srcOrd="1" destOrd="0" presId="urn:microsoft.com/office/officeart/2005/8/layout/lProcess2"/>
    <dgm:cxn modelId="{8A42B245-C87E-473F-8CFE-4F1B37E32A17}" type="presParOf" srcId="{1A842A1C-729B-43AF-90E7-0BCE7192119E}" destId="{63671999-FAE8-46E2-A27C-8F74B1DBFC69}" srcOrd="2" destOrd="0" presId="urn:microsoft.com/office/officeart/2005/8/layout/lProcess2"/>
    <dgm:cxn modelId="{7DAD8C5C-969D-43E3-9BCF-DC6681E5AC23}" type="presParOf" srcId="{63671999-FAE8-46E2-A27C-8F74B1DBFC69}" destId="{77D308C2-3D29-4F17-8497-381A9C283839}" srcOrd="0" destOrd="0" presId="urn:microsoft.com/office/officeart/2005/8/layout/lProcess2"/>
    <dgm:cxn modelId="{6DA4DE61-8D45-47D7-8578-F1B0631C8DB4}" type="presParOf" srcId="{77D308C2-3D29-4F17-8497-381A9C283839}" destId="{1B5BADD5-9953-471A-88F2-C8717EDE6562}" srcOrd="0" destOrd="0" presId="urn:microsoft.com/office/officeart/2005/8/layout/lProcess2"/>
    <dgm:cxn modelId="{ADD582B3-E379-447B-B94F-CFDFD3677652}" type="presParOf" srcId="{77D308C2-3D29-4F17-8497-381A9C283839}" destId="{9E7805D2-ED50-4D43-8B90-009D89AE0A87}" srcOrd="1" destOrd="0" presId="urn:microsoft.com/office/officeart/2005/8/layout/lProcess2"/>
    <dgm:cxn modelId="{38087225-C0B8-4035-9E0D-4E1279E210E6}" type="presParOf" srcId="{77D308C2-3D29-4F17-8497-381A9C283839}" destId="{F59D199E-DE7F-4DFD-924A-BE8A32262AC7}" srcOrd="2" destOrd="0" presId="urn:microsoft.com/office/officeart/2005/8/layout/lProcess2"/>
    <dgm:cxn modelId="{4CEA6B13-C77D-42BB-9BFE-416FAAB9D9FB}" type="presParOf" srcId="{77D308C2-3D29-4F17-8497-381A9C283839}" destId="{CC25C7B7-F64E-44E2-B557-F2893F479CC6}" srcOrd="3" destOrd="0" presId="urn:microsoft.com/office/officeart/2005/8/layout/lProcess2"/>
    <dgm:cxn modelId="{668B294B-0EBC-4A73-968B-A8519AF245ED}" type="presParOf" srcId="{77D308C2-3D29-4F17-8497-381A9C283839}" destId="{18A348CB-AA5E-4630-A1F4-5BFE67A06509}" srcOrd="4" destOrd="0" presId="urn:microsoft.com/office/officeart/2005/8/layout/lProcess2"/>
    <dgm:cxn modelId="{376838F6-BF8A-4F45-8132-916E1E9BFA3E}" type="presParOf" srcId="{C663BA1D-6150-4AD9-8698-C52E4E41A3B3}" destId="{ED55228C-A818-4915-A401-8DB467CECCD6}" srcOrd="3" destOrd="0" presId="urn:microsoft.com/office/officeart/2005/8/layout/lProcess2"/>
    <dgm:cxn modelId="{11C4D04E-4D19-449B-9275-0E9DEAB03214}" type="presParOf" srcId="{C663BA1D-6150-4AD9-8698-C52E4E41A3B3}" destId="{9E55D99C-CB8B-4808-B442-E5DB2E422ED1}" srcOrd="4" destOrd="0" presId="urn:microsoft.com/office/officeart/2005/8/layout/lProcess2"/>
    <dgm:cxn modelId="{8A05FB0E-F018-48A7-B9B2-B2A283E9CF4D}" type="presParOf" srcId="{9E55D99C-CB8B-4808-B442-E5DB2E422ED1}" destId="{8CF85806-543A-4773-BC74-89460AEB2460}" srcOrd="0" destOrd="0" presId="urn:microsoft.com/office/officeart/2005/8/layout/lProcess2"/>
    <dgm:cxn modelId="{57DBADB5-B8A4-48BA-9091-9B2062624D2F}" type="presParOf" srcId="{9E55D99C-CB8B-4808-B442-E5DB2E422ED1}" destId="{49279095-045D-42F8-AFE5-79BF71579B86}" srcOrd="1" destOrd="0" presId="urn:microsoft.com/office/officeart/2005/8/layout/lProcess2"/>
    <dgm:cxn modelId="{08908F9C-377F-4B71-9837-FDADE76D7D5A}" type="presParOf" srcId="{9E55D99C-CB8B-4808-B442-E5DB2E422ED1}" destId="{9E54D59A-80FF-4BB4-B711-2D52529CB635}" srcOrd="2" destOrd="0" presId="urn:microsoft.com/office/officeart/2005/8/layout/lProcess2"/>
    <dgm:cxn modelId="{5198E1BE-5ED5-4DF5-92A9-FAB9DFDB772A}" type="presParOf" srcId="{9E54D59A-80FF-4BB4-B711-2D52529CB635}" destId="{C1EEB36C-478F-438A-B61E-C1A87C64A828}" srcOrd="0" destOrd="0" presId="urn:microsoft.com/office/officeart/2005/8/layout/lProcess2"/>
    <dgm:cxn modelId="{5CF7B3FF-CCF9-4BEE-91E2-0CCECEE48DE0}" type="presParOf" srcId="{C1EEB36C-478F-438A-B61E-C1A87C64A828}" destId="{DDD4B889-546A-4A77-8827-0F4DD052F73F}" srcOrd="0" destOrd="0" presId="urn:microsoft.com/office/officeart/2005/8/layout/lProcess2"/>
    <dgm:cxn modelId="{2631A61A-0E21-4909-9BAA-0C7519383303}" type="presParOf" srcId="{C1EEB36C-478F-438A-B61E-C1A87C64A828}" destId="{17F7AF4F-88D0-40C4-92EB-876875F8E6CD}" srcOrd="1" destOrd="0" presId="urn:microsoft.com/office/officeart/2005/8/layout/lProcess2"/>
    <dgm:cxn modelId="{AE5CA809-5C1F-4600-87CA-CF4C52614459}" type="presParOf" srcId="{C1EEB36C-478F-438A-B61E-C1A87C64A828}" destId="{D4B13135-9AC4-44E9-8948-6807205B7995}" srcOrd="2" destOrd="0" presId="urn:microsoft.com/office/officeart/2005/8/layout/lProcess2"/>
    <dgm:cxn modelId="{A989C047-CEA0-44BC-861A-02E768F1933D}" type="presParOf" srcId="{C1EEB36C-478F-438A-B61E-C1A87C64A828}" destId="{994BC1ED-7EE8-4927-BEED-5CF526D5CEB0}" srcOrd="3" destOrd="0" presId="urn:microsoft.com/office/officeart/2005/8/layout/lProcess2"/>
    <dgm:cxn modelId="{30C84F43-9327-4399-B0A5-F3BDE41FD85D}" type="presParOf" srcId="{C1EEB36C-478F-438A-B61E-C1A87C64A828}" destId="{34CEE30A-86BA-48CB-8DC6-DF347675A807}" srcOrd="4" destOrd="0" presId="urn:microsoft.com/office/officeart/2005/8/layout/lProcess2"/>
    <dgm:cxn modelId="{F7301ABC-7310-40C9-AF7F-40850EFA3DA1}" type="presParOf" srcId="{C663BA1D-6150-4AD9-8698-C52E4E41A3B3}" destId="{AC564DFC-E203-4DDB-9484-A187BA28D6B4}" srcOrd="5" destOrd="0" presId="urn:microsoft.com/office/officeart/2005/8/layout/lProcess2"/>
    <dgm:cxn modelId="{144E6E21-1025-4D43-885F-46C4FB2156F4}" type="presParOf" srcId="{C663BA1D-6150-4AD9-8698-C52E4E41A3B3}" destId="{ACB819C7-97CE-4A32-BAF1-03291654C5DC}" srcOrd="6" destOrd="0" presId="urn:microsoft.com/office/officeart/2005/8/layout/lProcess2"/>
    <dgm:cxn modelId="{4F2EF8C1-14D5-44AC-AA0B-898AD14E8FB2}" type="presParOf" srcId="{ACB819C7-97CE-4A32-BAF1-03291654C5DC}" destId="{9E6A27A1-8620-491A-A58B-B37E222D0039}" srcOrd="0" destOrd="0" presId="urn:microsoft.com/office/officeart/2005/8/layout/lProcess2"/>
    <dgm:cxn modelId="{4B4054A2-6343-43DA-AEB1-21EC2044A0EA}" type="presParOf" srcId="{ACB819C7-97CE-4A32-BAF1-03291654C5DC}" destId="{75F07999-3057-472E-B04F-245C733D1A15}" srcOrd="1" destOrd="0" presId="urn:microsoft.com/office/officeart/2005/8/layout/lProcess2"/>
    <dgm:cxn modelId="{3429970D-C9C0-4277-AE2E-45EF27FE1479}" type="presParOf" srcId="{ACB819C7-97CE-4A32-BAF1-03291654C5DC}" destId="{5FF4ABDA-3DCE-4C2A-8398-97FA240449B7}" srcOrd="2" destOrd="0" presId="urn:microsoft.com/office/officeart/2005/8/layout/lProcess2"/>
    <dgm:cxn modelId="{3AF53DAF-B361-4E48-B85B-A6341C7427FE}" type="presParOf" srcId="{5FF4ABDA-3DCE-4C2A-8398-97FA240449B7}" destId="{CB363045-E475-4BAC-A292-26CB97B86E63}" srcOrd="0" destOrd="0" presId="urn:microsoft.com/office/officeart/2005/8/layout/lProcess2"/>
    <dgm:cxn modelId="{6D7E11CE-6049-4B8F-8AC5-C6D8FF89ADB7}" type="presParOf" srcId="{CB363045-E475-4BAC-A292-26CB97B86E63}" destId="{47C82867-B1A9-4227-B60A-73501ACA8C44}" srcOrd="0" destOrd="0" presId="urn:microsoft.com/office/officeart/2005/8/layout/lProcess2"/>
    <dgm:cxn modelId="{6400B548-EAFF-4E15-B448-C8CB1FCE3A88}" type="presParOf" srcId="{CB363045-E475-4BAC-A292-26CB97B86E63}" destId="{3DF2845E-49A0-42B5-9A14-2AC9925BF94A}" srcOrd="1" destOrd="0" presId="urn:microsoft.com/office/officeart/2005/8/layout/lProcess2"/>
    <dgm:cxn modelId="{DA700682-1A22-4DA2-887B-E5C7D5FD2BE0}" type="presParOf" srcId="{CB363045-E475-4BAC-A292-26CB97B86E63}" destId="{8D184F30-A162-47FF-94C3-22817765D63E}" srcOrd="2" destOrd="0" presId="urn:microsoft.com/office/officeart/2005/8/layout/lProcess2"/>
    <dgm:cxn modelId="{534571DD-0B7C-474B-9CE5-28EA2A578D31}" type="presParOf" srcId="{CB363045-E475-4BAC-A292-26CB97B86E63}" destId="{3FC5225C-0888-463D-89D2-FBA67E4C1601}" srcOrd="3" destOrd="0" presId="urn:microsoft.com/office/officeart/2005/8/layout/lProcess2"/>
    <dgm:cxn modelId="{5B83FE49-FC98-4CCA-A580-4D5BB6225028}" type="presParOf" srcId="{CB363045-E475-4BAC-A292-26CB97B86E63}" destId="{E6E24645-C075-4FFE-BABF-A3A22A41C0DE}" srcOrd="4" destOrd="0" presId="urn:microsoft.com/office/officeart/2005/8/layout/lProcess2"/>
    <dgm:cxn modelId="{9CD42897-D0DA-4DAB-96CA-B8A546C4F9F5}" type="presParOf" srcId="{C663BA1D-6150-4AD9-8698-C52E4E41A3B3}" destId="{7DE4B436-0601-43FC-B05D-5C01C8074361}" srcOrd="7" destOrd="0" presId="urn:microsoft.com/office/officeart/2005/8/layout/lProcess2"/>
    <dgm:cxn modelId="{544DFA8C-8D66-4686-A74D-83ACCF8CDF01}" type="presParOf" srcId="{C663BA1D-6150-4AD9-8698-C52E4E41A3B3}" destId="{F18B4AE1-1331-4218-8498-5707760D4956}" srcOrd="8" destOrd="0" presId="urn:microsoft.com/office/officeart/2005/8/layout/lProcess2"/>
    <dgm:cxn modelId="{7BBC0B17-C917-41E0-91FD-DF5E8F120AD7}" type="presParOf" srcId="{F18B4AE1-1331-4218-8498-5707760D4956}" destId="{ACAF25DB-F4C3-411F-9FE4-A06E69ECB9C0}" srcOrd="0" destOrd="0" presId="urn:microsoft.com/office/officeart/2005/8/layout/lProcess2"/>
    <dgm:cxn modelId="{7C9F2716-C469-4838-9F23-FF48E9C3C270}" type="presParOf" srcId="{F18B4AE1-1331-4218-8498-5707760D4956}" destId="{F9595FB5-D22E-40E9-94AA-8C493896D7C5}" srcOrd="1" destOrd="0" presId="urn:microsoft.com/office/officeart/2005/8/layout/lProcess2"/>
    <dgm:cxn modelId="{9B0ED523-32A0-400A-A6DF-4B5750F16C1D}" type="presParOf" srcId="{F18B4AE1-1331-4218-8498-5707760D4956}" destId="{FE423B85-42BE-4542-901A-E4EBAE31D0BC}" srcOrd="2" destOrd="0" presId="urn:microsoft.com/office/officeart/2005/8/layout/lProcess2"/>
    <dgm:cxn modelId="{303040C2-EAEF-4ED7-9FDD-2A87B2A2B71B}" type="presParOf" srcId="{FE423B85-42BE-4542-901A-E4EBAE31D0BC}" destId="{4D4D42E2-A675-49D6-8E8D-794E642BFD3E}" srcOrd="0" destOrd="0" presId="urn:microsoft.com/office/officeart/2005/8/layout/lProcess2"/>
    <dgm:cxn modelId="{F5E81895-04C0-44C7-AC1B-68677EAD7745}" type="presParOf" srcId="{4D4D42E2-A675-49D6-8E8D-794E642BFD3E}" destId="{8F8FB59D-DE02-4221-B7BB-3860166B7723}" srcOrd="0" destOrd="0" presId="urn:microsoft.com/office/officeart/2005/8/layout/lProcess2"/>
    <dgm:cxn modelId="{5E03F817-39AD-49E5-8C42-1921CC3AB13C}" type="presParOf" srcId="{4D4D42E2-A675-49D6-8E8D-794E642BFD3E}" destId="{00C6E6E6-6636-4C12-82A0-E3B3DEB5129D}" srcOrd="1" destOrd="0" presId="urn:microsoft.com/office/officeart/2005/8/layout/lProcess2"/>
    <dgm:cxn modelId="{37C9442C-51ED-49FB-A8E5-8F94172BCD98}" type="presParOf" srcId="{4D4D42E2-A675-49D6-8E8D-794E642BFD3E}" destId="{9AB72B7F-FF06-4A34-A8D8-9E1A259E1425}" srcOrd="2" destOrd="0" presId="urn:microsoft.com/office/officeart/2005/8/layout/lProcess2"/>
    <dgm:cxn modelId="{E74FE9F2-FD52-4AB4-89B9-759E30199325}" type="presParOf" srcId="{4D4D42E2-A675-49D6-8E8D-794E642BFD3E}" destId="{DC0F053A-9DAD-4322-AFB0-DA9CC00CAA3B}" srcOrd="3" destOrd="0" presId="urn:microsoft.com/office/officeart/2005/8/layout/lProcess2"/>
    <dgm:cxn modelId="{4C9540C3-ADB0-4FA7-8923-0ADC984BB4AD}" type="presParOf" srcId="{4D4D42E2-A675-49D6-8E8D-794E642BFD3E}" destId="{3F1C8F86-0285-42B6-9581-A8C4C395E0D4}" srcOrd="4" destOrd="0" presId="urn:microsoft.com/office/officeart/2005/8/layout/lProcess2"/>
    <dgm:cxn modelId="{62E991D6-2E53-4134-BC49-793DDAD52014}" type="presParOf" srcId="{C663BA1D-6150-4AD9-8698-C52E4E41A3B3}" destId="{908C0045-95A3-4E47-9FB3-A3AD01EC75B8}" srcOrd="9" destOrd="0" presId="urn:microsoft.com/office/officeart/2005/8/layout/lProcess2"/>
    <dgm:cxn modelId="{6AD62871-6784-4CBC-9B29-91F7BD9A149B}" type="presParOf" srcId="{C663BA1D-6150-4AD9-8698-C52E4E41A3B3}" destId="{0684E38D-0162-4B1F-8F93-FFC0E4C8274E}" srcOrd="10" destOrd="0" presId="urn:microsoft.com/office/officeart/2005/8/layout/lProcess2"/>
    <dgm:cxn modelId="{EFC22BEF-9A3F-4641-9737-54B43FFB3219}" type="presParOf" srcId="{0684E38D-0162-4B1F-8F93-FFC0E4C8274E}" destId="{5604CE42-62ED-4A8B-9AA6-2C3C5DA70EC1}" srcOrd="0" destOrd="0" presId="urn:microsoft.com/office/officeart/2005/8/layout/lProcess2"/>
    <dgm:cxn modelId="{BCCBBE95-AAF3-4B0D-B277-77D27D4043EA}" type="presParOf" srcId="{0684E38D-0162-4B1F-8F93-FFC0E4C8274E}" destId="{A5C4CD54-83BF-4B03-9DA2-0D5C37DF20E8}" srcOrd="1" destOrd="0" presId="urn:microsoft.com/office/officeart/2005/8/layout/lProcess2"/>
    <dgm:cxn modelId="{5BEA5236-325A-47B3-9060-87A666432B3A}" type="presParOf" srcId="{0684E38D-0162-4B1F-8F93-FFC0E4C8274E}" destId="{7CD667B0-8E5C-40C9-9116-001447B96C4E}" srcOrd="2" destOrd="0" presId="urn:microsoft.com/office/officeart/2005/8/layout/lProcess2"/>
    <dgm:cxn modelId="{C36E8A9A-F958-4A12-BA34-19F8818404D7}" type="presParOf" srcId="{7CD667B0-8E5C-40C9-9116-001447B96C4E}" destId="{338CBE26-6199-4481-BB3B-785A34216E1F}" srcOrd="0" destOrd="0" presId="urn:microsoft.com/office/officeart/2005/8/layout/lProcess2"/>
    <dgm:cxn modelId="{B81F0646-5E53-4E6D-A091-B82EBF867733}" type="presParOf" srcId="{338CBE26-6199-4481-BB3B-785A34216E1F}" destId="{0A8F5991-09FF-4BFF-80A3-7245553A3C77}" srcOrd="0" destOrd="0" presId="urn:microsoft.com/office/officeart/2005/8/layout/lProcess2"/>
    <dgm:cxn modelId="{D1ECD26F-7F37-4011-AF4F-EA3CD04890E1}" type="presParOf" srcId="{338CBE26-6199-4481-BB3B-785A34216E1F}" destId="{630660CF-C72C-4CAE-B397-23B91C4B9582}" srcOrd="1" destOrd="0" presId="urn:microsoft.com/office/officeart/2005/8/layout/lProcess2"/>
    <dgm:cxn modelId="{9C6E0581-BEB5-487D-AB39-9A2E959EB6AD}" type="presParOf" srcId="{338CBE26-6199-4481-BB3B-785A34216E1F}" destId="{93E4B16E-A7A2-460D-8340-828AB3B38259}" srcOrd="2" destOrd="0" presId="urn:microsoft.com/office/officeart/2005/8/layout/lProcess2"/>
    <dgm:cxn modelId="{804FD559-7FB8-41CB-BC09-F78643F41902}" type="presParOf" srcId="{338CBE26-6199-4481-BB3B-785A34216E1F}" destId="{699B2F59-B637-4907-BDFF-BB7432868DD8}" srcOrd="3" destOrd="0" presId="urn:microsoft.com/office/officeart/2005/8/layout/lProcess2"/>
    <dgm:cxn modelId="{86901723-0CA9-42C3-9673-09798A6DA27A}" type="presParOf" srcId="{338CBE26-6199-4481-BB3B-785A34216E1F}" destId="{681E9FA9-90F0-4500-9717-3E6B813709B6}" srcOrd="4" destOrd="0" presId="urn:microsoft.com/office/officeart/2005/8/layout/lProcess2"/>
    <dgm:cxn modelId="{5A6E89E3-3F68-4667-A35F-EE8431375495}" type="presParOf" srcId="{C663BA1D-6150-4AD9-8698-C52E4E41A3B3}" destId="{F59A5CA4-18A1-4323-B4C0-B2A0EEE29814}" srcOrd="11" destOrd="0" presId="urn:microsoft.com/office/officeart/2005/8/layout/lProcess2"/>
    <dgm:cxn modelId="{E1785647-FA0D-4D38-94E0-4F9DF0E1DD12}" type="presParOf" srcId="{C663BA1D-6150-4AD9-8698-C52E4E41A3B3}" destId="{5754BF68-AA1F-47FF-B025-D365A8F63314}" srcOrd="12" destOrd="0" presId="urn:microsoft.com/office/officeart/2005/8/layout/lProcess2"/>
    <dgm:cxn modelId="{6BC089CF-09B5-444B-9BCE-CF467BCC8875}" type="presParOf" srcId="{5754BF68-AA1F-47FF-B025-D365A8F63314}" destId="{F0DE087F-E295-4E89-96B8-C5F3F0A17A4F}" srcOrd="0" destOrd="0" presId="urn:microsoft.com/office/officeart/2005/8/layout/lProcess2"/>
    <dgm:cxn modelId="{9E193C34-4E62-4724-A838-22B9881921E3}" type="presParOf" srcId="{5754BF68-AA1F-47FF-B025-D365A8F63314}" destId="{15899A60-9625-4231-96AF-85623A6A40FD}" srcOrd="1" destOrd="0" presId="urn:microsoft.com/office/officeart/2005/8/layout/lProcess2"/>
    <dgm:cxn modelId="{132A4DFA-E635-4464-AFDB-6CE2668305B7}" type="presParOf" srcId="{5754BF68-AA1F-47FF-B025-D365A8F63314}" destId="{983CACAD-2E74-44DB-8C0A-817B1BD5DFE4}" srcOrd="2" destOrd="0" presId="urn:microsoft.com/office/officeart/2005/8/layout/lProcess2"/>
    <dgm:cxn modelId="{93597C0D-5FD8-49AE-8A04-FC3196F0F160}" type="presParOf" srcId="{983CACAD-2E74-44DB-8C0A-817B1BD5DFE4}" destId="{38BB323C-F228-40F3-8E3A-00ADB22EDC20}" srcOrd="0" destOrd="0" presId="urn:microsoft.com/office/officeart/2005/8/layout/lProcess2"/>
    <dgm:cxn modelId="{99921F93-1F71-4FB1-AFE2-DDCF91F5444F}" type="presParOf" srcId="{38BB323C-F228-40F3-8E3A-00ADB22EDC20}" destId="{CE49C241-736B-458B-ACFD-25C7D6D0A5C4}" srcOrd="0" destOrd="0" presId="urn:microsoft.com/office/officeart/2005/8/layout/lProcess2"/>
    <dgm:cxn modelId="{E08F52FB-7C5E-4A9F-A6F7-745DF989F2EB}" type="presParOf" srcId="{38BB323C-F228-40F3-8E3A-00ADB22EDC20}" destId="{D5000A47-B2BC-4094-BBAF-D981F291115C}" srcOrd="1" destOrd="0" presId="urn:microsoft.com/office/officeart/2005/8/layout/lProcess2"/>
    <dgm:cxn modelId="{8BA53686-3910-4B88-8681-7C36D3D05C85}" type="presParOf" srcId="{38BB323C-F228-40F3-8E3A-00ADB22EDC20}" destId="{F35080E2-8186-4A8F-A0E5-85B2C407C691}" srcOrd="2" destOrd="0" presId="urn:microsoft.com/office/officeart/2005/8/layout/lProcess2"/>
    <dgm:cxn modelId="{73970CBD-2875-4B4B-98CE-106DA24BF05B}" type="presParOf" srcId="{38BB323C-F228-40F3-8E3A-00ADB22EDC20}" destId="{2536A6C5-4DD6-4185-ADD2-6C49C9E65CAE}" srcOrd="3" destOrd="0" presId="urn:microsoft.com/office/officeart/2005/8/layout/lProcess2"/>
    <dgm:cxn modelId="{E1CADDF3-65BC-4981-A4C3-6743F1A425D6}" type="presParOf" srcId="{38BB323C-F228-40F3-8E3A-00ADB22EDC20}" destId="{C81844B2-FDD7-4997-B471-1AEFB2E9BD14}"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37A06-A239-4DD5-BEBE-7C876A45C668}">
      <dsp:nvSpPr>
        <dsp:cNvPr id="0" name=""/>
        <dsp:cNvSpPr/>
      </dsp:nvSpPr>
      <dsp:spPr>
        <a:xfrm>
          <a:off x="0" y="71469"/>
          <a:ext cx="10515600" cy="7956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Identify manifestations of domestic violence (DV), the cycle it can take in relationships, and the challenges in creating safety for families</a:t>
          </a:r>
        </a:p>
      </dsp:txBody>
      <dsp:txXfrm>
        <a:off x="38838" y="110307"/>
        <a:ext cx="10437924" cy="717924"/>
      </dsp:txXfrm>
    </dsp:sp>
    <dsp:sp modelId="{F35F8F1D-1CB4-465E-B4FA-C2E255C71AEA}">
      <dsp:nvSpPr>
        <dsp:cNvPr id="0" name=""/>
        <dsp:cNvSpPr/>
      </dsp:nvSpPr>
      <dsp:spPr>
        <a:xfrm>
          <a:off x="0" y="924669"/>
          <a:ext cx="10515600" cy="7956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Identify how DV impacts children and affects their development and health</a:t>
          </a:r>
        </a:p>
      </dsp:txBody>
      <dsp:txXfrm>
        <a:off x="38838" y="963507"/>
        <a:ext cx="10437924" cy="717924"/>
      </dsp:txXfrm>
    </dsp:sp>
    <dsp:sp modelId="{205FCED8-17E5-4F2E-993E-DF60CF3E5012}">
      <dsp:nvSpPr>
        <dsp:cNvPr id="0" name=""/>
        <dsp:cNvSpPr/>
      </dsp:nvSpPr>
      <dsp:spPr>
        <a:xfrm>
          <a:off x="0" y="1777869"/>
          <a:ext cx="10515600" cy="7956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Understand the historical challenges with child welfare and DV cases and best practices to address the challenges</a:t>
          </a:r>
        </a:p>
      </dsp:txBody>
      <dsp:txXfrm>
        <a:off x="38838" y="1816707"/>
        <a:ext cx="10437924" cy="717924"/>
      </dsp:txXfrm>
    </dsp:sp>
    <dsp:sp modelId="{3B5EC924-0265-4E01-BFE8-4E97A0DC7AE0}">
      <dsp:nvSpPr>
        <dsp:cNvPr id="0" name=""/>
        <dsp:cNvSpPr/>
      </dsp:nvSpPr>
      <dsp:spPr>
        <a:xfrm>
          <a:off x="0" y="2631069"/>
          <a:ext cx="10515600" cy="7956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Identify benefits of collaboration between child welfare and DV agencies</a:t>
          </a:r>
        </a:p>
      </dsp:txBody>
      <dsp:txXfrm>
        <a:off x="38838" y="2669907"/>
        <a:ext cx="10437924" cy="717924"/>
      </dsp:txXfrm>
    </dsp:sp>
    <dsp:sp modelId="{78AB3865-1E63-464C-9081-389B9E69D1BB}">
      <dsp:nvSpPr>
        <dsp:cNvPr id="0" name=""/>
        <dsp:cNvSpPr/>
      </dsp:nvSpPr>
      <dsp:spPr>
        <a:xfrm>
          <a:off x="0" y="3484269"/>
          <a:ext cx="10515600" cy="7956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Understand the key elements of a successful coordinated community response to children experiencing DV</a:t>
          </a:r>
        </a:p>
      </dsp:txBody>
      <dsp:txXfrm>
        <a:off x="38838" y="3523107"/>
        <a:ext cx="10437924" cy="717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DC4F7-7B98-4482-AAF9-32DAA47CDAB8}">
      <dsp:nvSpPr>
        <dsp:cNvPr id="0" name=""/>
        <dsp:cNvSpPr/>
      </dsp:nvSpPr>
      <dsp:spPr>
        <a:xfrm>
          <a:off x="0" y="92686"/>
          <a:ext cx="10515600" cy="134257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The most dangerous point in a relationship where there is domestic violence is when the victim decides to leave.</a:t>
          </a:r>
        </a:p>
      </dsp:txBody>
      <dsp:txXfrm>
        <a:off x="65539" y="158225"/>
        <a:ext cx="10384522" cy="1211496"/>
      </dsp:txXfrm>
    </dsp:sp>
    <dsp:sp modelId="{C072C24A-837E-404A-A205-6CD692D56149}">
      <dsp:nvSpPr>
        <dsp:cNvPr id="0" name=""/>
        <dsp:cNvSpPr/>
      </dsp:nvSpPr>
      <dsp:spPr>
        <a:xfrm>
          <a:off x="0" y="1504381"/>
          <a:ext cx="10515600" cy="1342574"/>
        </a:xfrm>
        <a:prstGeom prst="roundRect">
          <a:avLst/>
        </a:prstGeom>
        <a:gradFill rotWithShape="0">
          <a:gsLst>
            <a:gs pos="0">
              <a:schemeClr val="accent5">
                <a:hueOff val="460881"/>
                <a:satOff val="-8998"/>
                <a:lumOff val="196"/>
                <a:alphaOff val="0"/>
                <a:lumMod val="110000"/>
                <a:satMod val="105000"/>
                <a:tint val="67000"/>
              </a:schemeClr>
            </a:gs>
            <a:gs pos="50000">
              <a:schemeClr val="accent5">
                <a:hueOff val="460881"/>
                <a:satOff val="-8998"/>
                <a:lumOff val="196"/>
                <a:alphaOff val="0"/>
                <a:lumMod val="105000"/>
                <a:satMod val="103000"/>
                <a:tint val="73000"/>
              </a:schemeClr>
            </a:gs>
            <a:gs pos="100000">
              <a:schemeClr val="accent5">
                <a:hueOff val="460881"/>
                <a:satOff val="-8998"/>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The parent using violence is no longer in control, the degree to which they care about following society’s rules will predict the lengths they will go to try to get their partner and children back.</a:t>
          </a:r>
          <a:endParaRPr lang="en-US" sz="2400" kern="1200"/>
        </a:p>
      </dsp:txBody>
      <dsp:txXfrm>
        <a:off x="65539" y="1569920"/>
        <a:ext cx="10384522" cy="1211496"/>
      </dsp:txXfrm>
    </dsp:sp>
    <dsp:sp modelId="{788C08E2-D0EF-4BFF-9CD7-6B2FA8ADC63E}">
      <dsp:nvSpPr>
        <dsp:cNvPr id="0" name=""/>
        <dsp:cNvSpPr/>
      </dsp:nvSpPr>
      <dsp:spPr>
        <a:xfrm>
          <a:off x="0" y="2916076"/>
          <a:ext cx="10515600" cy="1342574"/>
        </a:xfrm>
        <a:prstGeom prst="roundRect">
          <a:avLst/>
        </a:prstGeom>
        <a:gradFill rotWithShape="0">
          <a:gsLst>
            <a:gs pos="0">
              <a:schemeClr val="accent5">
                <a:hueOff val="921761"/>
                <a:satOff val="-17996"/>
                <a:lumOff val="392"/>
                <a:alphaOff val="0"/>
                <a:lumMod val="110000"/>
                <a:satMod val="105000"/>
                <a:tint val="67000"/>
              </a:schemeClr>
            </a:gs>
            <a:gs pos="50000">
              <a:schemeClr val="accent5">
                <a:hueOff val="921761"/>
                <a:satOff val="-17996"/>
                <a:lumOff val="392"/>
                <a:alphaOff val="0"/>
                <a:lumMod val="105000"/>
                <a:satMod val="103000"/>
                <a:tint val="73000"/>
              </a:schemeClr>
            </a:gs>
            <a:gs pos="100000">
              <a:schemeClr val="accent5">
                <a:hueOff val="921761"/>
                <a:satOff val="-17996"/>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Consider the number of homicides that happen during the exchange of children or visitation with them.</a:t>
          </a:r>
          <a:endParaRPr lang="en-US" sz="2400" kern="1200"/>
        </a:p>
      </dsp:txBody>
      <dsp:txXfrm>
        <a:off x="65539" y="2981615"/>
        <a:ext cx="10384522" cy="12114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0056F-91C2-4D3E-B087-98ACA0FF1721}">
      <dsp:nvSpPr>
        <dsp:cNvPr id="0" name=""/>
        <dsp:cNvSpPr/>
      </dsp:nvSpPr>
      <dsp:spPr>
        <a:xfrm>
          <a:off x="0" y="1463"/>
          <a:ext cx="11154788" cy="7862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Pre-contemplation: </a:t>
          </a:r>
          <a:r>
            <a:rPr lang="en-US" sz="2400" b="0" kern="1200"/>
            <a:t>Living in the River, </a:t>
          </a:r>
          <a:r>
            <a:rPr lang="en-US" sz="2400" b="0" kern="1200" err="1"/>
            <a:t>a.k.a</a:t>
          </a:r>
          <a:r>
            <a:rPr lang="en-US" sz="2400" b="0" kern="1200"/>
            <a:t> “Denial”</a:t>
          </a:r>
          <a:endParaRPr lang="en-US" sz="2400" kern="1200"/>
        </a:p>
      </dsp:txBody>
      <dsp:txXfrm>
        <a:off x="38381" y="39844"/>
        <a:ext cx="11078026" cy="709478"/>
      </dsp:txXfrm>
    </dsp:sp>
    <dsp:sp modelId="{941D7FF1-4227-4FF5-898A-CC972CC4D9C9}">
      <dsp:nvSpPr>
        <dsp:cNvPr id="0" name=""/>
        <dsp:cNvSpPr/>
      </dsp:nvSpPr>
      <dsp:spPr>
        <a:xfrm>
          <a:off x="0" y="787703"/>
          <a:ext cx="11154788"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1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“They don’t hit me in front of the kids.”</a:t>
          </a:r>
        </a:p>
        <a:p>
          <a:pPr marL="171450" lvl="1" indent="-171450" algn="l" defTabSz="800100">
            <a:lnSpc>
              <a:spcPct val="90000"/>
            </a:lnSpc>
            <a:spcBef>
              <a:spcPct val="0"/>
            </a:spcBef>
            <a:spcAft>
              <a:spcPct val="20000"/>
            </a:spcAft>
            <a:buChar char="•"/>
          </a:pPr>
          <a:r>
            <a:rPr lang="en-US" sz="1800" kern="1200"/>
            <a:t>“They would never hurt the kids.”</a:t>
          </a:r>
        </a:p>
        <a:p>
          <a:pPr marL="171450" lvl="1" indent="-171450" algn="l" defTabSz="800100">
            <a:lnSpc>
              <a:spcPct val="90000"/>
            </a:lnSpc>
            <a:spcBef>
              <a:spcPct val="0"/>
            </a:spcBef>
            <a:spcAft>
              <a:spcPct val="20000"/>
            </a:spcAft>
            <a:buChar char="•"/>
          </a:pPr>
          <a:r>
            <a:rPr lang="en-US" sz="1800" kern="1200"/>
            <a:t>““It’s my fault they get angry”</a:t>
          </a:r>
        </a:p>
        <a:p>
          <a:pPr marL="228600" lvl="1" indent="-228600" algn="l" defTabSz="889000">
            <a:lnSpc>
              <a:spcPct val="90000"/>
            </a:lnSpc>
            <a:spcBef>
              <a:spcPct val="0"/>
            </a:spcBef>
            <a:spcAft>
              <a:spcPct val="20000"/>
            </a:spcAft>
            <a:buChar char="•"/>
          </a:pPr>
          <a:r>
            <a:rPr lang="en-US" sz="2000" i="1" kern="1200"/>
            <a:t>Our system response: Hold space for the victim and not shame them for not acknowledging the problem</a:t>
          </a:r>
        </a:p>
      </dsp:txBody>
      <dsp:txXfrm>
        <a:off x="0" y="787703"/>
        <a:ext cx="11154788" cy="1564920"/>
      </dsp:txXfrm>
    </dsp:sp>
    <dsp:sp modelId="{064167CE-F810-46CB-9340-7FC7ECB237CE}">
      <dsp:nvSpPr>
        <dsp:cNvPr id="0" name=""/>
        <dsp:cNvSpPr/>
      </dsp:nvSpPr>
      <dsp:spPr>
        <a:xfrm>
          <a:off x="14445" y="2352623"/>
          <a:ext cx="11125897" cy="739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Contemplation: </a:t>
          </a:r>
          <a:r>
            <a:rPr lang="en-US" sz="2400" kern="1200"/>
            <a:t>Maybe there’s a problem</a:t>
          </a:r>
        </a:p>
      </dsp:txBody>
      <dsp:txXfrm>
        <a:off x="50544" y="2388722"/>
        <a:ext cx="11053699" cy="667292"/>
      </dsp:txXfrm>
    </dsp:sp>
    <dsp:sp modelId="{2A77F165-670D-48E1-BBA6-CD1198CAB331}">
      <dsp:nvSpPr>
        <dsp:cNvPr id="0" name=""/>
        <dsp:cNvSpPr/>
      </dsp:nvSpPr>
      <dsp:spPr>
        <a:xfrm>
          <a:off x="0" y="3092113"/>
          <a:ext cx="11154788"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1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“Their behavior is problematic and troubling”</a:t>
          </a:r>
        </a:p>
        <a:p>
          <a:pPr marL="171450" lvl="1" indent="-171450" algn="l" defTabSz="800100">
            <a:lnSpc>
              <a:spcPct val="90000"/>
            </a:lnSpc>
            <a:spcBef>
              <a:spcPct val="0"/>
            </a:spcBef>
            <a:spcAft>
              <a:spcPct val="20000"/>
            </a:spcAft>
            <a:buChar char="•"/>
          </a:pPr>
          <a:r>
            <a:rPr lang="en-US" sz="1800" kern="1200"/>
            <a:t>“I don’t know how to get him to stop”</a:t>
          </a:r>
        </a:p>
        <a:p>
          <a:pPr marL="228600" lvl="1" indent="-228600" algn="l" defTabSz="889000">
            <a:lnSpc>
              <a:spcPct val="90000"/>
            </a:lnSpc>
            <a:spcBef>
              <a:spcPct val="0"/>
            </a:spcBef>
            <a:spcAft>
              <a:spcPct val="20000"/>
            </a:spcAft>
            <a:buChar char="•"/>
          </a:pPr>
          <a:r>
            <a:rPr lang="en-US" sz="2000" kern="1200"/>
            <a:t>“I might want to leave but it will make it worse/don’t have the support.”</a:t>
          </a:r>
        </a:p>
        <a:p>
          <a:pPr marL="228600" lvl="1" indent="-228600" algn="l" defTabSz="889000">
            <a:lnSpc>
              <a:spcPct val="90000"/>
            </a:lnSpc>
            <a:spcBef>
              <a:spcPct val="0"/>
            </a:spcBef>
            <a:spcAft>
              <a:spcPct val="20000"/>
            </a:spcAft>
            <a:buChar char="•"/>
          </a:pPr>
          <a:r>
            <a:rPr lang="en-US" sz="2000" i="1" kern="1200"/>
            <a:t>Our response: provide information, education, and do not let the victim’s ambivalence impact how we perceive them.</a:t>
          </a:r>
          <a:endParaRPr lang="en-US" sz="2000" kern="1200"/>
        </a:p>
      </dsp:txBody>
      <dsp:txXfrm>
        <a:off x="0" y="3092113"/>
        <a:ext cx="11154788" cy="1564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A7363-6C13-49FF-A3B7-AEB3D00CF151}">
      <dsp:nvSpPr>
        <dsp:cNvPr id="0" name=""/>
        <dsp:cNvSpPr/>
      </dsp:nvSpPr>
      <dsp:spPr>
        <a:xfrm>
          <a:off x="0" y="92968"/>
          <a:ext cx="10736118"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Preparation: </a:t>
          </a:r>
          <a:r>
            <a:rPr lang="en-US" sz="2700" b="0" kern="1200"/>
            <a:t>“There’s a problem and I can decide what actions to take.”</a:t>
          </a:r>
          <a:endParaRPr lang="en-US" sz="2700" kern="1200"/>
        </a:p>
      </dsp:txBody>
      <dsp:txXfrm>
        <a:off x="31613" y="124581"/>
        <a:ext cx="10672892" cy="584369"/>
      </dsp:txXfrm>
    </dsp:sp>
    <dsp:sp modelId="{B8104AC2-5EEC-4DEB-8A1F-F7B387373273}">
      <dsp:nvSpPr>
        <dsp:cNvPr id="0" name=""/>
        <dsp:cNvSpPr/>
      </dsp:nvSpPr>
      <dsp:spPr>
        <a:xfrm>
          <a:off x="0" y="740563"/>
          <a:ext cx="10736118"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8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Victim still may be uncertain of change at times</a:t>
          </a:r>
        </a:p>
        <a:p>
          <a:pPr marL="228600" lvl="1" indent="-228600" algn="l" defTabSz="933450">
            <a:lnSpc>
              <a:spcPct val="90000"/>
            </a:lnSpc>
            <a:spcBef>
              <a:spcPct val="0"/>
            </a:spcBef>
            <a:spcAft>
              <a:spcPct val="20000"/>
            </a:spcAft>
            <a:buChar char="•"/>
          </a:pPr>
          <a:r>
            <a:rPr lang="en-US" sz="2100" kern="1200"/>
            <a:t>“I want to leave but I’m not sure I can manage without them, but I’m willing to try.”</a:t>
          </a:r>
        </a:p>
        <a:p>
          <a:pPr marL="228600" lvl="1" indent="-228600" algn="l" defTabSz="933450">
            <a:lnSpc>
              <a:spcPct val="90000"/>
            </a:lnSpc>
            <a:spcBef>
              <a:spcPct val="0"/>
            </a:spcBef>
            <a:spcAft>
              <a:spcPct val="20000"/>
            </a:spcAft>
            <a:buChar char="•"/>
          </a:pPr>
          <a:r>
            <a:rPr lang="en-US" sz="2100" kern="1200"/>
            <a:t>“Tell me what the best option is.”</a:t>
          </a:r>
        </a:p>
        <a:p>
          <a:pPr marL="457200" lvl="2" indent="-228600" algn="l" defTabSz="933450">
            <a:lnSpc>
              <a:spcPct val="90000"/>
            </a:lnSpc>
            <a:spcBef>
              <a:spcPct val="0"/>
            </a:spcBef>
            <a:spcAft>
              <a:spcPct val="20000"/>
            </a:spcAft>
            <a:buChar char="•"/>
          </a:pPr>
          <a:r>
            <a:rPr lang="en-US" sz="2100" i="1" kern="1200"/>
            <a:t>Our response: Give victims all the information about ways to create safety; collaborate and view the victim as the expert</a:t>
          </a:r>
          <a:endParaRPr lang="en-US" sz="2100" kern="1200"/>
        </a:p>
      </dsp:txBody>
      <dsp:txXfrm>
        <a:off x="0" y="740563"/>
        <a:ext cx="10736118" cy="1732590"/>
      </dsp:txXfrm>
    </dsp:sp>
    <dsp:sp modelId="{5AE8FA9E-CE6F-450E-B564-C585E818A2A4}">
      <dsp:nvSpPr>
        <dsp:cNvPr id="0" name=""/>
        <dsp:cNvSpPr/>
      </dsp:nvSpPr>
      <dsp:spPr>
        <a:xfrm>
          <a:off x="0" y="2473153"/>
          <a:ext cx="10736118"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Action: </a:t>
          </a:r>
          <a:r>
            <a:rPr lang="en-US" sz="2700" kern="1200"/>
            <a:t>“I’m going to make a change in this relationship.”</a:t>
          </a:r>
        </a:p>
      </dsp:txBody>
      <dsp:txXfrm>
        <a:off x="31613" y="2504766"/>
        <a:ext cx="10672892" cy="584369"/>
      </dsp:txXfrm>
    </dsp:sp>
    <dsp:sp modelId="{B01461E9-18B2-4814-8CDE-E342958343E4}">
      <dsp:nvSpPr>
        <dsp:cNvPr id="0" name=""/>
        <dsp:cNvSpPr/>
      </dsp:nvSpPr>
      <dsp:spPr>
        <a:xfrm>
          <a:off x="0" y="3120747"/>
          <a:ext cx="10736118"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8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Making decisions for oneself is key!</a:t>
          </a:r>
        </a:p>
        <a:p>
          <a:pPr marL="228600" lvl="1" indent="-228600" algn="l" defTabSz="933450">
            <a:lnSpc>
              <a:spcPct val="90000"/>
            </a:lnSpc>
            <a:spcBef>
              <a:spcPct val="0"/>
            </a:spcBef>
            <a:spcAft>
              <a:spcPct val="20000"/>
            </a:spcAft>
            <a:buChar char="•"/>
          </a:pPr>
          <a:r>
            <a:rPr lang="en-US" sz="2100" kern="1200"/>
            <a:t>“This is the decision that is safest for me and my children.”</a:t>
          </a:r>
        </a:p>
        <a:p>
          <a:pPr marL="228600" lvl="1" indent="-228600" algn="l" defTabSz="933450">
            <a:lnSpc>
              <a:spcPct val="90000"/>
            </a:lnSpc>
            <a:spcBef>
              <a:spcPct val="0"/>
            </a:spcBef>
            <a:spcAft>
              <a:spcPct val="20000"/>
            </a:spcAft>
            <a:buChar char="•"/>
          </a:pPr>
          <a:r>
            <a:rPr lang="en-US" sz="2100" i="1" kern="1200"/>
            <a:t>Our response: Believe and support the victim and hold the parent using violence accountable in a wide range of ways</a:t>
          </a:r>
          <a:endParaRPr lang="en-US" sz="2100" kern="1200"/>
        </a:p>
      </dsp:txBody>
      <dsp:txXfrm>
        <a:off x="0" y="3120747"/>
        <a:ext cx="10736118" cy="13972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9022-F72D-40B5-9A50-D19679C64B9B}">
      <dsp:nvSpPr>
        <dsp:cNvPr id="0" name=""/>
        <dsp:cNvSpPr/>
      </dsp:nvSpPr>
      <dsp:spPr>
        <a:xfrm>
          <a:off x="0" y="175267"/>
          <a:ext cx="9852838" cy="9149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Maintenance: </a:t>
          </a:r>
          <a:r>
            <a:rPr lang="en-US" sz="2300" kern="1200"/>
            <a:t>“I’m continuing to make difficult decisions to keep myself and my kids safe as I know how, even thought there’s no more threat.”</a:t>
          </a:r>
        </a:p>
      </dsp:txBody>
      <dsp:txXfrm>
        <a:off x="44664" y="219931"/>
        <a:ext cx="9763510" cy="825612"/>
      </dsp:txXfrm>
    </dsp:sp>
    <dsp:sp modelId="{7354DEA8-E934-4FEB-B782-7FF25BB252BE}">
      <dsp:nvSpPr>
        <dsp:cNvPr id="0" name=""/>
        <dsp:cNvSpPr/>
      </dsp:nvSpPr>
      <dsp:spPr>
        <a:xfrm>
          <a:off x="0" y="1090207"/>
          <a:ext cx="9852838"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8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“I’m really scared/angry/nervous about these changes, but I’ll keep doing it.”</a:t>
          </a:r>
        </a:p>
        <a:p>
          <a:pPr marL="171450" lvl="1" indent="-171450" algn="l" defTabSz="800100">
            <a:lnSpc>
              <a:spcPct val="90000"/>
            </a:lnSpc>
            <a:spcBef>
              <a:spcPct val="0"/>
            </a:spcBef>
            <a:spcAft>
              <a:spcPct val="20000"/>
            </a:spcAft>
            <a:buChar char="•"/>
          </a:pPr>
          <a:r>
            <a:rPr lang="en-US" sz="1800" kern="1200"/>
            <a:t>“It’s weird to live without the constant chaos and threat in my home, I don’t trust it.”</a:t>
          </a:r>
        </a:p>
        <a:p>
          <a:pPr marL="171450" lvl="1" indent="-171450" algn="l" defTabSz="800100">
            <a:lnSpc>
              <a:spcPct val="90000"/>
            </a:lnSpc>
            <a:spcBef>
              <a:spcPct val="0"/>
            </a:spcBef>
            <a:spcAft>
              <a:spcPct val="20000"/>
            </a:spcAft>
            <a:buChar char="•"/>
          </a:pPr>
          <a:r>
            <a:rPr lang="en-US" sz="1800" kern="1200"/>
            <a:t>Emotions can change quickly</a:t>
          </a:r>
        </a:p>
        <a:p>
          <a:pPr marL="342900" lvl="2" indent="-171450" algn="l" defTabSz="800100">
            <a:lnSpc>
              <a:spcPct val="90000"/>
            </a:lnSpc>
            <a:spcBef>
              <a:spcPct val="0"/>
            </a:spcBef>
            <a:spcAft>
              <a:spcPct val="20000"/>
            </a:spcAft>
            <a:buChar char="•"/>
          </a:pPr>
          <a:r>
            <a:rPr lang="en-US" sz="1800" b="0" i="1" kern="1200"/>
            <a:t>Our response: help victim re-evaluate safety.  Continue to engage parent using violence </a:t>
          </a:r>
          <a:endParaRPr lang="en-US" sz="1800" b="0" kern="1200"/>
        </a:p>
      </dsp:txBody>
      <dsp:txXfrm>
        <a:off x="0" y="1090207"/>
        <a:ext cx="9852838" cy="1237860"/>
      </dsp:txXfrm>
    </dsp:sp>
    <dsp:sp modelId="{C7B8A948-7EA4-45A0-8FDE-8D9081650299}">
      <dsp:nvSpPr>
        <dsp:cNvPr id="0" name=""/>
        <dsp:cNvSpPr/>
      </dsp:nvSpPr>
      <dsp:spPr>
        <a:xfrm>
          <a:off x="0" y="2328067"/>
          <a:ext cx="9852838" cy="9149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“Reconsideration”: </a:t>
          </a:r>
          <a:r>
            <a:rPr lang="en-US" sz="2300" b="0" kern="1200"/>
            <a:t>“It’s not to my benefit to continue these actions.  I’m in more danger, it’s too hard, I don’t have enough finances.”</a:t>
          </a:r>
          <a:endParaRPr lang="en-US" sz="2300" kern="1200"/>
        </a:p>
      </dsp:txBody>
      <dsp:txXfrm>
        <a:off x="44664" y="2372731"/>
        <a:ext cx="9763510" cy="825612"/>
      </dsp:txXfrm>
    </dsp:sp>
    <dsp:sp modelId="{663F57A7-3CF1-4771-A60B-BD0D3B278EB5}">
      <dsp:nvSpPr>
        <dsp:cNvPr id="0" name=""/>
        <dsp:cNvSpPr/>
      </dsp:nvSpPr>
      <dsp:spPr>
        <a:xfrm>
          <a:off x="0" y="3243007"/>
          <a:ext cx="9852838"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8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“He’ll lose his job if I follow through with this protective order.”</a:t>
          </a:r>
        </a:p>
        <a:p>
          <a:pPr marL="171450" lvl="1" indent="-171450" algn="l" defTabSz="800100">
            <a:lnSpc>
              <a:spcPct val="90000"/>
            </a:lnSpc>
            <a:spcBef>
              <a:spcPct val="0"/>
            </a:spcBef>
            <a:spcAft>
              <a:spcPct val="20000"/>
            </a:spcAft>
            <a:buChar char="•"/>
          </a:pPr>
          <a:r>
            <a:rPr lang="en-US" sz="1800" kern="1200"/>
            <a:t>“I can’t afford childcare, work my job, and take care of my kids without him.”</a:t>
          </a:r>
        </a:p>
        <a:p>
          <a:pPr marL="171450" lvl="1" indent="-171450" algn="l" defTabSz="800100">
            <a:lnSpc>
              <a:spcPct val="90000"/>
            </a:lnSpc>
            <a:spcBef>
              <a:spcPct val="0"/>
            </a:spcBef>
            <a:spcAft>
              <a:spcPct val="20000"/>
            </a:spcAft>
            <a:buChar char="•"/>
          </a:pPr>
          <a:r>
            <a:rPr lang="en-US" sz="1800" kern="1200"/>
            <a:t>“They are threatening to kill me or bad mouth me to my community if I don’t go back to them.”</a:t>
          </a:r>
        </a:p>
        <a:p>
          <a:pPr marL="171450" lvl="1" indent="-171450" algn="l" defTabSz="800100">
            <a:lnSpc>
              <a:spcPct val="90000"/>
            </a:lnSpc>
            <a:spcBef>
              <a:spcPct val="0"/>
            </a:spcBef>
            <a:spcAft>
              <a:spcPct val="20000"/>
            </a:spcAft>
            <a:buChar char="•"/>
          </a:pPr>
          <a:r>
            <a:rPr lang="en-US" sz="1800" b="0" i="1" kern="1200"/>
            <a:t>Our response: Continue to offer our belief that what the victim reported is true and we are available to help.</a:t>
          </a:r>
          <a:endParaRPr lang="en-US" sz="1800" b="0" kern="1200"/>
        </a:p>
      </dsp:txBody>
      <dsp:txXfrm>
        <a:off x="0" y="3243007"/>
        <a:ext cx="9852838" cy="14997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A3770-7164-48B1-BA47-E45254196392}">
      <dsp:nvSpPr>
        <dsp:cNvPr id="0" name=""/>
        <dsp:cNvSpPr/>
      </dsp:nvSpPr>
      <dsp:spPr>
        <a:xfrm rot="5400000">
          <a:off x="6706205" y="-2806781"/>
          <a:ext cx="889818" cy="673046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n-US" sz="2000" kern="1200"/>
            <a:t>Allows victim to be aware of where their partner is emotionally and mentally, which allows her to better plan for her and her children’s safety</a:t>
          </a:r>
          <a:r>
            <a:rPr lang="en-US" sz="1800" kern="1200"/>
            <a:t>.</a:t>
          </a:r>
        </a:p>
      </dsp:txBody>
      <dsp:txXfrm rot="-5400000">
        <a:off x="3785884" y="156977"/>
        <a:ext cx="6687024" cy="802944"/>
      </dsp:txXfrm>
    </dsp:sp>
    <dsp:sp modelId="{ABF83C33-8316-48D9-B276-E8B965CB24C4}">
      <dsp:nvSpPr>
        <dsp:cNvPr id="0" name=""/>
        <dsp:cNvSpPr/>
      </dsp:nvSpPr>
      <dsp:spPr>
        <a:xfrm>
          <a:off x="0" y="2312"/>
          <a:ext cx="3785884" cy="111227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Maintaining a relationship with the parent using violence</a:t>
          </a:r>
        </a:p>
      </dsp:txBody>
      <dsp:txXfrm>
        <a:off x="54297" y="56609"/>
        <a:ext cx="3677290" cy="1003679"/>
      </dsp:txXfrm>
    </dsp:sp>
    <dsp:sp modelId="{CF0D64A0-C2CD-4AF6-879B-B2B649D5E5E7}">
      <dsp:nvSpPr>
        <dsp:cNvPr id="0" name=""/>
        <dsp:cNvSpPr/>
      </dsp:nvSpPr>
      <dsp:spPr>
        <a:xfrm rot="5400000">
          <a:off x="6706205" y="-1638894"/>
          <a:ext cx="889818" cy="6730461"/>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Makes children safer than they would be if she did not encourage him</a:t>
          </a:r>
        </a:p>
      </dsp:txBody>
      <dsp:txXfrm rot="-5400000">
        <a:off x="3785884" y="1324864"/>
        <a:ext cx="6687024" cy="802944"/>
      </dsp:txXfrm>
    </dsp:sp>
    <dsp:sp modelId="{6ED0CB1C-61D1-4188-897B-44AFD3F22A34}">
      <dsp:nvSpPr>
        <dsp:cNvPr id="0" name=""/>
        <dsp:cNvSpPr/>
      </dsp:nvSpPr>
      <dsp:spPr>
        <a:xfrm>
          <a:off x="0" y="1170199"/>
          <a:ext cx="3785884" cy="111227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Encouraging the person using violence as parent </a:t>
          </a:r>
        </a:p>
      </dsp:txBody>
      <dsp:txXfrm>
        <a:off x="54297" y="1224496"/>
        <a:ext cx="3677290" cy="1003679"/>
      </dsp:txXfrm>
    </dsp:sp>
    <dsp:sp modelId="{1D7E60AB-E34B-489D-A178-482770B0C29A}">
      <dsp:nvSpPr>
        <dsp:cNvPr id="0" name=""/>
        <dsp:cNvSpPr/>
      </dsp:nvSpPr>
      <dsp:spPr>
        <a:xfrm rot="5400000">
          <a:off x="6706205" y="-471007"/>
          <a:ext cx="889818" cy="6730461"/>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It’s easier for the victim to be angry at the system than the abuser for the abuse (that’s not safe) or angry at herself</a:t>
          </a:r>
        </a:p>
      </dsp:txBody>
      <dsp:txXfrm rot="-5400000">
        <a:off x="3785884" y="2492751"/>
        <a:ext cx="6687024" cy="802944"/>
      </dsp:txXfrm>
    </dsp:sp>
    <dsp:sp modelId="{8D304FF6-2456-4F32-88B6-ED1EFF6BFD32}">
      <dsp:nvSpPr>
        <dsp:cNvPr id="0" name=""/>
        <dsp:cNvSpPr/>
      </dsp:nvSpPr>
      <dsp:spPr>
        <a:xfrm>
          <a:off x="0" y="2338086"/>
          <a:ext cx="3785884" cy="111227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Survivor’s lack of cooperation</a:t>
          </a:r>
        </a:p>
      </dsp:txBody>
      <dsp:txXfrm>
        <a:off x="54297" y="2392383"/>
        <a:ext cx="3677290" cy="1003679"/>
      </dsp:txXfrm>
    </dsp:sp>
    <dsp:sp modelId="{56B214CF-74CE-4C1B-973F-A5DC533D96EC}">
      <dsp:nvSpPr>
        <dsp:cNvPr id="0" name=""/>
        <dsp:cNvSpPr/>
      </dsp:nvSpPr>
      <dsp:spPr>
        <a:xfrm rot="5400000">
          <a:off x="6706205" y="696879"/>
          <a:ext cx="889818" cy="6730461"/>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Allows them to re-establish the previous status-quo in the relationship</a:t>
          </a:r>
        </a:p>
      </dsp:txBody>
      <dsp:txXfrm rot="-5400000">
        <a:off x="3785884" y="3660638"/>
        <a:ext cx="6687024" cy="802944"/>
      </dsp:txXfrm>
    </dsp:sp>
    <dsp:sp modelId="{CF4A2B10-F650-4218-B60E-04094B2C6009}">
      <dsp:nvSpPr>
        <dsp:cNvPr id="0" name=""/>
        <dsp:cNvSpPr/>
      </dsp:nvSpPr>
      <dsp:spPr>
        <a:xfrm>
          <a:off x="0" y="3505973"/>
          <a:ext cx="3785884" cy="111227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Victim recantation </a:t>
          </a:r>
        </a:p>
      </dsp:txBody>
      <dsp:txXfrm>
        <a:off x="54297" y="3560270"/>
        <a:ext cx="3677290" cy="10036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4C323-4B5C-47E5-8AE4-02AF4FE10BFD}">
      <dsp:nvSpPr>
        <dsp:cNvPr id="0" name=""/>
        <dsp:cNvSpPr/>
      </dsp:nvSpPr>
      <dsp:spPr>
        <a:xfrm>
          <a:off x="0" y="157689"/>
          <a:ext cx="11308016"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Instead let’s ask:</a:t>
          </a:r>
          <a:endParaRPr lang="en-US" sz="2700" kern="1200"/>
        </a:p>
      </dsp:txBody>
      <dsp:txXfrm>
        <a:off x="31613" y="189302"/>
        <a:ext cx="11244790" cy="584369"/>
      </dsp:txXfrm>
    </dsp:sp>
    <dsp:sp modelId="{26FA7794-0E73-451D-BC53-A894F1FE5856}">
      <dsp:nvSpPr>
        <dsp:cNvPr id="0" name=""/>
        <dsp:cNvSpPr/>
      </dsp:nvSpPr>
      <dsp:spPr>
        <a:xfrm>
          <a:off x="0" y="805284"/>
          <a:ext cx="11308016"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30" tIns="34290" rIns="192024" bIns="34290" numCol="1" spcCol="1270" anchor="t" anchorCtr="0">
          <a:noAutofit/>
        </a:bodyPr>
        <a:lstStyle/>
        <a:p>
          <a:pPr marL="568325" lvl="1" indent="-339725" algn="l" defTabSz="933450">
            <a:lnSpc>
              <a:spcPct val="90000"/>
            </a:lnSpc>
            <a:spcBef>
              <a:spcPct val="0"/>
            </a:spcBef>
            <a:spcAft>
              <a:spcPct val="20000"/>
            </a:spcAft>
            <a:buChar char="•"/>
          </a:pPr>
          <a:r>
            <a:rPr lang="en-US" sz="2100" b="0" kern="1200"/>
            <a:t>How can I support this survivor in feeling safe (here and now)?</a:t>
          </a:r>
          <a:endParaRPr lang="en-US" sz="2100" kern="1200"/>
        </a:p>
        <a:p>
          <a:pPr marL="568325" lvl="1" indent="-339725" algn="l" defTabSz="933450">
            <a:lnSpc>
              <a:spcPct val="90000"/>
            </a:lnSpc>
            <a:spcBef>
              <a:spcPct val="0"/>
            </a:spcBef>
            <a:spcAft>
              <a:spcPct val="20000"/>
            </a:spcAft>
            <a:buChar char="•"/>
          </a:pPr>
          <a:r>
            <a:rPr lang="en-US" sz="2100" b="0" kern="1200"/>
            <a:t>What does the victim want for themselves and their child?</a:t>
          </a:r>
          <a:endParaRPr lang="en-US" sz="2100" kern="1200"/>
        </a:p>
        <a:p>
          <a:pPr marL="1087438" lvl="2" indent="-339725" algn="l" defTabSz="933450">
            <a:lnSpc>
              <a:spcPct val="90000"/>
            </a:lnSpc>
            <a:spcBef>
              <a:spcPct val="0"/>
            </a:spcBef>
            <a:spcAft>
              <a:spcPct val="20000"/>
            </a:spcAft>
            <a:buChar char="•"/>
          </a:pPr>
          <a:r>
            <a:rPr lang="en-US" sz="2100" kern="1200"/>
            <a:t>How can we support them in obtaining it?</a:t>
          </a:r>
        </a:p>
        <a:p>
          <a:pPr marL="568325" lvl="1" indent="-339725" algn="l" defTabSz="933450">
            <a:lnSpc>
              <a:spcPct val="90000"/>
            </a:lnSpc>
            <a:spcBef>
              <a:spcPct val="0"/>
            </a:spcBef>
            <a:spcAft>
              <a:spcPct val="20000"/>
            </a:spcAft>
            <a:buChar char="•"/>
          </a:pPr>
          <a:r>
            <a:rPr lang="en-US" sz="2100" b="0" kern="1200"/>
            <a:t>Are there policies or practices that need to be adjusted to account for safety, power and control?</a:t>
          </a:r>
          <a:endParaRPr lang="en-US" sz="2100" kern="1200"/>
        </a:p>
        <a:p>
          <a:pPr marL="568325" lvl="1" indent="-339725" algn="l" defTabSz="933450">
            <a:lnSpc>
              <a:spcPct val="90000"/>
            </a:lnSpc>
            <a:spcBef>
              <a:spcPct val="0"/>
            </a:spcBef>
            <a:spcAft>
              <a:spcPct val="20000"/>
            </a:spcAft>
            <a:buChar char="•"/>
          </a:pPr>
          <a:r>
            <a:rPr lang="en-US" sz="2100" b="0" kern="1200"/>
            <a:t>How can we maintain an open, safe dialogue with the child and victim?</a:t>
          </a:r>
          <a:endParaRPr lang="en-US" sz="2100" kern="1200"/>
        </a:p>
        <a:p>
          <a:pPr marL="568325" lvl="1" indent="-339725" algn="l" defTabSz="933450">
            <a:lnSpc>
              <a:spcPct val="90000"/>
            </a:lnSpc>
            <a:spcBef>
              <a:spcPct val="0"/>
            </a:spcBef>
            <a:spcAft>
              <a:spcPct val="20000"/>
            </a:spcAft>
            <a:buChar char="•"/>
          </a:pPr>
          <a:r>
            <a:rPr lang="en-US" sz="2100" b="0" kern="1200"/>
            <a:t>How can we hold the parent using violence accountable for their behavior while maintaining safety for the child and victim?</a:t>
          </a:r>
          <a:endParaRPr lang="en-US" sz="2100" kern="1200"/>
        </a:p>
        <a:p>
          <a:pPr marL="568325" lvl="1" indent="-339725" algn="l" defTabSz="933450">
            <a:lnSpc>
              <a:spcPct val="90000"/>
            </a:lnSpc>
            <a:spcBef>
              <a:spcPct val="0"/>
            </a:spcBef>
            <a:spcAft>
              <a:spcPct val="20000"/>
            </a:spcAft>
            <a:buChar char="•"/>
          </a:pPr>
          <a:r>
            <a:rPr lang="en-US" sz="2100" b="0" kern="1200"/>
            <a:t>How do services need to shift when we realize there are forms of domestic violence present?</a:t>
          </a:r>
          <a:endParaRPr lang="en-US" sz="2100" kern="1200"/>
        </a:p>
        <a:p>
          <a:pPr marL="568325" lvl="1" indent="-339725" algn="l" defTabSz="933450">
            <a:lnSpc>
              <a:spcPct val="90000"/>
            </a:lnSpc>
            <a:spcBef>
              <a:spcPct val="0"/>
            </a:spcBef>
            <a:spcAft>
              <a:spcPct val="20000"/>
            </a:spcAft>
            <a:buChar char="•"/>
          </a:pPr>
          <a:r>
            <a:rPr lang="en-US" sz="2100" kern="1200"/>
            <a:t>How can we ensure the parent using violence receives services to prevent future violence</a:t>
          </a:r>
        </a:p>
      </dsp:txBody>
      <dsp:txXfrm>
        <a:off x="0" y="805284"/>
        <a:ext cx="11308016" cy="34651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9FCE-29A5-4BDD-B4F8-3720BA43DAFA}">
      <dsp:nvSpPr>
        <dsp:cNvPr id="0" name=""/>
        <dsp:cNvSpPr/>
      </dsp:nvSpPr>
      <dsp:spPr>
        <a:xfrm>
          <a:off x="0" y="165368"/>
          <a:ext cx="10132695" cy="527670"/>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panose="020F0502020204030204"/>
            </a:rPr>
            <a:t>Safety planning</a:t>
          </a:r>
          <a:endParaRPr lang="en-US" sz="2200" kern="1200"/>
        </a:p>
      </dsp:txBody>
      <dsp:txXfrm>
        <a:off x="25759" y="191127"/>
        <a:ext cx="10081177" cy="476152"/>
      </dsp:txXfrm>
    </dsp:sp>
    <dsp:sp modelId="{6799B884-4922-4C12-92B1-DE23117A2A61}">
      <dsp:nvSpPr>
        <dsp:cNvPr id="0" name=""/>
        <dsp:cNvSpPr/>
      </dsp:nvSpPr>
      <dsp:spPr>
        <a:xfrm>
          <a:off x="0" y="693038"/>
          <a:ext cx="1013269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71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latin typeface="Calibri" panose="020F0502020204030204"/>
            </a:rPr>
            <a:t>For the victim</a:t>
          </a:r>
          <a:endParaRPr lang="en-US" sz="1700" kern="1200"/>
        </a:p>
        <a:p>
          <a:pPr marL="171450" lvl="1" indent="-171450" algn="l" defTabSz="755650" rtl="0">
            <a:lnSpc>
              <a:spcPct val="90000"/>
            </a:lnSpc>
            <a:spcBef>
              <a:spcPct val="0"/>
            </a:spcBef>
            <a:spcAft>
              <a:spcPct val="20000"/>
            </a:spcAft>
            <a:buChar char="•"/>
          </a:pPr>
          <a:r>
            <a:rPr lang="en-US" sz="1700" kern="1200">
              <a:latin typeface="Calibri" panose="020F0502020204030204"/>
            </a:rPr>
            <a:t>For the children</a:t>
          </a:r>
        </a:p>
        <a:p>
          <a:pPr marL="171450" lvl="1" indent="-171450" algn="l" defTabSz="755650" rtl="0">
            <a:lnSpc>
              <a:spcPct val="90000"/>
            </a:lnSpc>
            <a:spcBef>
              <a:spcPct val="0"/>
            </a:spcBef>
            <a:spcAft>
              <a:spcPct val="20000"/>
            </a:spcAft>
            <a:buChar char="•"/>
          </a:pPr>
          <a:r>
            <a:rPr lang="en-US" sz="1700" kern="1200">
              <a:latin typeface="Calibri" panose="020F0502020204030204"/>
            </a:rPr>
            <a:t>For when the Victim chooses to leave in the future. </a:t>
          </a:r>
        </a:p>
      </dsp:txBody>
      <dsp:txXfrm>
        <a:off x="0" y="693038"/>
        <a:ext cx="10132695" cy="888030"/>
      </dsp:txXfrm>
    </dsp:sp>
    <dsp:sp modelId="{87613600-8AF4-4BC0-85DF-FF8263E4BA82}">
      <dsp:nvSpPr>
        <dsp:cNvPr id="0" name=""/>
        <dsp:cNvSpPr/>
      </dsp:nvSpPr>
      <dsp:spPr>
        <a:xfrm>
          <a:off x="0" y="1581068"/>
          <a:ext cx="10132695" cy="527670"/>
        </a:xfrm>
        <a:prstGeom prst="roundRect">
          <a:avLst/>
        </a:prstGeom>
        <a:gradFill rotWithShape="0">
          <a:gsLst>
            <a:gs pos="0">
              <a:schemeClr val="accent1">
                <a:shade val="50000"/>
                <a:hueOff val="29355"/>
                <a:satOff val="-20903"/>
                <a:lumOff val="24893"/>
                <a:alphaOff val="0"/>
                <a:lumMod val="110000"/>
                <a:satMod val="105000"/>
                <a:tint val="67000"/>
              </a:schemeClr>
            </a:gs>
            <a:gs pos="50000">
              <a:schemeClr val="accent1">
                <a:shade val="50000"/>
                <a:hueOff val="29355"/>
                <a:satOff val="-20903"/>
                <a:lumOff val="24893"/>
                <a:alphaOff val="0"/>
                <a:lumMod val="105000"/>
                <a:satMod val="103000"/>
                <a:tint val="73000"/>
              </a:schemeClr>
            </a:gs>
            <a:gs pos="100000">
              <a:schemeClr val="accent1">
                <a:shade val="50000"/>
                <a:hueOff val="29355"/>
                <a:satOff val="-20903"/>
                <a:lumOff val="248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panose="020F0502020204030204"/>
            </a:rPr>
            <a:t>Services</a:t>
          </a:r>
          <a:endParaRPr lang="en-US" sz="2200" kern="1200"/>
        </a:p>
      </dsp:txBody>
      <dsp:txXfrm>
        <a:off x="25759" y="1606827"/>
        <a:ext cx="10081177" cy="476152"/>
      </dsp:txXfrm>
    </dsp:sp>
    <dsp:sp modelId="{D6E08562-579D-4B48-A2D0-061CE5BFDBF3}">
      <dsp:nvSpPr>
        <dsp:cNvPr id="0" name=""/>
        <dsp:cNvSpPr/>
      </dsp:nvSpPr>
      <dsp:spPr>
        <a:xfrm>
          <a:off x="0" y="2108739"/>
          <a:ext cx="1013269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71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latin typeface="Calibri" panose="020F0502020204030204"/>
            </a:rPr>
            <a:t>Holding the parent using violence accountable by having them participate in violence intervention services</a:t>
          </a:r>
          <a:endParaRPr lang="en-US" sz="1700" kern="1200"/>
        </a:p>
        <a:p>
          <a:pPr marL="171450" lvl="1" indent="-171450" algn="l" defTabSz="755650" rtl="0">
            <a:lnSpc>
              <a:spcPct val="90000"/>
            </a:lnSpc>
            <a:spcBef>
              <a:spcPct val="0"/>
            </a:spcBef>
            <a:spcAft>
              <a:spcPct val="20000"/>
            </a:spcAft>
            <a:buChar char="•"/>
          </a:pPr>
          <a:r>
            <a:rPr lang="en-US" sz="1700" kern="1200">
              <a:latin typeface="Calibri" panose="020F0502020204030204"/>
            </a:rPr>
            <a:t>For the victim</a:t>
          </a:r>
        </a:p>
        <a:p>
          <a:pPr marL="171450" lvl="1" indent="-171450" algn="l" defTabSz="755650" rtl="0">
            <a:lnSpc>
              <a:spcPct val="90000"/>
            </a:lnSpc>
            <a:spcBef>
              <a:spcPct val="0"/>
            </a:spcBef>
            <a:spcAft>
              <a:spcPct val="20000"/>
            </a:spcAft>
            <a:buChar char="•"/>
          </a:pPr>
          <a:r>
            <a:rPr lang="en-US" sz="1700" kern="1200">
              <a:latin typeface="Calibri" panose="020F0502020204030204"/>
            </a:rPr>
            <a:t>For the children who have been exposed to the abuse/violence</a:t>
          </a:r>
        </a:p>
      </dsp:txBody>
      <dsp:txXfrm>
        <a:off x="0" y="2108739"/>
        <a:ext cx="10132695" cy="888030"/>
      </dsp:txXfrm>
    </dsp:sp>
    <dsp:sp modelId="{7D0CEC1F-A097-499F-8D41-F86AA405B011}">
      <dsp:nvSpPr>
        <dsp:cNvPr id="0" name=""/>
        <dsp:cNvSpPr/>
      </dsp:nvSpPr>
      <dsp:spPr>
        <a:xfrm>
          <a:off x="0" y="2996769"/>
          <a:ext cx="10132695" cy="527670"/>
        </a:xfrm>
        <a:prstGeom prst="roundRect">
          <a:avLst/>
        </a:prstGeom>
        <a:gradFill rotWithShape="0">
          <a:gsLst>
            <a:gs pos="0">
              <a:schemeClr val="accent1">
                <a:shade val="50000"/>
                <a:hueOff val="58711"/>
                <a:satOff val="-41806"/>
                <a:lumOff val="49787"/>
                <a:alphaOff val="0"/>
                <a:lumMod val="110000"/>
                <a:satMod val="105000"/>
                <a:tint val="67000"/>
              </a:schemeClr>
            </a:gs>
            <a:gs pos="50000">
              <a:schemeClr val="accent1">
                <a:shade val="50000"/>
                <a:hueOff val="58711"/>
                <a:satOff val="-41806"/>
                <a:lumOff val="49787"/>
                <a:alphaOff val="0"/>
                <a:lumMod val="105000"/>
                <a:satMod val="103000"/>
                <a:tint val="73000"/>
              </a:schemeClr>
            </a:gs>
            <a:gs pos="100000">
              <a:schemeClr val="accent1">
                <a:shade val="50000"/>
                <a:hueOff val="58711"/>
                <a:satOff val="-41806"/>
                <a:lumOff val="4978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panose="020F0502020204030204"/>
            </a:rPr>
            <a:t>Providing ongoing support and monitoring</a:t>
          </a:r>
        </a:p>
      </dsp:txBody>
      <dsp:txXfrm>
        <a:off x="25759" y="3022528"/>
        <a:ext cx="10081177" cy="476152"/>
      </dsp:txXfrm>
    </dsp:sp>
    <dsp:sp modelId="{F08FBD4D-E4EC-4201-B338-5DA118AAFC90}">
      <dsp:nvSpPr>
        <dsp:cNvPr id="0" name=""/>
        <dsp:cNvSpPr/>
      </dsp:nvSpPr>
      <dsp:spPr>
        <a:xfrm>
          <a:off x="0" y="3587799"/>
          <a:ext cx="10132695" cy="527670"/>
        </a:xfrm>
        <a:prstGeom prst="roundRect">
          <a:avLst/>
        </a:prstGeom>
        <a:gradFill rotWithShape="0">
          <a:gsLst>
            <a:gs pos="0">
              <a:schemeClr val="accent1">
                <a:shade val="50000"/>
                <a:hueOff val="29355"/>
                <a:satOff val="-20903"/>
                <a:lumOff val="24893"/>
                <a:alphaOff val="0"/>
                <a:lumMod val="110000"/>
                <a:satMod val="105000"/>
                <a:tint val="67000"/>
              </a:schemeClr>
            </a:gs>
            <a:gs pos="50000">
              <a:schemeClr val="accent1">
                <a:shade val="50000"/>
                <a:hueOff val="29355"/>
                <a:satOff val="-20903"/>
                <a:lumOff val="24893"/>
                <a:alphaOff val="0"/>
                <a:lumMod val="105000"/>
                <a:satMod val="103000"/>
                <a:tint val="73000"/>
              </a:schemeClr>
            </a:gs>
            <a:gs pos="100000">
              <a:schemeClr val="accent1">
                <a:shade val="50000"/>
                <a:hueOff val="29355"/>
                <a:satOff val="-20903"/>
                <a:lumOff val="248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panose="020F0502020204030204"/>
            </a:rPr>
            <a:t>Providing education around the dynamics of domestic violence</a:t>
          </a:r>
        </a:p>
      </dsp:txBody>
      <dsp:txXfrm>
        <a:off x="25759" y="3613558"/>
        <a:ext cx="10081177" cy="4761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E1ABB-9DC7-4CEA-9191-929C83504889}">
      <dsp:nvSpPr>
        <dsp:cNvPr id="0" name=""/>
        <dsp:cNvSpPr/>
      </dsp:nvSpPr>
      <dsp:spPr>
        <a:xfrm>
          <a:off x="-5671976" y="-868238"/>
          <a:ext cx="6752976" cy="6752976"/>
        </a:xfrm>
        <a:prstGeom prst="blockArc">
          <a:avLst>
            <a:gd name="adj1" fmla="val 18900000"/>
            <a:gd name="adj2" fmla="val 2700000"/>
            <a:gd name="adj3" fmla="val 32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E098F-F09F-45D4-8517-3EC1AC884A6F}">
      <dsp:nvSpPr>
        <dsp:cNvPr id="0" name=""/>
        <dsp:cNvSpPr/>
      </dsp:nvSpPr>
      <dsp:spPr>
        <a:xfrm>
          <a:off x="565861" y="385668"/>
          <a:ext cx="9616107" cy="7717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256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Asked about experiences in childhood that might objectively cause a level of trauma but are also considered preventable (did not ask about parents dying suddenly or other accidents)</a:t>
          </a:r>
        </a:p>
      </dsp:txBody>
      <dsp:txXfrm>
        <a:off x="565861" y="385668"/>
        <a:ext cx="9616107" cy="771738"/>
      </dsp:txXfrm>
    </dsp:sp>
    <dsp:sp modelId="{626F9CA6-7655-44D7-A5B2-A5CE5793C554}">
      <dsp:nvSpPr>
        <dsp:cNvPr id="0" name=""/>
        <dsp:cNvSpPr/>
      </dsp:nvSpPr>
      <dsp:spPr>
        <a:xfrm>
          <a:off x="83525" y="289201"/>
          <a:ext cx="964672" cy="9646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4FCD0B4-592C-45C1-9445-649514BE681C}">
      <dsp:nvSpPr>
        <dsp:cNvPr id="0" name=""/>
        <dsp:cNvSpPr/>
      </dsp:nvSpPr>
      <dsp:spPr>
        <a:xfrm>
          <a:off x="1008317" y="1543476"/>
          <a:ext cx="9173652" cy="77173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256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a:t>60% of survey participants had at least one ACE</a:t>
          </a:r>
          <a:endParaRPr lang="en-US" sz="1800" kern="1200"/>
        </a:p>
      </dsp:txBody>
      <dsp:txXfrm>
        <a:off x="1008317" y="1543476"/>
        <a:ext cx="9173652" cy="771738"/>
      </dsp:txXfrm>
    </dsp:sp>
    <dsp:sp modelId="{9CF18672-3037-4FF6-8CE0-D8126DDF86BE}">
      <dsp:nvSpPr>
        <dsp:cNvPr id="0" name=""/>
        <dsp:cNvSpPr/>
      </dsp:nvSpPr>
      <dsp:spPr>
        <a:xfrm>
          <a:off x="525980" y="1447009"/>
          <a:ext cx="964672" cy="9646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4815CDD-9858-49F6-B104-8A7B2063AE4E}">
      <dsp:nvSpPr>
        <dsp:cNvPr id="0" name=""/>
        <dsp:cNvSpPr/>
      </dsp:nvSpPr>
      <dsp:spPr>
        <a:xfrm>
          <a:off x="1008317" y="2701284"/>
          <a:ext cx="9173652" cy="77173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256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a:t>ACE score of 4 or more put people at risk for premature death: </a:t>
          </a:r>
          <a:r>
            <a:rPr lang="en-US" sz="1800" kern="1200"/>
            <a:t>12.4% of original participants had this score</a:t>
          </a:r>
        </a:p>
      </dsp:txBody>
      <dsp:txXfrm>
        <a:off x="1008317" y="2701284"/>
        <a:ext cx="9173652" cy="771738"/>
      </dsp:txXfrm>
    </dsp:sp>
    <dsp:sp modelId="{E3EB5E8F-1C95-402A-B0D0-5FAA78CD2454}">
      <dsp:nvSpPr>
        <dsp:cNvPr id="0" name=""/>
        <dsp:cNvSpPr/>
      </dsp:nvSpPr>
      <dsp:spPr>
        <a:xfrm>
          <a:off x="525980" y="2604817"/>
          <a:ext cx="964672" cy="9646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9797BC4-56B6-4209-B323-EB566AEF3D8A}">
      <dsp:nvSpPr>
        <dsp:cNvPr id="0" name=""/>
        <dsp:cNvSpPr/>
      </dsp:nvSpPr>
      <dsp:spPr>
        <a:xfrm>
          <a:off x="565861" y="3859093"/>
          <a:ext cx="9616107" cy="77173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256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a:t>Original study: 12.7% of participants reported their mother was treated violently</a:t>
          </a:r>
          <a:endParaRPr lang="en-US" sz="1800" kern="1200"/>
        </a:p>
      </dsp:txBody>
      <dsp:txXfrm>
        <a:off x="565861" y="3859093"/>
        <a:ext cx="9616107" cy="771738"/>
      </dsp:txXfrm>
    </dsp:sp>
    <dsp:sp modelId="{CC48FE1A-BB4D-47E3-87B4-A9FA4DA35521}">
      <dsp:nvSpPr>
        <dsp:cNvPr id="0" name=""/>
        <dsp:cNvSpPr/>
      </dsp:nvSpPr>
      <dsp:spPr>
        <a:xfrm>
          <a:off x="83525" y="3762625"/>
          <a:ext cx="964672" cy="9646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4DE8A-E3CA-4ED2-BDCF-45E30600A844}">
      <dsp:nvSpPr>
        <dsp:cNvPr id="0" name=""/>
        <dsp:cNvSpPr/>
      </dsp:nvSpPr>
      <dsp:spPr>
        <a:xfrm>
          <a:off x="0" y="256064"/>
          <a:ext cx="552994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u="sng" kern="1200"/>
            <a:t>The ACE Questionnaire asks about</a:t>
          </a:r>
          <a:r>
            <a:rPr lang="en-US" sz="2000" b="0" kern="1200"/>
            <a:t>:</a:t>
          </a:r>
          <a:endParaRPr lang="en-US" sz="2000" kern="1200"/>
        </a:p>
      </dsp:txBody>
      <dsp:txXfrm>
        <a:off x="0" y="256064"/>
        <a:ext cx="5529943" cy="576000"/>
      </dsp:txXfrm>
    </dsp:sp>
    <dsp:sp modelId="{1C8CA4F1-614A-47DB-9BEF-CF353A52905A}">
      <dsp:nvSpPr>
        <dsp:cNvPr id="0" name=""/>
        <dsp:cNvSpPr/>
      </dsp:nvSpPr>
      <dsp:spPr>
        <a:xfrm>
          <a:off x="0" y="832064"/>
          <a:ext cx="5529943"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mj-lt"/>
            <a:buAutoNum type="arabicPeriod"/>
          </a:pPr>
          <a:r>
            <a:rPr lang="en-US" sz="2000" b="0" kern="1200"/>
            <a:t>Verbal abuse</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Physical abuse</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Sexual abuse</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Emotional neglect</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Physical neglect</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Separation or divorce of parents</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Exposure to domestic violence</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Use of drugs or alcohol</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Caregiver with mental illness or suicide attempts</a:t>
          </a:r>
          <a:endParaRPr lang="en-US" sz="2000" kern="1200"/>
        </a:p>
        <a:p>
          <a:pPr marL="228600" lvl="1" indent="-228600" algn="l" defTabSz="889000">
            <a:lnSpc>
              <a:spcPct val="90000"/>
            </a:lnSpc>
            <a:spcBef>
              <a:spcPct val="0"/>
            </a:spcBef>
            <a:spcAft>
              <a:spcPct val="15000"/>
            </a:spcAft>
            <a:buFont typeface="+mj-lt"/>
            <a:buAutoNum type="arabicPeriod"/>
          </a:pPr>
          <a:r>
            <a:rPr lang="en-US" sz="2000" b="0" kern="1200"/>
            <a:t>A caregiver going to jail</a:t>
          </a:r>
          <a:endParaRPr lang="en-US" sz="2000" kern="1200"/>
        </a:p>
      </dsp:txBody>
      <dsp:txXfrm>
        <a:off x="0" y="832064"/>
        <a:ext cx="5529943" cy="3513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0E7F-4FAE-4917-9765-81E57A07CAFA}">
      <dsp:nvSpPr>
        <dsp:cNvPr id="0" name=""/>
        <dsp:cNvSpPr/>
      </dsp:nvSpPr>
      <dsp:spPr>
        <a:xfrm>
          <a:off x="0" y="25971"/>
          <a:ext cx="10515600" cy="83422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Advocacy is voluntary, respects the autonomy of the victim</a:t>
          </a:r>
        </a:p>
      </dsp:txBody>
      <dsp:txXfrm>
        <a:off x="40724" y="66695"/>
        <a:ext cx="10434152" cy="752780"/>
      </dsp:txXfrm>
    </dsp:sp>
    <dsp:sp modelId="{A59A7E55-602D-4BF5-BB89-B61A360746F5}">
      <dsp:nvSpPr>
        <dsp:cNvPr id="0" name=""/>
        <dsp:cNvSpPr/>
      </dsp:nvSpPr>
      <dsp:spPr>
        <a:xfrm>
          <a:off x="0" y="860199"/>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Child welfare is a mandate, governed by laws of the state</a:t>
          </a:r>
        </a:p>
      </dsp:txBody>
      <dsp:txXfrm>
        <a:off x="0" y="860199"/>
        <a:ext cx="10515600" cy="347760"/>
      </dsp:txXfrm>
    </dsp:sp>
    <dsp:sp modelId="{E17A4D41-0340-4D20-9F0B-2F2D9E85439C}">
      <dsp:nvSpPr>
        <dsp:cNvPr id="0" name=""/>
        <dsp:cNvSpPr/>
      </dsp:nvSpPr>
      <dsp:spPr>
        <a:xfrm>
          <a:off x="0" y="1207959"/>
          <a:ext cx="10515600" cy="834228"/>
        </a:xfrm>
        <a:prstGeom prst="roundRect">
          <a:avLst/>
        </a:prstGeom>
        <a:gradFill rotWithShape="0">
          <a:gsLst>
            <a:gs pos="0">
              <a:schemeClr val="accent2">
                <a:hueOff val="-425792"/>
                <a:satOff val="1170"/>
                <a:lumOff val="784"/>
                <a:alphaOff val="0"/>
                <a:lumMod val="110000"/>
                <a:satMod val="105000"/>
                <a:tint val="67000"/>
              </a:schemeClr>
            </a:gs>
            <a:gs pos="50000">
              <a:schemeClr val="accent2">
                <a:hueOff val="-425792"/>
                <a:satOff val="1170"/>
                <a:lumOff val="784"/>
                <a:alphaOff val="0"/>
                <a:lumMod val="105000"/>
                <a:satMod val="103000"/>
                <a:tint val="73000"/>
              </a:schemeClr>
            </a:gs>
            <a:gs pos="100000">
              <a:schemeClr val="accent2">
                <a:hueOff val="-425792"/>
                <a:satOff val="1170"/>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Confidentiality constraints</a:t>
          </a:r>
        </a:p>
      </dsp:txBody>
      <dsp:txXfrm>
        <a:off x="40724" y="1248683"/>
        <a:ext cx="10434152" cy="752780"/>
      </dsp:txXfrm>
    </dsp:sp>
    <dsp:sp modelId="{E0D5EA9D-117D-48CD-85EA-8255510C8EF6}">
      <dsp:nvSpPr>
        <dsp:cNvPr id="0" name=""/>
        <dsp:cNvSpPr/>
      </dsp:nvSpPr>
      <dsp:spPr>
        <a:xfrm>
          <a:off x="0" y="2042187"/>
          <a:ext cx="10515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Mutuality is helpful, but not always feasible due to competing laws</a:t>
          </a:r>
        </a:p>
        <a:p>
          <a:pPr marL="171450" lvl="1" indent="-171450" algn="l" defTabSz="711200">
            <a:lnSpc>
              <a:spcPct val="90000"/>
            </a:lnSpc>
            <a:spcBef>
              <a:spcPct val="0"/>
            </a:spcBef>
            <a:spcAft>
              <a:spcPct val="20000"/>
            </a:spcAft>
            <a:buChar char="•"/>
          </a:pPr>
          <a:r>
            <a:rPr lang="en-US" sz="1600" kern="1200"/>
            <a:t>Confidentiality constraints of Violence Against Women Act (VAWA) versus state mandates</a:t>
          </a:r>
        </a:p>
      </dsp:txBody>
      <dsp:txXfrm>
        <a:off x="0" y="2042187"/>
        <a:ext cx="10515600" cy="554242"/>
      </dsp:txXfrm>
    </dsp:sp>
    <dsp:sp modelId="{0A6B3561-F372-4FB7-939F-D7E20E0FE6D8}">
      <dsp:nvSpPr>
        <dsp:cNvPr id="0" name=""/>
        <dsp:cNvSpPr/>
      </dsp:nvSpPr>
      <dsp:spPr>
        <a:xfrm>
          <a:off x="0" y="2596430"/>
          <a:ext cx="10515600" cy="834228"/>
        </a:xfrm>
        <a:prstGeom prst="roundRect">
          <a:avLst/>
        </a:prstGeom>
        <a:gradFill rotWithShape="0">
          <a:gsLst>
            <a:gs pos="0">
              <a:schemeClr val="accent2">
                <a:hueOff val="-851583"/>
                <a:satOff val="2339"/>
                <a:lumOff val="1568"/>
                <a:alphaOff val="0"/>
                <a:lumMod val="110000"/>
                <a:satMod val="105000"/>
                <a:tint val="67000"/>
              </a:schemeClr>
            </a:gs>
            <a:gs pos="50000">
              <a:schemeClr val="accent2">
                <a:hueOff val="-851583"/>
                <a:satOff val="2339"/>
                <a:lumOff val="1568"/>
                <a:alphaOff val="0"/>
                <a:lumMod val="105000"/>
                <a:satMod val="103000"/>
                <a:tint val="73000"/>
              </a:schemeClr>
            </a:gs>
            <a:gs pos="100000">
              <a:schemeClr val="accent2">
                <a:hueOff val="-851583"/>
                <a:satOff val="2339"/>
                <a:lumOff val="15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to create safety for a child when there is a mandate to do so and the victim sees their safety differently?</a:t>
          </a:r>
        </a:p>
      </dsp:txBody>
      <dsp:txXfrm>
        <a:off x="40724" y="2637154"/>
        <a:ext cx="10434152" cy="752780"/>
      </dsp:txXfrm>
    </dsp:sp>
    <dsp:sp modelId="{B75C6946-3DEC-4A15-8080-44C4E5C877AF}">
      <dsp:nvSpPr>
        <dsp:cNvPr id="0" name=""/>
        <dsp:cNvSpPr/>
      </dsp:nvSpPr>
      <dsp:spPr>
        <a:xfrm>
          <a:off x="0" y="3491138"/>
          <a:ext cx="10515600" cy="834228"/>
        </a:xfrm>
        <a:prstGeom prst="roundRect">
          <a:avLst/>
        </a:prstGeom>
        <a:gradFill rotWithShape="0">
          <a:gsLst>
            <a:gs pos="0">
              <a:schemeClr val="accent2">
                <a:hueOff val="-1277375"/>
                <a:satOff val="3509"/>
                <a:lumOff val="2352"/>
                <a:alphaOff val="0"/>
                <a:lumMod val="110000"/>
                <a:satMod val="105000"/>
                <a:tint val="67000"/>
              </a:schemeClr>
            </a:gs>
            <a:gs pos="50000">
              <a:schemeClr val="accent2">
                <a:hueOff val="-1277375"/>
                <a:satOff val="3509"/>
                <a:lumOff val="2352"/>
                <a:alphaOff val="0"/>
                <a:lumMod val="105000"/>
                <a:satMod val="103000"/>
                <a:tint val="73000"/>
              </a:schemeClr>
            </a:gs>
            <a:gs pos="100000">
              <a:schemeClr val="accent2">
                <a:hueOff val="-1277375"/>
                <a:satOff val="3509"/>
                <a:lumOff val="23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Seeing survivors as alleged perpetrators for “Failure to protect”</a:t>
          </a:r>
        </a:p>
      </dsp:txBody>
      <dsp:txXfrm>
        <a:off x="40724" y="3531862"/>
        <a:ext cx="10434152"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D8D1F-FA50-432D-AE8F-7F07B9AF33B5}">
      <dsp:nvSpPr>
        <dsp:cNvPr id="0" name=""/>
        <dsp:cNvSpPr/>
      </dsp:nvSpPr>
      <dsp:spPr>
        <a:xfrm>
          <a:off x="5475625" y="1947252"/>
          <a:ext cx="4299696" cy="682088"/>
        </a:xfrm>
        <a:custGeom>
          <a:avLst/>
          <a:gdLst/>
          <a:ahLst/>
          <a:cxnLst/>
          <a:rect l="0" t="0" r="0" b="0"/>
          <a:pathLst>
            <a:path>
              <a:moveTo>
                <a:pt x="0" y="0"/>
              </a:moveTo>
              <a:lnTo>
                <a:pt x="0" y="464823"/>
              </a:lnTo>
              <a:lnTo>
                <a:pt x="4299696" y="464823"/>
              </a:lnTo>
              <a:lnTo>
                <a:pt x="4299696" y="682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4713FD-21FE-4B00-A6FF-7BE2C7299BA6}">
      <dsp:nvSpPr>
        <dsp:cNvPr id="0" name=""/>
        <dsp:cNvSpPr/>
      </dsp:nvSpPr>
      <dsp:spPr>
        <a:xfrm>
          <a:off x="5475625" y="1947252"/>
          <a:ext cx="1433232" cy="682088"/>
        </a:xfrm>
        <a:custGeom>
          <a:avLst/>
          <a:gdLst/>
          <a:ahLst/>
          <a:cxnLst/>
          <a:rect l="0" t="0" r="0" b="0"/>
          <a:pathLst>
            <a:path>
              <a:moveTo>
                <a:pt x="0" y="0"/>
              </a:moveTo>
              <a:lnTo>
                <a:pt x="0" y="464823"/>
              </a:lnTo>
              <a:lnTo>
                <a:pt x="1433232" y="464823"/>
              </a:lnTo>
              <a:lnTo>
                <a:pt x="1433232" y="682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9AEBC2-CA2B-4BBC-9843-1A6ECC663F6A}">
      <dsp:nvSpPr>
        <dsp:cNvPr id="0" name=""/>
        <dsp:cNvSpPr/>
      </dsp:nvSpPr>
      <dsp:spPr>
        <a:xfrm>
          <a:off x="4042393" y="1947252"/>
          <a:ext cx="1433232" cy="682088"/>
        </a:xfrm>
        <a:custGeom>
          <a:avLst/>
          <a:gdLst/>
          <a:ahLst/>
          <a:cxnLst/>
          <a:rect l="0" t="0" r="0" b="0"/>
          <a:pathLst>
            <a:path>
              <a:moveTo>
                <a:pt x="1433232" y="0"/>
              </a:moveTo>
              <a:lnTo>
                <a:pt x="1433232" y="464823"/>
              </a:lnTo>
              <a:lnTo>
                <a:pt x="0" y="464823"/>
              </a:lnTo>
              <a:lnTo>
                <a:pt x="0" y="682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7EC5D-0AA9-47E5-9DC6-A5FE00B1D55F}">
      <dsp:nvSpPr>
        <dsp:cNvPr id="0" name=""/>
        <dsp:cNvSpPr/>
      </dsp:nvSpPr>
      <dsp:spPr>
        <a:xfrm>
          <a:off x="1175929" y="1947252"/>
          <a:ext cx="4299696" cy="682088"/>
        </a:xfrm>
        <a:custGeom>
          <a:avLst/>
          <a:gdLst/>
          <a:ahLst/>
          <a:cxnLst/>
          <a:rect l="0" t="0" r="0" b="0"/>
          <a:pathLst>
            <a:path>
              <a:moveTo>
                <a:pt x="4299696" y="0"/>
              </a:moveTo>
              <a:lnTo>
                <a:pt x="4299696" y="464823"/>
              </a:lnTo>
              <a:lnTo>
                <a:pt x="0" y="464823"/>
              </a:lnTo>
              <a:lnTo>
                <a:pt x="0" y="682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2BE1D-E8BA-4EB9-8F1C-3BE33BEFF72C}">
      <dsp:nvSpPr>
        <dsp:cNvPr id="0" name=""/>
        <dsp:cNvSpPr/>
      </dsp:nvSpPr>
      <dsp:spPr>
        <a:xfrm>
          <a:off x="4302980" y="457994"/>
          <a:ext cx="2345288" cy="14892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493FD0-EC40-4703-9969-90FBD52F559B}">
      <dsp:nvSpPr>
        <dsp:cNvPr id="0" name=""/>
        <dsp:cNvSpPr/>
      </dsp:nvSpPr>
      <dsp:spPr>
        <a:xfrm>
          <a:off x="4563568" y="705552"/>
          <a:ext cx="2345288" cy="1489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Department of Family Services</a:t>
          </a:r>
        </a:p>
      </dsp:txBody>
      <dsp:txXfrm>
        <a:off x="4607187" y="749171"/>
        <a:ext cx="2258050" cy="1402020"/>
      </dsp:txXfrm>
    </dsp:sp>
    <dsp:sp modelId="{E9D89575-5254-4F6A-83B8-A7A475A542FC}">
      <dsp:nvSpPr>
        <dsp:cNvPr id="0" name=""/>
        <dsp:cNvSpPr/>
      </dsp:nvSpPr>
      <dsp:spPr>
        <a:xfrm>
          <a:off x="3284" y="2629340"/>
          <a:ext cx="2345288" cy="14892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A7A7224-200F-4320-9EF5-37419F7E3750}">
      <dsp:nvSpPr>
        <dsp:cNvPr id="0" name=""/>
        <dsp:cNvSpPr/>
      </dsp:nvSpPr>
      <dsp:spPr>
        <a:xfrm>
          <a:off x="263872" y="2876899"/>
          <a:ext cx="2345288" cy="1489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Children, Youth, and Families</a:t>
          </a:r>
        </a:p>
      </dsp:txBody>
      <dsp:txXfrm>
        <a:off x="307491" y="2920518"/>
        <a:ext cx="2258050" cy="1402020"/>
      </dsp:txXfrm>
    </dsp:sp>
    <dsp:sp modelId="{5B7607F1-720F-4CD2-94DD-5AE9925293AC}">
      <dsp:nvSpPr>
        <dsp:cNvPr id="0" name=""/>
        <dsp:cNvSpPr/>
      </dsp:nvSpPr>
      <dsp:spPr>
        <a:xfrm>
          <a:off x="2869748" y="2629340"/>
          <a:ext cx="2345288" cy="14892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F2A32F-0B86-4928-A539-08C97968305C}">
      <dsp:nvSpPr>
        <dsp:cNvPr id="0" name=""/>
        <dsp:cNvSpPr/>
      </dsp:nvSpPr>
      <dsp:spPr>
        <a:xfrm>
          <a:off x="3130336" y="2876899"/>
          <a:ext cx="2345288" cy="1489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Domestic and Sexual Violence Services</a:t>
          </a:r>
        </a:p>
      </dsp:txBody>
      <dsp:txXfrm>
        <a:off x="3173955" y="2920518"/>
        <a:ext cx="2258050" cy="1402020"/>
      </dsp:txXfrm>
    </dsp:sp>
    <dsp:sp modelId="{ACBAB535-9658-40BB-A56F-189028275ED7}">
      <dsp:nvSpPr>
        <dsp:cNvPr id="0" name=""/>
        <dsp:cNvSpPr/>
      </dsp:nvSpPr>
      <dsp:spPr>
        <a:xfrm>
          <a:off x="5736212" y="2629340"/>
          <a:ext cx="2345288" cy="14892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753194-7E6B-47F1-B185-C36763EA46C5}">
      <dsp:nvSpPr>
        <dsp:cNvPr id="0" name=""/>
        <dsp:cNvSpPr/>
      </dsp:nvSpPr>
      <dsp:spPr>
        <a:xfrm>
          <a:off x="5996800" y="2876899"/>
          <a:ext cx="2345288" cy="1489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Public Assistance and Employment Services</a:t>
          </a:r>
        </a:p>
      </dsp:txBody>
      <dsp:txXfrm>
        <a:off x="6040419" y="2920518"/>
        <a:ext cx="2258050" cy="1402020"/>
      </dsp:txXfrm>
    </dsp:sp>
    <dsp:sp modelId="{01E8FB15-C876-4DE4-8AB6-18ED1A8D3F62}">
      <dsp:nvSpPr>
        <dsp:cNvPr id="0" name=""/>
        <dsp:cNvSpPr/>
      </dsp:nvSpPr>
      <dsp:spPr>
        <a:xfrm>
          <a:off x="8602676" y="2629340"/>
          <a:ext cx="2345288" cy="148925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BF4758-D357-440A-8F00-4FB52140A0EA}">
      <dsp:nvSpPr>
        <dsp:cNvPr id="0" name=""/>
        <dsp:cNvSpPr/>
      </dsp:nvSpPr>
      <dsp:spPr>
        <a:xfrm>
          <a:off x="8863264" y="2876899"/>
          <a:ext cx="2345288" cy="1489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Adult and Aging</a:t>
          </a:r>
        </a:p>
      </dsp:txBody>
      <dsp:txXfrm>
        <a:off x="8906883" y="2920518"/>
        <a:ext cx="2258050" cy="14020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3769E-0B51-4DB3-9EB2-55BC65F3B50A}">
      <dsp:nvSpPr>
        <dsp:cNvPr id="0" name=""/>
        <dsp:cNvSpPr/>
      </dsp:nvSpPr>
      <dsp:spPr>
        <a:xfrm>
          <a:off x="0" y="3591"/>
          <a:ext cx="10515599" cy="8023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Perceptions of (frequent) reports identified as “custody issues”</a:t>
          </a:r>
        </a:p>
      </dsp:txBody>
      <dsp:txXfrm>
        <a:off x="39168" y="42759"/>
        <a:ext cx="10437263" cy="724028"/>
      </dsp:txXfrm>
    </dsp:sp>
    <dsp:sp modelId="{46B39223-DB2E-4A93-9DF6-4E7EF9E00DA2}">
      <dsp:nvSpPr>
        <dsp:cNvPr id="0" name=""/>
        <dsp:cNvSpPr/>
      </dsp:nvSpPr>
      <dsp:spPr>
        <a:xfrm>
          <a:off x="0" y="900995"/>
          <a:ext cx="10515599" cy="8023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Building knowledge of DV for child welfare practitioners</a:t>
          </a:r>
        </a:p>
      </dsp:txBody>
      <dsp:txXfrm>
        <a:off x="39168" y="940163"/>
        <a:ext cx="10437263" cy="724028"/>
      </dsp:txXfrm>
    </dsp:sp>
    <dsp:sp modelId="{9023AB76-184D-45D3-A8C5-6E55DEE52824}">
      <dsp:nvSpPr>
        <dsp:cNvPr id="0" name=""/>
        <dsp:cNvSpPr/>
      </dsp:nvSpPr>
      <dsp:spPr>
        <a:xfrm>
          <a:off x="0" y="1703359"/>
          <a:ext cx="10515599"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t>Child welfare practitioners often have to be a jack of all trades, but often see DV as a “specialty issue”</a:t>
          </a:r>
        </a:p>
      </dsp:txBody>
      <dsp:txXfrm>
        <a:off x="0" y="1703359"/>
        <a:ext cx="10515599" cy="853875"/>
      </dsp:txXfrm>
    </dsp:sp>
    <dsp:sp modelId="{D7FD5A1F-7619-4B51-8C43-75C561D553E5}">
      <dsp:nvSpPr>
        <dsp:cNvPr id="0" name=""/>
        <dsp:cNvSpPr/>
      </dsp:nvSpPr>
      <dsp:spPr>
        <a:xfrm>
          <a:off x="0" y="2557234"/>
          <a:ext cx="10515599" cy="8023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latin typeface="Calibri" panose="020F0502020204030204"/>
            </a:rPr>
            <a:t>Staffing capacity</a:t>
          </a:r>
        </a:p>
      </dsp:txBody>
      <dsp:txXfrm>
        <a:off x="39168" y="2596402"/>
        <a:ext cx="10437263" cy="724028"/>
      </dsp:txXfrm>
    </dsp:sp>
    <dsp:sp modelId="{F6D95C05-B45C-4981-8717-23D28939A73E}">
      <dsp:nvSpPr>
        <dsp:cNvPr id="0" name=""/>
        <dsp:cNvSpPr/>
      </dsp:nvSpPr>
      <dsp:spPr>
        <a:xfrm>
          <a:off x="0" y="3359598"/>
          <a:ext cx="1051559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a:latin typeface="Calibri" panose="020F0502020204030204"/>
            </a:rPr>
            <a:t>Cases involving DV take more time, take longer to build rapport, and need more resources. </a:t>
          </a:r>
        </a:p>
      </dsp:txBody>
      <dsp:txXfrm>
        <a:off x="0" y="3359598"/>
        <a:ext cx="10515599" cy="8197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E30AF-5821-491C-B8B1-7D63985C7D12}">
      <dsp:nvSpPr>
        <dsp:cNvPr id="0" name=""/>
        <dsp:cNvSpPr/>
      </dsp:nvSpPr>
      <dsp:spPr>
        <a:xfrm>
          <a:off x="0" y="20124"/>
          <a:ext cx="10515600" cy="100737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Data Collection</a:t>
          </a:r>
        </a:p>
      </dsp:txBody>
      <dsp:txXfrm>
        <a:off x="49176" y="69300"/>
        <a:ext cx="10417248" cy="909018"/>
      </dsp:txXfrm>
    </dsp:sp>
    <dsp:sp modelId="{4AEDEB1D-52FE-4AF9-9E91-68FB73316C02}">
      <dsp:nvSpPr>
        <dsp:cNvPr id="0" name=""/>
        <dsp:cNvSpPr/>
      </dsp:nvSpPr>
      <dsp:spPr>
        <a:xfrm>
          <a:off x="0" y="1027494"/>
          <a:ext cx="10515600" cy="330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When do we note the presence of domestic violence</a:t>
          </a:r>
          <a:r>
            <a:rPr lang="en-US" sz="3300" kern="1200">
              <a:latin typeface="Calibri" panose="020F0502020204030204"/>
            </a:rPr>
            <a:t>?</a:t>
          </a:r>
          <a:endParaRPr lang="en-US" sz="3300" kern="1200"/>
        </a:p>
        <a:p>
          <a:pPr marL="285750" lvl="1" indent="-285750" algn="l" defTabSz="1466850" rtl="0">
            <a:lnSpc>
              <a:spcPct val="90000"/>
            </a:lnSpc>
            <a:spcBef>
              <a:spcPct val="0"/>
            </a:spcBef>
            <a:spcAft>
              <a:spcPct val="20000"/>
            </a:spcAft>
            <a:buChar char="•"/>
          </a:pPr>
          <a:r>
            <a:rPr lang="en-US" sz="3300" kern="1200">
              <a:latin typeface="Calibri" panose="020F0502020204030204"/>
            </a:rPr>
            <a:t>Data collection may be limited by state databases </a:t>
          </a:r>
        </a:p>
        <a:p>
          <a:pPr marL="285750" lvl="1" indent="-285750" algn="l" defTabSz="1466850" rtl="0">
            <a:lnSpc>
              <a:spcPct val="90000"/>
            </a:lnSpc>
            <a:spcBef>
              <a:spcPct val="0"/>
            </a:spcBef>
            <a:spcAft>
              <a:spcPct val="20000"/>
            </a:spcAft>
            <a:buChar char="•"/>
          </a:pPr>
          <a:r>
            <a:rPr lang="en-US" sz="3300" kern="1200">
              <a:latin typeface="Calibri" panose="020F0502020204030204"/>
            </a:rPr>
            <a:t>It can show trends that may be occurring in your community</a:t>
          </a:r>
        </a:p>
        <a:p>
          <a:pPr marL="285750" lvl="1" indent="-285750" algn="l" defTabSz="1466850">
            <a:lnSpc>
              <a:spcPct val="90000"/>
            </a:lnSpc>
            <a:spcBef>
              <a:spcPct val="0"/>
            </a:spcBef>
            <a:spcAft>
              <a:spcPct val="20000"/>
            </a:spcAft>
            <a:buChar char="•"/>
          </a:pPr>
          <a:r>
            <a:rPr lang="en-US" sz="3300" kern="1200">
              <a:latin typeface="Calibri" panose="020F0502020204030204"/>
            </a:rPr>
            <a:t>Impacts</a:t>
          </a:r>
          <a:r>
            <a:rPr lang="en-US" sz="3300" kern="1200"/>
            <a:t> funding and allocation of resources</a:t>
          </a:r>
        </a:p>
        <a:p>
          <a:pPr marL="285750" lvl="1" indent="-285750" algn="l" defTabSz="1466850">
            <a:lnSpc>
              <a:spcPct val="90000"/>
            </a:lnSpc>
            <a:spcBef>
              <a:spcPct val="0"/>
            </a:spcBef>
            <a:spcAft>
              <a:spcPct val="20000"/>
            </a:spcAft>
            <a:buChar char="•"/>
          </a:pPr>
          <a:r>
            <a:rPr lang="en-US" sz="3300" kern="1200"/>
            <a:t>Maybe limited by state databases</a:t>
          </a:r>
        </a:p>
      </dsp:txBody>
      <dsp:txXfrm>
        <a:off x="0" y="1027494"/>
        <a:ext cx="10515600" cy="33037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1AB9C-7C2E-4CC5-850C-BAE78086FE45}">
      <dsp:nvSpPr>
        <dsp:cNvPr id="0" name=""/>
        <dsp:cNvSpPr/>
      </dsp:nvSpPr>
      <dsp:spPr>
        <a:xfrm>
          <a:off x="0" y="0"/>
          <a:ext cx="8795844" cy="86808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Fairfax: growing recognition of need for services accounting for DV for children</a:t>
          </a:r>
        </a:p>
      </dsp:txBody>
      <dsp:txXfrm>
        <a:off x="25425" y="25425"/>
        <a:ext cx="7757545" cy="817237"/>
      </dsp:txXfrm>
    </dsp:sp>
    <dsp:sp modelId="{879A0E22-1D6B-4321-BBB0-8AB64CF8EC6A}">
      <dsp:nvSpPr>
        <dsp:cNvPr id="0" name=""/>
        <dsp:cNvSpPr/>
      </dsp:nvSpPr>
      <dsp:spPr>
        <a:xfrm>
          <a:off x="656832" y="988655"/>
          <a:ext cx="8795844" cy="86808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Development of workplan using best practices from Attorney General’s National Taskforce on Children Exposed to Violence in 2012</a:t>
          </a:r>
        </a:p>
      </dsp:txBody>
      <dsp:txXfrm>
        <a:off x="682257" y="1014080"/>
        <a:ext cx="7523905" cy="817237"/>
      </dsp:txXfrm>
    </dsp:sp>
    <dsp:sp modelId="{D2C3E206-B7D4-4CFE-86BC-FE55187FA1CD}">
      <dsp:nvSpPr>
        <dsp:cNvPr id="0" name=""/>
        <dsp:cNvSpPr/>
      </dsp:nvSpPr>
      <dsp:spPr>
        <a:xfrm>
          <a:off x="1313665" y="1977310"/>
          <a:ext cx="8795844" cy="86808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of existing coordinated community response bodies, including senior county and nonprofit leaders to advocate for services</a:t>
          </a:r>
        </a:p>
      </dsp:txBody>
      <dsp:txXfrm>
        <a:off x="1339090" y="2002735"/>
        <a:ext cx="7523905" cy="817237"/>
      </dsp:txXfrm>
    </dsp:sp>
    <dsp:sp modelId="{8FECD77A-C629-435D-BCDE-12042AF8506E}">
      <dsp:nvSpPr>
        <dsp:cNvPr id="0" name=""/>
        <dsp:cNvSpPr/>
      </dsp:nvSpPr>
      <dsp:spPr>
        <a:xfrm>
          <a:off x="1970497" y="2965965"/>
          <a:ext cx="8795844" cy="86808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Board of Supervisors provided funding to Domestic and Sexual Violence Services to create the Child Witness to DV Coordinator position</a:t>
          </a:r>
          <a:endParaRPr lang="en-US" sz="2000" kern="1200"/>
        </a:p>
      </dsp:txBody>
      <dsp:txXfrm>
        <a:off x="1995922" y="2991390"/>
        <a:ext cx="7523905" cy="817237"/>
      </dsp:txXfrm>
    </dsp:sp>
    <dsp:sp modelId="{3BE5B4D6-4AA6-49F3-93FE-B97FBDC856FF}">
      <dsp:nvSpPr>
        <dsp:cNvPr id="0" name=""/>
        <dsp:cNvSpPr/>
      </dsp:nvSpPr>
      <dsp:spPr>
        <a:xfrm>
          <a:off x="2627330" y="3954620"/>
          <a:ext cx="8795844" cy="868087"/>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Countywide Child Witness to Domestic Violence Coordinator hired in FY2019</a:t>
          </a:r>
          <a:endParaRPr lang="en-US" sz="2000" kern="1200"/>
        </a:p>
      </dsp:txBody>
      <dsp:txXfrm>
        <a:off x="2652755" y="3980045"/>
        <a:ext cx="7523905" cy="817237"/>
      </dsp:txXfrm>
    </dsp:sp>
    <dsp:sp modelId="{9F85FB5D-FB9C-4EF9-A628-D4FDF83B139E}">
      <dsp:nvSpPr>
        <dsp:cNvPr id="0" name=""/>
        <dsp:cNvSpPr/>
      </dsp:nvSpPr>
      <dsp:spPr>
        <a:xfrm>
          <a:off x="8231587" y="634186"/>
          <a:ext cx="564256" cy="56425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58545" y="634186"/>
        <a:ext cx="310340" cy="424603"/>
      </dsp:txXfrm>
    </dsp:sp>
    <dsp:sp modelId="{1F4414BA-2941-4156-83FF-2A1824C58288}">
      <dsp:nvSpPr>
        <dsp:cNvPr id="0" name=""/>
        <dsp:cNvSpPr/>
      </dsp:nvSpPr>
      <dsp:spPr>
        <a:xfrm>
          <a:off x="8888420" y="1622841"/>
          <a:ext cx="564256" cy="56425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015378" y="1622841"/>
        <a:ext cx="310340" cy="424603"/>
      </dsp:txXfrm>
    </dsp:sp>
    <dsp:sp modelId="{2AAE5EC0-49F6-4838-9E5B-E90B2595E2BA}">
      <dsp:nvSpPr>
        <dsp:cNvPr id="0" name=""/>
        <dsp:cNvSpPr/>
      </dsp:nvSpPr>
      <dsp:spPr>
        <a:xfrm>
          <a:off x="9545253" y="2597028"/>
          <a:ext cx="564256" cy="564256"/>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672211" y="2597028"/>
        <a:ext cx="310340" cy="424603"/>
      </dsp:txXfrm>
    </dsp:sp>
    <dsp:sp modelId="{44E641D8-9C35-4B82-8413-097E6E7BA544}">
      <dsp:nvSpPr>
        <dsp:cNvPr id="0" name=""/>
        <dsp:cNvSpPr/>
      </dsp:nvSpPr>
      <dsp:spPr>
        <a:xfrm>
          <a:off x="10202085" y="3595328"/>
          <a:ext cx="564256" cy="56425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329043" y="3595328"/>
        <a:ext cx="310340" cy="4246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36ED2-1E13-4D16-8ABA-542DF2AE2199}">
      <dsp:nvSpPr>
        <dsp:cNvPr id="0" name=""/>
        <dsp:cNvSpPr/>
      </dsp:nvSpPr>
      <dsp:spPr>
        <a:xfrm>
          <a:off x="567" y="418411"/>
          <a:ext cx="6596147" cy="316592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 mission of the Step Up 4 Kids Initiative is to improve the short-term and long-term outcomes in the lives of children who have witnessed domestic violence by improving the government and community response, enhancing clinical intervention services, and providing opportunities for individual impact.</a:t>
          </a:r>
        </a:p>
      </dsp:txBody>
      <dsp:txXfrm>
        <a:off x="567" y="418411"/>
        <a:ext cx="6596147" cy="316592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DDA5-C3A9-4424-8F7E-2A18B9672BBE}">
      <dsp:nvSpPr>
        <dsp:cNvPr id="0" name=""/>
        <dsp:cNvSpPr/>
      </dsp:nvSpPr>
      <dsp:spPr>
        <a:xfrm>
          <a:off x="0" y="55732"/>
          <a:ext cx="10515600" cy="527670"/>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What agencies do similar work in responding to DV?</a:t>
          </a:r>
        </a:p>
      </dsp:txBody>
      <dsp:txXfrm>
        <a:off x="25759" y="81491"/>
        <a:ext cx="10464082" cy="476152"/>
      </dsp:txXfrm>
    </dsp:sp>
    <dsp:sp modelId="{F48E7429-8DCF-4995-9853-F9028CB6AF08}">
      <dsp:nvSpPr>
        <dsp:cNvPr id="0" name=""/>
        <dsp:cNvSpPr/>
      </dsp:nvSpPr>
      <dsp:spPr>
        <a:xfrm>
          <a:off x="0" y="583402"/>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Including working with those who use violence (family violence intervention/batterer intervention programs)</a:t>
          </a:r>
        </a:p>
      </dsp:txBody>
      <dsp:txXfrm>
        <a:off x="0" y="583402"/>
        <a:ext cx="10515600" cy="364320"/>
      </dsp:txXfrm>
    </dsp:sp>
    <dsp:sp modelId="{BD2093B5-1887-4F9B-83DE-215D151FF08A}">
      <dsp:nvSpPr>
        <dsp:cNvPr id="0" name=""/>
        <dsp:cNvSpPr/>
      </dsp:nvSpPr>
      <dsp:spPr>
        <a:xfrm>
          <a:off x="0" y="947722"/>
          <a:ext cx="10515600" cy="527670"/>
        </a:xfrm>
        <a:prstGeom prst="roundRect">
          <a:avLst/>
        </a:prstGeom>
        <a:gradFill rotWithShape="0">
          <a:gsLst>
            <a:gs pos="0">
              <a:schemeClr val="accent1">
                <a:shade val="80000"/>
                <a:hueOff val="8502"/>
                <a:satOff val="-6292"/>
                <a:lumOff val="5676"/>
                <a:alphaOff val="0"/>
                <a:lumMod val="110000"/>
                <a:satMod val="105000"/>
                <a:tint val="67000"/>
              </a:schemeClr>
            </a:gs>
            <a:gs pos="50000">
              <a:schemeClr val="accent1">
                <a:shade val="80000"/>
                <a:hueOff val="8502"/>
                <a:satOff val="-6292"/>
                <a:lumOff val="5676"/>
                <a:alphaOff val="0"/>
                <a:lumMod val="105000"/>
                <a:satMod val="103000"/>
                <a:tint val="73000"/>
              </a:schemeClr>
            </a:gs>
            <a:gs pos="100000">
              <a:schemeClr val="accent1">
                <a:shade val="80000"/>
                <a:hueOff val="8502"/>
                <a:satOff val="-6292"/>
                <a:lumOff val="5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Which programs and agencies play a role in protecting children</a:t>
          </a:r>
        </a:p>
      </dsp:txBody>
      <dsp:txXfrm>
        <a:off x="25759" y="973481"/>
        <a:ext cx="10464082" cy="476152"/>
      </dsp:txXfrm>
    </dsp:sp>
    <dsp:sp modelId="{F0A37571-E195-460F-8351-13AAA2DDB870}">
      <dsp:nvSpPr>
        <dsp:cNvPr id="0" name=""/>
        <dsp:cNvSpPr/>
      </dsp:nvSpPr>
      <dsp:spPr>
        <a:xfrm>
          <a:off x="0" y="1538752"/>
          <a:ext cx="10515600" cy="527670"/>
        </a:xfrm>
        <a:prstGeom prst="roundRect">
          <a:avLst/>
        </a:prstGeom>
        <a:gradFill rotWithShape="0">
          <a:gsLst>
            <a:gs pos="0">
              <a:schemeClr val="accent1">
                <a:shade val="80000"/>
                <a:hueOff val="17004"/>
                <a:satOff val="-12584"/>
                <a:lumOff val="11352"/>
                <a:alphaOff val="0"/>
                <a:lumMod val="110000"/>
                <a:satMod val="105000"/>
                <a:tint val="67000"/>
              </a:schemeClr>
            </a:gs>
            <a:gs pos="50000">
              <a:schemeClr val="accent1">
                <a:shade val="80000"/>
                <a:hueOff val="17004"/>
                <a:satOff val="-12584"/>
                <a:lumOff val="11352"/>
                <a:alphaOff val="0"/>
                <a:lumMod val="105000"/>
                <a:satMod val="103000"/>
                <a:tint val="73000"/>
              </a:schemeClr>
            </a:gs>
            <a:gs pos="100000">
              <a:schemeClr val="accent1">
                <a:shade val="80000"/>
                <a:hueOff val="17004"/>
                <a:satOff val="-12584"/>
                <a:lumOff val="113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Where are you trying to deepen relationships?</a:t>
          </a:r>
        </a:p>
      </dsp:txBody>
      <dsp:txXfrm>
        <a:off x="25759" y="1564511"/>
        <a:ext cx="10464082" cy="476152"/>
      </dsp:txXfrm>
    </dsp:sp>
    <dsp:sp modelId="{0B4E0C3B-0B43-42DD-89BA-CC520295085A}">
      <dsp:nvSpPr>
        <dsp:cNvPr id="0" name=""/>
        <dsp:cNvSpPr/>
      </dsp:nvSpPr>
      <dsp:spPr>
        <a:xfrm>
          <a:off x="0" y="2129782"/>
          <a:ext cx="10515600" cy="527670"/>
        </a:xfrm>
        <a:prstGeom prst="roundRect">
          <a:avLst/>
        </a:prstGeom>
        <a:gradFill rotWithShape="0">
          <a:gsLst>
            <a:gs pos="0">
              <a:schemeClr val="accent1">
                <a:shade val="80000"/>
                <a:hueOff val="25506"/>
                <a:satOff val="-18875"/>
                <a:lumOff val="17028"/>
                <a:alphaOff val="0"/>
                <a:lumMod val="110000"/>
                <a:satMod val="105000"/>
                <a:tint val="67000"/>
              </a:schemeClr>
            </a:gs>
            <a:gs pos="50000">
              <a:schemeClr val="accent1">
                <a:shade val="80000"/>
                <a:hueOff val="25506"/>
                <a:satOff val="-18875"/>
                <a:lumOff val="17028"/>
                <a:alphaOff val="0"/>
                <a:lumMod val="105000"/>
                <a:satMod val="103000"/>
                <a:tint val="73000"/>
              </a:schemeClr>
            </a:gs>
            <a:gs pos="100000">
              <a:schemeClr val="accent1">
                <a:shade val="80000"/>
                <a:hueOff val="25506"/>
                <a:satOff val="-18875"/>
                <a:lumOff val="170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Where are the people you are trying to reach?</a:t>
          </a:r>
        </a:p>
      </dsp:txBody>
      <dsp:txXfrm>
        <a:off x="25759" y="2155541"/>
        <a:ext cx="10464082" cy="476152"/>
      </dsp:txXfrm>
    </dsp:sp>
    <dsp:sp modelId="{D2B87648-49C4-4958-95DA-92A5DE584F58}">
      <dsp:nvSpPr>
        <dsp:cNvPr id="0" name=""/>
        <dsp:cNvSpPr/>
      </dsp:nvSpPr>
      <dsp:spPr>
        <a:xfrm>
          <a:off x="0" y="2720812"/>
          <a:ext cx="10515600" cy="527670"/>
        </a:xfrm>
        <a:prstGeom prst="roundRect">
          <a:avLst/>
        </a:prstGeom>
        <a:gradFill rotWithShape="0">
          <a:gsLst>
            <a:gs pos="0">
              <a:schemeClr val="accent1">
                <a:shade val="80000"/>
                <a:hueOff val="34008"/>
                <a:satOff val="-25167"/>
                <a:lumOff val="22704"/>
                <a:alphaOff val="0"/>
                <a:lumMod val="110000"/>
                <a:satMod val="105000"/>
                <a:tint val="67000"/>
              </a:schemeClr>
            </a:gs>
            <a:gs pos="50000">
              <a:schemeClr val="accent1">
                <a:shade val="80000"/>
                <a:hueOff val="34008"/>
                <a:satOff val="-25167"/>
                <a:lumOff val="22704"/>
                <a:alphaOff val="0"/>
                <a:lumMod val="105000"/>
                <a:satMod val="103000"/>
                <a:tint val="73000"/>
              </a:schemeClr>
            </a:gs>
            <a:gs pos="100000">
              <a:schemeClr val="accent1">
                <a:shade val="80000"/>
                <a:hueOff val="34008"/>
                <a:satOff val="-25167"/>
                <a:lumOff val="227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Who are the trusted, culturally specific providers in immigrant or BIPOC communities?</a:t>
          </a:r>
        </a:p>
      </dsp:txBody>
      <dsp:txXfrm>
        <a:off x="25759" y="2746571"/>
        <a:ext cx="10464082" cy="476152"/>
      </dsp:txXfrm>
    </dsp:sp>
    <dsp:sp modelId="{882C27C5-6A94-4563-B8ED-CCD3317FF824}">
      <dsp:nvSpPr>
        <dsp:cNvPr id="0" name=""/>
        <dsp:cNvSpPr/>
      </dsp:nvSpPr>
      <dsp:spPr>
        <a:xfrm>
          <a:off x="0" y="3311842"/>
          <a:ext cx="10515600" cy="527670"/>
        </a:xfrm>
        <a:prstGeom prst="roundRect">
          <a:avLst/>
        </a:prstGeom>
        <a:gradFill rotWithShape="0">
          <a:gsLst>
            <a:gs pos="0">
              <a:schemeClr val="accent1">
                <a:shade val="80000"/>
                <a:hueOff val="42509"/>
                <a:satOff val="-31459"/>
                <a:lumOff val="28380"/>
                <a:alphaOff val="0"/>
                <a:lumMod val="110000"/>
                <a:satMod val="105000"/>
                <a:tint val="67000"/>
              </a:schemeClr>
            </a:gs>
            <a:gs pos="50000">
              <a:schemeClr val="accent1">
                <a:shade val="80000"/>
                <a:hueOff val="42509"/>
                <a:satOff val="-31459"/>
                <a:lumOff val="28380"/>
                <a:alphaOff val="0"/>
                <a:lumMod val="105000"/>
                <a:satMod val="103000"/>
                <a:tint val="73000"/>
              </a:schemeClr>
            </a:gs>
            <a:gs pos="100000">
              <a:schemeClr val="accent1">
                <a:shade val="80000"/>
                <a:hueOff val="42509"/>
                <a:satOff val="-31459"/>
                <a:lumOff val="283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Faith community partnerships</a:t>
          </a:r>
        </a:p>
      </dsp:txBody>
      <dsp:txXfrm>
        <a:off x="25759" y="3337601"/>
        <a:ext cx="10464082" cy="476152"/>
      </dsp:txXfrm>
    </dsp:sp>
    <dsp:sp modelId="{1AE2CA48-6864-4029-A0FD-27D65BEF525F}">
      <dsp:nvSpPr>
        <dsp:cNvPr id="0" name=""/>
        <dsp:cNvSpPr/>
      </dsp:nvSpPr>
      <dsp:spPr>
        <a:xfrm>
          <a:off x="0" y="3902872"/>
          <a:ext cx="10515600" cy="527670"/>
        </a:xfrm>
        <a:prstGeom prst="roundRect">
          <a:avLst/>
        </a:prstGeom>
        <a:gradFill rotWithShape="0">
          <a:gsLst>
            <a:gs pos="0">
              <a:schemeClr val="accent1">
                <a:shade val="80000"/>
                <a:hueOff val="51011"/>
                <a:satOff val="-37751"/>
                <a:lumOff val="34056"/>
                <a:alphaOff val="0"/>
                <a:lumMod val="110000"/>
                <a:satMod val="105000"/>
                <a:tint val="67000"/>
              </a:schemeClr>
            </a:gs>
            <a:gs pos="50000">
              <a:schemeClr val="accent1">
                <a:shade val="80000"/>
                <a:hueOff val="51011"/>
                <a:satOff val="-37751"/>
                <a:lumOff val="34056"/>
                <a:alphaOff val="0"/>
                <a:lumMod val="105000"/>
                <a:satMod val="103000"/>
                <a:tint val="73000"/>
              </a:schemeClr>
            </a:gs>
            <a:gs pos="100000">
              <a:schemeClr val="accent1">
                <a:shade val="80000"/>
                <a:hueOff val="51011"/>
                <a:satOff val="-37751"/>
                <a:lumOff val="340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Trusted and unexpected messengers</a:t>
          </a:r>
        </a:p>
      </dsp:txBody>
      <dsp:txXfrm>
        <a:off x="25759" y="3928631"/>
        <a:ext cx="10464082" cy="47615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5014-5F71-4366-850B-E53DFE915647}">
      <dsp:nvSpPr>
        <dsp:cNvPr id="0" name=""/>
        <dsp:cNvSpPr/>
      </dsp:nvSpPr>
      <dsp:spPr>
        <a:xfrm>
          <a:off x="3594" y="229666"/>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Domestic Violence Programs (county and nonprofit)</a:t>
          </a:r>
        </a:p>
      </dsp:txBody>
      <dsp:txXfrm>
        <a:off x="3594" y="229666"/>
        <a:ext cx="1946002" cy="1167601"/>
      </dsp:txXfrm>
    </dsp:sp>
    <dsp:sp modelId="{6E7FA648-4A16-4160-AAC6-3909B84430C9}">
      <dsp:nvSpPr>
        <dsp:cNvPr id="0" name=""/>
        <dsp:cNvSpPr/>
      </dsp:nvSpPr>
      <dsp:spPr>
        <a:xfrm>
          <a:off x="2144196" y="229666"/>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Public Schools- Social Work Services</a:t>
          </a:r>
        </a:p>
      </dsp:txBody>
      <dsp:txXfrm>
        <a:off x="2144196" y="229666"/>
        <a:ext cx="1946002" cy="1167601"/>
      </dsp:txXfrm>
    </dsp:sp>
    <dsp:sp modelId="{BD1847A0-1A26-45AC-AD13-52744171B6B6}">
      <dsp:nvSpPr>
        <dsp:cNvPr id="0" name=""/>
        <dsp:cNvSpPr/>
      </dsp:nvSpPr>
      <dsp:spPr>
        <a:xfrm>
          <a:off x="4284798" y="229666"/>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Child Welfare Programs (Investigation, prevention, and Fatherhood/family engagement) </a:t>
          </a:r>
        </a:p>
      </dsp:txBody>
      <dsp:txXfrm>
        <a:off x="4284798" y="229666"/>
        <a:ext cx="1946002" cy="1167601"/>
      </dsp:txXfrm>
    </dsp:sp>
    <dsp:sp modelId="{F4A707B3-B8E1-42FA-BC29-5EFED40E2C93}">
      <dsp:nvSpPr>
        <dsp:cNvPr id="0" name=""/>
        <dsp:cNvSpPr/>
      </dsp:nvSpPr>
      <dsp:spPr>
        <a:xfrm>
          <a:off x="6425401" y="229666"/>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Domestic Violence Shelter</a:t>
          </a:r>
        </a:p>
      </dsp:txBody>
      <dsp:txXfrm>
        <a:off x="6425401" y="229666"/>
        <a:ext cx="1946002" cy="1167601"/>
      </dsp:txXfrm>
    </dsp:sp>
    <dsp:sp modelId="{FBD43419-69F2-400D-9075-5D74870F5707}">
      <dsp:nvSpPr>
        <dsp:cNvPr id="0" name=""/>
        <dsp:cNvSpPr/>
      </dsp:nvSpPr>
      <dsp:spPr>
        <a:xfrm>
          <a:off x="8566003" y="229666"/>
          <a:ext cx="1946002" cy="11676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Immigration legal and social service  providers</a:t>
          </a:r>
        </a:p>
      </dsp:txBody>
      <dsp:txXfrm>
        <a:off x="8566003" y="229666"/>
        <a:ext cx="1946002" cy="1167601"/>
      </dsp:txXfrm>
    </dsp:sp>
    <dsp:sp modelId="{92036633-D911-4A0D-BB42-D2B524608524}">
      <dsp:nvSpPr>
        <dsp:cNvPr id="0" name=""/>
        <dsp:cNvSpPr/>
      </dsp:nvSpPr>
      <dsp:spPr>
        <a:xfrm>
          <a:off x="3594" y="1591868"/>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Court Appointed Special Advocates (CASA) </a:t>
          </a:r>
        </a:p>
      </dsp:txBody>
      <dsp:txXfrm>
        <a:off x="3594" y="1591868"/>
        <a:ext cx="1946002" cy="1167601"/>
      </dsp:txXfrm>
    </dsp:sp>
    <dsp:sp modelId="{5329DF35-2380-458C-A1E8-03104330CAA6}">
      <dsp:nvSpPr>
        <dsp:cNvPr id="0" name=""/>
        <dsp:cNvSpPr/>
      </dsp:nvSpPr>
      <dsp:spPr>
        <a:xfrm>
          <a:off x="2144196" y="1591868"/>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Juvenile and Domestic Relations Court</a:t>
          </a:r>
        </a:p>
      </dsp:txBody>
      <dsp:txXfrm>
        <a:off x="2144196" y="1591868"/>
        <a:ext cx="1946002" cy="1167601"/>
      </dsp:txXfrm>
    </dsp:sp>
    <dsp:sp modelId="{84D2DE84-6533-4AE6-A57F-E0A7FF8DC762}">
      <dsp:nvSpPr>
        <dsp:cNvPr id="0" name=""/>
        <dsp:cNvSpPr/>
      </dsp:nvSpPr>
      <dsp:spPr>
        <a:xfrm>
          <a:off x="4284798" y="1591868"/>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Police Department, Victim Services Division </a:t>
          </a:r>
        </a:p>
      </dsp:txBody>
      <dsp:txXfrm>
        <a:off x="4284798" y="1591868"/>
        <a:ext cx="1946002" cy="1167601"/>
      </dsp:txXfrm>
    </dsp:sp>
    <dsp:sp modelId="{E0F8C311-E68D-4F2F-BB72-ECBF6F347F1F}">
      <dsp:nvSpPr>
        <dsp:cNvPr id="0" name=""/>
        <dsp:cNvSpPr/>
      </dsp:nvSpPr>
      <dsp:spPr>
        <a:xfrm>
          <a:off x="6425401" y="1591868"/>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Child Advocacy Center</a:t>
          </a:r>
        </a:p>
      </dsp:txBody>
      <dsp:txXfrm>
        <a:off x="6425401" y="1591868"/>
        <a:ext cx="1946002" cy="1167601"/>
      </dsp:txXfrm>
    </dsp:sp>
    <dsp:sp modelId="{725B4E00-1E1F-4DD9-8968-F13ADBAD685C}">
      <dsp:nvSpPr>
        <dsp:cNvPr id="0" name=""/>
        <dsp:cNvSpPr/>
      </dsp:nvSpPr>
      <dsp:spPr>
        <a:xfrm>
          <a:off x="8566003" y="1591868"/>
          <a:ext cx="1946002" cy="11676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Community Members/Adult Survivors</a:t>
          </a:r>
        </a:p>
      </dsp:txBody>
      <dsp:txXfrm>
        <a:off x="8566003" y="1591868"/>
        <a:ext cx="1946002" cy="1167601"/>
      </dsp:txXfrm>
    </dsp:sp>
    <dsp:sp modelId="{9BEBF067-2734-4C16-90F6-DFC264AA6279}">
      <dsp:nvSpPr>
        <dsp:cNvPr id="0" name=""/>
        <dsp:cNvSpPr/>
      </dsp:nvSpPr>
      <dsp:spPr>
        <a:xfrm>
          <a:off x="3594" y="2954069"/>
          <a:ext cx="1946002" cy="116760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Community centers, cultural, and recreational youth serving staff</a:t>
          </a:r>
        </a:p>
      </dsp:txBody>
      <dsp:txXfrm>
        <a:off x="3594" y="2954069"/>
        <a:ext cx="1946002" cy="1167601"/>
      </dsp:txXfrm>
    </dsp:sp>
    <dsp:sp modelId="{861541D4-D820-4826-BCBA-E0CE20A5FDED}">
      <dsp:nvSpPr>
        <dsp:cNvPr id="0" name=""/>
        <dsp:cNvSpPr/>
      </dsp:nvSpPr>
      <dsp:spPr>
        <a:xfrm>
          <a:off x="2144196" y="2954069"/>
          <a:ext cx="1946002" cy="116760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Athletic Council</a:t>
          </a:r>
        </a:p>
      </dsp:txBody>
      <dsp:txXfrm>
        <a:off x="2144196" y="2954069"/>
        <a:ext cx="1946002" cy="1167601"/>
      </dsp:txXfrm>
    </dsp:sp>
    <dsp:sp modelId="{600504AE-9642-43DF-8B7A-6842425BC997}">
      <dsp:nvSpPr>
        <dsp:cNvPr id="0" name=""/>
        <dsp:cNvSpPr/>
      </dsp:nvSpPr>
      <dsp:spPr>
        <a:xfrm>
          <a:off x="4284798" y="2954069"/>
          <a:ext cx="1946002" cy="11676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Youth Mental Health Systems of Care &amp; Private Mental Health Providers</a:t>
          </a:r>
        </a:p>
      </dsp:txBody>
      <dsp:txXfrm>
        <a:off x="4284798" y="2954069"/>
        <a:ext cx="1946002" cy="1167601"/>
      </dsp:txXfrm>
    </dsp:sp>
    <dsp:sp modelId="{B8819D55-BDC1-4CCB-B72F-06F1722841B6}">
      <dsp:nvSpPr>
        <dsp:cNvPr id="0" name=""/>
        <dsp:cNvSpPr/>
      </dsp:nvSpPr>
      <dsp:spPr>
        <a:xfrm>
          <a:off x="6425401" y="2954069"/>
          <a:ext cx="1946002" cy="11676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Health Department- Maternal-Child Health</a:t>
          </a:r>
        </a:p>
      </dsp:txBody>
      <dsp:txXfrm>
        <a:off x="6425401" y="2954069"/>
        <a:ext cx="1946002" cy="1167601"/>
      </dsp:txXfrm>
    </dsp:sp>
    <dsp:sp modelId="{90A42915-6C48-44F0-A9BF-211EFE094592}">
      <dsp:nvSpPr>
        <dsp:cNvPr id="0" name=""/>
        <dsp:cNvSpPr/>
      </dsp:nvSpPr>
      <dsp:spPr>
        <a:xfrm>
          <a:off x="8566003" y="2954069"/>
          <a:ext cx="1946002" cy="116760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Fairfax-Falls Church Community Services Board</a:t>
          </a:r>
          <a:endParaRPr lang="en-US" sz="1500" kern="1200"/>
        </a:p>
      </dsp:txBody>
      <dsp:txXfrm>
        <a:off x="8566003" y="2954069"/>
        <a:ext cx="1946002" cy="11676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4E8E-94E0-4451-940A-A2F13D6A4B6E}">
      <dsp:nvSpPr>
        <dsp:cNvPr id="0" name=""/>
        <dsp:cNvSpPr/>
      </dsp:nvSpPr>
      <dsp:spPr>
        <a:xfrm>
          <a:off x="0" y="176571"/>
          <a:ext cx="3563787" cy="213827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Goal 1: </a:t>
          </a:r>
          <a:r>
            <a:rPr lang="en-US" sz="2400" kern="1200"/>
            <a:t>Increase community responsiveness through awareness raising, education, and opportunities for engagement</a:t>
          </a:r>
        </a:p>
      </dsp:txBody>
      <dsp:txXfrm>
        <a:off x="0" y="176571"/>
        <a:ext cx="3563787" cy="2138272"/>
      </dsp:txXfrm>
    </dsp:sp>
    <dsp:sp modelId="{61779176-30EB-49EB-A308-CD046C10806A}">
      <dsp:nvSpPr>
        <dsp:cNvPr id="0" name=""/>
        <dsp:cNvSpPr/>
      </dsp:nvSpPr>
      <dsp:spPr>
        <a:xfrm>
          <a:off x="3920166" y="176571"/>
          <a:ext cx="3563787" cy="2138272"/>
        </a:xfrm>
        <a:prstGeom prst="rect">
          <a:avLst/>
        </a:prstGeom>
        <a:gradFill rotWithShape="0">
          <a:gsLst>
            <a:gs pos="0">
              <a:schemeClr val="accent4">
                <a:hueOff val="-594301"/>
                <a:satOff val="10890"/>
                <a:lumOff val="1373"/>
                <a:alphaOff val="0"/>
                <a:lumMod val="110000"/>
                <a:satMod val="105000"/>
                <a:tint val="67000"/>
              </a:schemeClr>
            </a:gs>
            <a:gs pos="50000">
              <a:schemeClr val="accent4">
                <a:hueOff val="-594301"/>
                <a:satOff val="10890"/>
                <a:lumOff val="1373"/>
                <a:alphaOff val="0"/>
                <a:lumMod val="105000"/>
                <a:satMod val="103000"/>
                <a:tint val="73000"/>
              </a:schemeClr>
            </a:gs>
            <a:gs pos="100000">
              <a:schemeClr val="accent4">
                <a:hueOff val="-594301"/>
                <a:satOff val="10890"/>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 2: </a:t>
          </a:r>
          <a:r>
            <a:rPr lang="en-US" sz="2000" kern="1200"/>
            <a:t>Utilize and expand the existing CCR teams by improving the community-wide response to children who have witnessed DV through education, and strengthening policies, procedures, and practices. </a:t>
          </a:r>
        </a:p>
      </dsp:txBody>
      <dsp:txXfrm>
        <a:off x="3920166" y="176571"/>
        <a:ext cx="3563787" cy="2138272"/>
      </dsp:txXfrm>
    </dsp:sp>
    <dsp:sp modelId="{BC8E21AA-91EA-4A22-8FC9-E79628DFCB57}">
      <dsp:nvSpPr>
        <dsp:cNvPr id="0" name=""/>
        <dsp:cNvSpPr/>
      </dsp:nvSpPr>
      <dsp:spPr>
        <a:xfrm>
          <a:off x="7840333" y="176571"/>
          <a:ext cx="3563787" cy="2138272"/>
        </a:xfrm>
        <a:prstGeom prst="rect">
          <a:avLst/>
        </a:prstGeom>
        <a:gradFill rotWithShape="0">
          <a:gsLst>
            <a:gs pos="0">
              <a:schemeClr val="accent4">
                <a:hueOff val="-1188603"/>
                <a:satOff val="21780"/>
                <a:lumOff val="2745"/>
                <a:alphaOff val="0"/>
                <a:lumMod val="110000"/>
                <a:satMod val="105000"/>
                <a:tint val="67000"/>
              </a:schemeClr>
            </a:gs>
            <a:gs pos="50000">
              <a:schemeClr val="accent4">
                <a:hueOff val="-1188603"/>
                <a:satOff val="21780"/>
                <a:lumOff val="2745"/>
                <a:alphaOff val="0"/>
                <a:lumMod val="105000"/>
                <a:satMod val="103000"/>
                <a:tint val="73000"/>
              </a:schemeClr>
            </a:gs>
            <a:gs pos="100000">
              <a:schemeClr val="accent4">
                <a:hueOff val="-1188603"/>
                <a:satOff val="21780"/>
                <a:lumOff val="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Goal 3: </a:t>
          </a:r>
          <a:r>
            <a:rPr lang="en-US" sz="2400" kern="1200"/>
            <a:t>Expanding allied professionals’ capacity to screen and identify children exposed to DV through training and skill building</a:t>
          </a:r>
        </a:p>
      </dsp:txBody>
      <dsp:txXfrm>
        <a:off x="7840333" y="176571"/>
        <a:ext cx="3563787" cy="2138272"/>
      </dsp:txXfrm>
    </dsp:sp>
    <dsp:sp modelId="{426AF75F-B894-40D1-87E5-13B2F183AF8C}">
      <dsp:nvSpPr>
        <dsp:cNvPr id="0" name=""/>
        <dsp:cNvSpPr/>
      </dsp:nvSpPr>
      <dsp:spPr>
        <a:xfrm>
          <a:off x="1960083" y="2671223"/>
          <a:ext cx="3563787" cy="2138272"/>
        </a:xfrm>
        <a:prstGeom prst="rect">
          <a:avLst/>
        </a:prstGeom>
        <a:gradFill rotWithShape="0">
          <a:gsLst>
            <a:gs pos="0">
              <a:schemeClr val="accent4">
                <a:hueOff val="-1782904"/>
                <a:satOff val="32670"/>
                <a:lumOff val="4118"/>
                <a:alphaOff val="0"/>
                <a:lumMod val="110000"/>
                <a:satMod val="105000"/>
                <a:tint val="67000"/>
              </a:schemeClr>
            </a:gs>
            <a:gs pos="50000">
              <a:schemeClr val="accent4">
                <a:hueOff val="-1782904"/>
                <a:satOff val="32670"/>
                <a:lumOff val="4118"/>
                <a:alphaOff val="0"/>
                <a:lumMod val="105000"/>
                <a:satMod val="103000"/>
                <a:tint val="73000"/>
              </a:schemeClr>
            </a:gs>
            <a:gs pos="100000">
              <a:schemeClr val="accent4">
                <a:hueOff val="-1782904"/>
                <a:satOff val="32670"/>
                <a:lumOff val="4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Goal 4: </a:t>
          </a:r>
          <a:r>
            <a:rPr lang="en-US" sz="2400" kern="1200"/>
            <a:t>Provide trauma-informed and culturally relevant interventions for  DV-exposed children and their parents</a:t>
          </a:r>
        </a:p>
      </dsp:txBody>
      <dsp:txXfrm>
        <a:off x="1960083" y="2671223"/>
        <a:ext cx="3563787" cy="2138272"/>
      </dsp:txXfrm>
    </dsp:sp>
    <dsp:sp modelId="{C95B6FF4-9C03-4BCB-8E3E-B7E2C23A47D6}">
      <dsp:nvSpPr>
        <dsp:cNvPr id="0" name=""/>
        <dsp:cNvSpPr/>
      </dsp:nvSpPr>
      <dsp:spPr>
        <a:xfrm>
          <a:off x="5880249" y="2671223"/>
          <a:ext cx="3563787" cy="2138272"/>
        </a:xfrm>
        <a:prstGeom prst="rect">
          <a:avLst/>
        </a:prstGeom>
        <a:gradFill rotWithShape="0">
          <a:gsLst>
            <a:gs pos="0">
              <a:schemeClr val="accent4">
                <a:hueOff val="-2377205"/>
                <a:satOff val="43560"/>
                <a:lumOff val="5490"/>
                <a:alphaOff val="0"/>
                <a:lumMod val="110000"/>
                <a:satMod val="105000"/>
                <a:tint val="67000"/>
              </a:schemeClr>
            </a:gs>
            <a:gs pos="50000">
              <a:schemeClr val="accent4">
                <a:hueOff val="-2377205"/>
                <a:satOff val="43560"/>
                <a:lumOff val="5490"/>
                <a:alphaOff val="0"/>
                <a:lumMod val="105000"/>
                <a:satMod val="103000"/>
                <a:tint val="73000"/>
              </a:schemeClr>
            </a:gs>
            <a:gs pos="100000">
              <a:schemeClr val="accent4">
                <a:hueOff val="-2377205"/>
                <a:satOff val="43560"/>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Goal 5: </a:t>
          </a:r>
          <a:r>
            <a:rPr lang="en-US" sz="2400" kern="1200"/>
            <a:t>Through prevention education, change social norms about violence to prevent future children from witnessing violence</a:t>
          </a:r>
        </a:p>
      </dsp:txBody>
      <dsp:txXfrm>
        <a:off x="5880249" y="2671223"/>
        <a:ext cx="3563787" cy="21382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78EEE-C7F6-4B0C-83B7-AB49BE201B87}">
      <dsp:nvSpPr>
        <dsp:cNvPr id="0" name=""/>
        <dsp:cNvSpPr/>
      </dsp:nvSpPr>
      <dsp:spPr>
        <a:xfrm>
          <a:off x="0" y="37876"/>
          <a:ext cx="10515600" cy="647595"/>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Level setting and helping everyone get on the same page</a:t>
          </a:r>
        </a:p>
      </dsp:txBody>
      <dsp:txXfrm>
        <a:off x="31613" y="69489"/>
        <a:ext cx="10452374" cy="584369"/>
      </dsp:txXfrm>
    </dsp:sp>
    <dsp:sp modelId="{06242BF9-0045-4D45-969E-10FA55CFBD65}">
      <dsp:nvSpPr>
        <dsp:cNvPr id="0" name=""/>
        <dsp:cNvSpPr/>
      </dsp:nvSpPr>
      <dsp:spPr>
        <a:xfrm>
          <a:off x="0" y="763231"/>
          <a:ext cx="10515600" cy="647595"/>
        </a:xfrm>
        <a:prstGeom prst="roundRect">
          <a:avLst/>
        </a:prstGeom>
        <a:gradFill rotWithShape="0">
          <a:gsLst>
            <a:gs pos="0">
              <a:schemeClr val="accent6">
                <a:shade val="80000"/>
                <a:hueOff val="65263"/>
                <a:satOff val="1674"/>
                <a:lumOff val="5694"/>
                <a:alphaOff val="0"/>
                <a:lumMod val="110000"/>
                <a:satMod val="105000"/>
                <a:tint val="67000"/>
              </a:schemeClr>
            </a:gs>
            <a:gs pos="50000">
              <a:schemeClr val="accent6">
                <a:shade val="80000"/>
                <a:hueOff val="65263"/>
                <a:satOff val="1674"/>
                <a:lumOff val="5694"/>
                <a:alphaOff val="0"/>
                <a:lumMod val="105000"/>
                <a:satMod val="103000"/>
                <a:tint val="73000"/>
              </a:schemeClr>
            </a:gs>
            <a:gs pos="100000">
              <a:schemeClr val="accent6">
                <a:shade val="80000"/>
                <a:hueOff val="65263"/>
                <a:satOff val="1674"/>
                <a:lumOff val="56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Different mandates for work</a:t>
          </a:r>
        </a:p>
      </dsp:txBody>
      <dsp:txXfrm>
        <a:off x="31613" y="794844"/>
        <a:ext cx="10452374" cy="584369"/>
      </dsp:txXfrm>
    </dsp:sp>
    <dsp:sp modelId="{88853838-7A2E-492B-B6FF-7E5A7E998CBB}">
      <dsp:nvSpPr>
        <dsp:cNvPr id="0" name=""/>
        <dsp:cNvSpPr/>
      </dsp:nvSpPr>
      <dsp:spPr>
        <a:xfrm>
          <a:off x="0" y="1488586"/>
          <a:ext cx="10515600" cy="647595"/>
        </a:xfrm>
        <a:prstGeom prst="roundRect">
          <a:avLst/>
        </a:prstGeom>
        <a:gradFill rotWithShape="0">
          <a:gsLst>
            <a:gs pos="0">
              <a:schemeClr val="accent6">
                <a:shade val="80000"/>
                <a:hueOff val="130526"/>
                <a:satOff val="3347"/>
                <a:lumOff val="11389"/>
                <a:alphaOff val="0"/>
                <a:lumMod val="110000"/>
                <a:satMod val="105000"/>
                <a:tint val="67000"/>
              </a:schemeClr>
            </a:gs>
            <a:gs pos="50000">
              <a:schemeClr val="accent6">
                <a:shade val="80000"/>
                <a:hueOff val="130526"/>
                <a:satOff val="3347"/>
                <a:lumOff val="11389"/>
                <a:alphaOff val="0"/>
                <a:lumMod val="105000"/>
                <a:satMod val="103000"/>
                <a:tint val="73000"/>
              </a:schemeClr>
            </a:gs>
            <a:gs pos="100000">
              <a:schemeClr val="accent6">
                <a:shade val="80000"/>
                <a:hueOff val="130526"/>
                <a:satOff val="3347"/>
                <a:lumOff val="113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Limited time and resources</a:t>
          </a:r>
        </a:p>
      </dsp:txBody>
      <dsp:txXfrm>
        <a:off x="31613" y="1520199"/>
        <a:ext cx="10452374" cy="584369"/>
      </dsp:txXfrm>
    </dsp:sp>
    <dsp:sp modelId="{DE112E22-EA7B-4934-A458-1A4554E326BF}">
      <dsp:nvSpPr>
        <dsp:cNvPr id="0" name=""/>
        <dsp:cNvSpPr/>
      </dsp:nvSpPr>
      <dsp:spPr>
        <a:xfrm>
          <a:off x="0" y="2213941"/>
          <a:ext cx="10515600" cy="647595"/>
        </a:xfrm>
        <a:prstGeom prst="roundRect">
          <a:avLst/>
        </a:prstGeom>
        <a:gradFill rotWithShape="0">
          <a:gsLst>
            <a:gs pos="0">
              <a:schemeClr val="accent6">
                <a:shade val="80000"/>
                <a:hueOff val="195789"/>
                <a:satOff val="5021"/>
                <a:lumOff val="17083"/>
                <a:alphaOff val="0"/>
                <a:lumMod val="110000"/>
                <a:satMod val="105000"/>
                <a:tint val="67000"/>
              </a:schemeClr>
            </a:gs>
            <a:gs pos="50000">
              <a:schemeClr val="accent6">
                <a:shade val="80000"/>
                <a:hueOff val="195789"/>
                <a:satOff val="5021"/>
                <a:lumOff val="17083"/>
                <a:alphaOff val="0"/>
                <a:lumMod val="105000"/>
                <a:satMod val="103000"/>
                <a:tint val="73000"/>
              </a:schemeClr>
            </a:gs>
            <a:gs pos="100000">
              <a:schemeClr val="accent6">
                <a:shade val="80000"/>
                <a:hueOff val="195789"/>
                <a:satOff val="5021"/>
                <a:lumOff val="170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Competing priorities  </a:t>
          </a:r>
        </a:p>
      </dsp:txBody>
      <dsp:txXfrm>
        <a:off x="31613" y="2245554"/>
        <a:ext cx="10452374" cy="584369"/>
      </dsp:txXfrm>
    </dsp:sp>
    <dsp:sp modelId="{9C5A9B91-B721-48EC-8A4B-752AB38D68FA}">
      <dsp:nvSpPr>
        <dsp:cNvPr id="0" name=""/>
        <dsp:cNvSpPr/>
      </dsp:nvSpPr>
      <dsp:spPr>
        <a:xfrm>
          <a:off x="0" y="2939296"/>
          <a:ext cx="10515600" cy="647595"/>
        </a:xfrm>
        <a:prstGeom prst="roundRect">
          <a:avLst/>
        </a:prstGeom>
        <a:gradFill rotWithShape="0">
          <a:gsLst>
            <a:gs pos="0">
              <a:schemeClr val="accent6">
                <a:shade val="80000"/>
                <a:hueOff val="261052"/>
                <a:satOff val="6695"/>
                <a:lumOff val="22777"/>
                <a:alphaOff val="0"/>
                <a:lumMod val="110000"/>
                <a:satMod val="105000"/>
                <a:tint val="67000"/>
              </a:schemeClr>
            </a:gs>
            <a:gs pos="50000">
              <a:schemeClr val="accent6">
                <a:shade val="80000"/>
                <a:hueOff val="261052"/>
                <a:satOff val="6695"/>
                <a:lumOff val="22777"/>
                <a:alphaOff val="0"/>
                <a:lumMod val="105000"/>
                <a:satMod val="103000"/>
                <a:tint val="73000"/>
              </a:schemeClr>
            </a:gs>
            <a:gs pos="100000">
              <a:schemeClr val="accent6">
                <a:shade val="80000"/>
                <a:hueOff val="261052"/>
                <a:satOff val="6695"/>
                <a:lumOff val="227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Size and diversity of the community</a:t>
          </a:r>
        </a:p>
      </dsp:txBody>
      <dsp:txXfrm>
        <a:off x="31613" y="2970909"/>
        <a:ext cx="10452374" cy="584369"/>
      </dsp:txXfrm>
    </dsp:sp>
    <dsp:sp modelId="{38B6D54D-460B-4F2E-99BB-8175E03E11F6}">
      <dsp:nvSpPr>
        <dsp:cNvPr id="0" name=""/>
        <dsp:cNvSpPr/>
      </dsp:nvSpPr>
      <dsp:spPr>
        <a:xfrm>
          <a:off x="0" y="3586891"/>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a:t>Hard to scale things “up and out”</a:t>
          </a:r>
        </a:p>
        <a:p>
          <a:pPr marL="228600" lvl="1" indent="-228600" algn="l" defTabSz="933450">
            <a:lnSpc>
              <a:spcPct val="90000"/>
            </a:lnSpc>
            <a:spcBef>
              <a:spcPct val="0"/>
            </a:spcBef>
            <a:spcAft>
              <a:spcPct val="20000"/>
            </a:spcAft>
            <a:buChar char="•"/>
          </a:pPr>
          <a:r>
            <a:rPr lang="en-US" sz="2100" b="0" kern="1200"/>
            <a:t>Need to ensure equitable access, belonging </a:t>
          </a:r>
        </a:p>
      </dsp:txBody>
      <dsp:txXfrm>
        <a:off x="0" y="3586891"/>
        <a:ext cx="10515600" cy="7265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85BB-B8B6-44C2-AC58-717EBF8A32AB}">
      <dsp:nvSpPr>
        <dsp:cNvPr id="0" name=""/>
        <dsp:cNvSpPr/>
      </dsp:nvSpPr>
      <dsp:spPr>
        <a:xfrm>
          <a:off x="0" y="7928"/>
          <a:ext cx="10351264" cy="804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Shared language and understanding related to</a:t>
          </a:r>
          <a:r>
            <a:rPr lang="en-US" sz="2100" kern="1200"/>
            <a:t>:</a:t>
          </a:r>
        </a:p>
      </dsp:txBody>
      <dsp:txXfrm>
        <a:off x="39295" y="47223"/>
        <a:ext cx="10272674" cy="726370"/>
      </dsp:txXfrm>
    </dsp:sp>
    <dsp:sp modelId="{E52AE992-6999-4EFC-AEA6-39E1706DEE56}">
      <dsp:nvSpPr>
        <dsp:cNvPr id="0" name=""/>
        <dsp:cNvSpPr/>
      </dsp:nvSpPr>
      <dsp:spPr>
        <a:xfrm>
          <a:off x="0" y="812888"/>
          <a:ext cx="10351264" cy="912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The impact of DV on children, victims, and parents using violence </a:t>
          </a:r>
        </a:p>
        <a:p>
          <a:pPr marL="171450" lvl="1" indent="-171450" algn="l" defTabSz="800100">
            <a:lnSpc>
              <a:spcPct val="90000"/>
            </a:lnSpc>
            <a:spcBef>
              <a:spcPct val="0"/>
            </a:spcBef>
            <a:spcAft>
              <a:spcPct val="20000"/>
            </a:spcAft>
            <a:buChar char="•"/>
          </a:pPr>
          <a:r>
            <a:rPr lang="en-US" sz="1800" kern="1200"/>
            <a:t>What children need in response and the multifaceted ways to support safety</a:t>
          </a:r>
        </a:p>
        <a:p>
          <a:pPr marL="171450" lvl="1" indent="-171450" algn="l" defTabSz="800100">
            <a:lnSpc>
              <a:spcPct val="90000"/>
            </a:lnSpc>
            <a:spcBef>
              <a:spcPct val="0"/>
            </a:spcBef>
            <a:spcAft>
              <a:spcPct val="20000"/>
            </a:spcAft>
            <a:buChar char="•"/>
          </a:pPr>
          <a:r>
            <a:rPr lang="en-US" sz="1800" kern="1200"/>
            <a:t>Agreement on the role of government agencies, schools, nonprofits, and the community in response</a:t>
          </a:r>
        </a:p>
      </dsp:txBody>
      <dsp:txXfrm>
        <a:off x="0" y="812888"/>
        <a:ext cx="10351264" cy="912352"/>
      </dsp:txXfrm>
    </dsp:sp>
    <dsp:sp modelId="{366E9B32-11D7-4FF0-9311-6657488FAC63}">
      <dsp:nvSpPr>
        <dsp:cNvPr id="0" name=""/>
        <dsp:cNvSpPr/>
      </dsp:nvSpPr>
      <dsp:spPr>
        <a:xfrm>
          <a:off x="0" y="1725241"/>
          <a:ext cx="10351264" cy="804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Better coordination and communication across the community</a:t>
          </a:r>
        </a:p>
      </dsp:txBody>
      <dsp:txXfrm>
        <a:off x="39295" y="1764536"/>
        <a:ext cx="10272674" cy="726370"/>
      </dsp:txXfrm>
    </dsp:sp>
    <dsp:sp modelId="{8C102F6A-1477-4E6E-AEF6-5AB62B30E48F}">
      <dsp:nvSpPr>
        <dsp:cNvPr id="0" name=""/>
        <dsp:cNvSpPr/>
      </dsp:nvSpPr>
      <dsp:spPr>
        <a:xfrm>
          <a:off x="0" y="2654041"/>
          <a:ext cx="10351264" cy="804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Desire and advocacy for specialized services for children</a:t>
          </a:r>
        </a:p>
      </dsp:txBody>
      <dsp:txXfrm>
        <a:off x="39295" y="2693336"/>
        <a:ext cx="10272674" cy="726370"/>
      </dsp:txXfrm>
    </dsp:sp>
    <dsp:sp modelId="{B771B8BF-6B8A-4B3E-BD5D-9FF49C74A18A}">
      <dsp:nvSpPr>
        <dsp:cNvPr id="0" name=""/>
        <dsp:cNvSpPr/>
      </dsp:nvSpPr>
      <dsp:spPr>
        <a:xfrm>
          <a:off x="0" y="3582841"/>
          <a:ext cx="10351264" cy="804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Leverages the diversity of the community as a strength and an asset</a:t>
          </a:r>
        </a:p>
      </dsp:txBody>
      <dsp:txXfrm>
        <a:off x="39295" y="3622136"/>
        <a:ext cx="10272674" cy="7263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78DB-9902-4CCC-ACD4-B6AF8CDC585B}">
      <dsp:nvSpPr>
        <dsp:cNvPr id="0" name=""/>
        <dsp:cNvSpPr/>
      </dsp:nvSpPr>
      <dsp:spPr>
        <a:xfrm>
          <a:off x="0" y="47146"/>
          <a:ext cx="10515600" cy="623610"/>
        </a:xfrm>
        <a:prstGeom prst="round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 wrong door”</a:t>
          </a:r>
        </a:p>
      </dsp:txBody>
      <dsp:txXfrm>
        <a:off x="30442" y="77588"/>
        <a:ext cx="10454716" cy="562726"/>
      </dsp:txXfrm>
    </dsp:sp>
    <dsp:sp modelId="{17352B8E-0585-4EC7-B2D1-62DE2C42168E}">
      <dsp:nvSpPr>
        <dsp:cNvPr id="0" name=""/>
        <dsp:cNvSpPr/>
      </dsp:nvSpPr>
      <dsp:spPr>
        <a:xfrm>
          <a:off x="0" y="670756"/>
          <a:ext cx="105156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Families learn about what children need and the impact of DV from many different places and spaces</a:t>
          </a:r>
        </a:p>
      </dsp:txBody>
      <dsp:txXfrm>
        <a:off x="0" y="670756"/>
        <a:ext cx="10515600" cy="632385"/>
      </dsp:txXfrm>
    </dsp:sp>
    <dsp:sp modelId="{6C080AFB-E996-4662-A7D8-D16316697349}">
      <dsp:nvSpPr>
        <dsp:cNvPr id="0" name=""/>
        <dsp:cNvSpPr/>
      </dsp:nvSpPr>
      <dsp:spPr>
        <a:xfrm>
          <a:off x="0" y="1303141"/>
          <a:ext cx="10515600" cy="623610"/>
        </a:xfrm>
        <a:prstGeom prst="roundRect">
          <a:avLst/>
        </a:prstGeom>
        <a:gradFill rotWithShape="0">
          <a:gsLst>
            <a:gs pos="0">
              <a:schemeClr val="accent2">
                <a:shade val="50000"/>
                <a:hueOff val="-189144"/>
                <a:satOff val="2557"/>
                <a:lumOff val="21830"/>
                <a:alphaOff val="0"/>
                <a:lumMod val="110000"/>
                <a:satMod val="105000"/>
                <a:tint val="67000"/>
              </a:schemeClr>
            </a:gs>
            <a:gs pos="50000">
              <a:schemeClr val="accent2">
                <a:shade val="50000"/>
                <a:hueOff val="-189144"/>
                <a:satOff val="2557"/>
                <a:lumOff val="21830"/>
                <a:alphaOff val="0"/>
                <a:lumMod val="105000"/>
                <a:satMod val="103000"/>
                <a:tint val="73000"/>
              </a:schemeClr>
            </a:gs>
            <a:gs pos="100000">
              <a:schemeClr val="accent2">
                <a:shade val="50000"/>
                <a:hueOff val="-189144"/>
                <a:satOff val="2557"/>
                <a:lumOff val="218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Coordinated responses and resources</a:t>
          </a:r>
        </a:p>
      </dsp:txBody>
      <dsp:txXfrm>
        <a:off x="30442" y="1333583"/>
        <a:ext cx="10454716" cy="562726"/>
      </dsp:txXfrm>
    </dsp:sp>
    <dsp:sp modelId="{DBF7FCD3-CC5F-4FEF-A18D-22E3FD88BFFA}">
      <dsp:nvSpPr>
        <dsp:cNvPr id="0" name=""/>
        <dsp:cNvSpPr/>
      </dsp:nvSpPr>
      <dsp:spPr>
        <a:xfrm>
          <a:off x="0" y="1926751"/>
          <a:ext cx="10515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Families are directed to identified resources </a:t>
          </a:r>
        </a:p>
      </dsp:txBody>
      <dsp:txXfrm>
        <a:off x="0" y="1926751"/>
        <a:ext cx="10515600" cy="430560"/>
      </dsp:txXfrm>
    </dsp:sp>
    <dsp:sp modelId="{40647B7E-F4A6-4E54-9885-0E3AD5575BF3}">
      <dsp:nvSpPr>
        <dsp:cNvPr id="0" name=""/>
        <dsp:cNvSpPr/>
      </dsp:nvSpPr>
      <dsp:spPr>
        <a:xfrm>
          <a:off x="0" y="2357311"/>
          <a:ext cx="10515600" cy="623610"/>
        </a:xfrm>
        <a:prstGeom prst="roundRect">
          <a:avLst/>
        </a:prstGeom>
        <a:gradFill rotWithShape="0">
          <a:gsLst>
            <a:gs pos="0">
              <a:schemeClr val="accent2">
                <a:shade val="50000"/>
                <a:hueOff val="-378289"/>
                <a:satOff val="5115"/>
                <a:lumOff val="43660"/>
                <a:alphaOff val="0"/>
                <a:lumMod val="110000"/>
                <a:satMod val="105000"/>
                <a:tint val="67000"/>
              </a:schemeClr>
            </a:gs>
            <a:gs pos="50000">
              <a:schemeClr val="accent2">
                <a:shade val="50000"/>
                <a:hueOff val="-378289"/>
                <a:satOff val="5115"/>
                <a:lumOff val="43660"/>
                <a:alphaOff val="0"/>
                <a:lumMod val="105000"/>
                <a:satMod val="103000"/>
                <a:tint val="73000"/>
              </a:schemeClr>
            </a:gs>
            <a:gs pos="100000">
              <a:schemeClr val="accent2">
                <a:shade val="50000"/>
                <a:hueOff val="-378289"/>
                <a:satOff val="5115"/>
                <a:lumOff val="436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Relationships across agencies</a:t>
          </a:r>
        </a:p>
      </dsp:txBody>
      <dsp:txXfrm>
        <a:off x="30442" y="2387753"/>
        <a:ext cx="10454716" cy="562726"/>
      </dsp:txXfrm>
    </dsp:sp>
    <dsp:sp modelId="{B0FE72EF-66CF-4B3F-AA74-D26B050A17DA}">
      <dsp:nvSpPr>
        <dsp:cNvPr id="0" name=""/>
        <dsp:cNvSpPr/>
      </dsp:nvSpPr>
      <dsp:spPr>
        <a:xfrm>
          <a:off x="0" y="2980921"/>
          <a:ext cx="10515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Improve collaboration and communication for service providers</a:t>
          </a:r>
        </a:p>
        <a:p>
          <a:pPr marL="228600" lvl="1" indent="-228600" algn="l" defTabSz="889000">
            <a:lnSpc>
              <a:spcPct val="90000"/>
            </a:lnSpc>
            <a:spcBef>
              <a:spcPct val="0"/>
            </a:spcBef>
            <a:spcAft>
              <a:spcPct val="20000"/>
            </a:spcAft>
            <a:buChar char="•"/>
          </a:pPr>
          <a:r>
            <a:rPr lang="en-US" sz="2000" kern="1200"/>
            <a:t>Expanded capacity to problem solve and be creative </a:t>
          </a:r>
        </a:p>
      </dsp:txBody>
      <dsp:txXfrm>
        <a:off x="0" y="2980921"/>
        <a:ext cx="10515600" cy="699660"/>
      </dsp:txXfrm>
    </dsp:sp>
    <dsp:sp modelId="{96A25BED-E9B7-4F02-ADEF-051826158140}">
      <dsp:nvSpPr>
        <dsp:cNvPr id="0" name=""/>
        <dsp:cNvSpPr/>
      </dsp:nvSpPr>
      <dsp:spPr>
        <a:xfrm>
          <a:off x="0" y="3680581"/>
          <a:ext cx="10515600" cy="623610"/>
        </a:xfrm>
        <a:prstGeom prst="roundRect">
          <a:avLst/>
        </a:prstGeom>
        <a:gradFill rotWithShape="0">
          <a:gsLst>
            <a:gs pos="0">
              <a:schemeClr val="accent2">
                <a:shade val="50000"/>
                <a:hueOff val="-189144"/>
                <a:satOff val="2557"/>
                <a:lumOff val="21830"/>
                <a:alphaOff val="0"/>
                <a:lumMod val="110000"/>
                <a:satMod val="105000"/>
                <a:tint val="67000"/>
              </a:schemeClr>
            </a:gs>
            <a:gs pos="50000">
              <a:schemeClr val="accent2">
                <a:shade val="50000"/>
                <a:hueOff val="-189144"/>
                <a:satOff val="2557"/>
                <a:lumOff val="21830"/>
                <a:alphaOff val="0"/>
                <a:lumMod val="105000"/>
                <a:satMod val="103000"/>
                <a:tint val="73000"/>
              </a:schemeClr>
            </a:gs>
            <a:gs pos="100000">
              <a:schemeClr val="accent2">
                <a:shade val="50000"/>
                <a:hueOff val="-189144"/>
                <a:satOff val="2557"/>
                <a:lumOff val="218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Expanded and enhanced services</a:t>
          </a:r>
        </a:p>
      </dsp:txBody>
      <dsp:txXfrm>
        <a:off x="30442" y="3711023"/>
        <a:ext cx="10454716"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69002-F428-446B-BD3D-21E06B922A19}">
      <dsp:nvSpPr>
        <dsp:cNvPr id="0" name=""/>
        <dsp:cNvSpPr/>
      </dsp:nvSpPr>
      <dsp:spPr>
        <a:xfrm>
          <a:off x="0" y="38484"/>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 you know who your local DV provider is?</a:t>
          </a:r>
        </a:p>
      </dsp:txBody>
      <dsp:txXfrm>
        <a:off x="31613" y="70097"/>
        <a:ext cx="10452374" cy="584369"/>
      </dsp:txXfrm>
    </dsp:sp>
    <dsp:sp modelId="{CF2F9518-0914-421B-862A-BCCAC29B6FC4}">
      <dsp:nvSpPr>
        <dsp:cNvPr id="0" name=""/>
        <dsp:cNvSpPr/>
      </dsp:nvSpPr>
      <dsp:spPr>
        <a:xfrm>
          <a:off x="0" y="763839"/>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 you have a relationship with them?</a:t>
          </a:r>
        </a:p>
      </dsp:txBody>
      <dsp:txXfrm>
        <a:off x="31613" y="795452"/>
        <a:ext cx="10452374" cy="584369"/>
      </dsp:txXfrm>
    </dsp:sp>
    <dsp:sp modelId="{7ED5384A-0228-4790-BEF0-7E586B729BA3}">
      <dsp:nvSpPr>
        <dsp:cNvPr id="0" name=""/>
        <dsp:cNvSpPr/>
      </dsp:nvSpPr>
      <dsp:spPr>
        <a:xfrm>
          <a:off x="0" y="1489194"/>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are things you already do well regarding DV?</a:t>
          </a:r>
        </a:p>
      </dsp:txBody>
      <dsp:txXfrm>
        <a:off x="31613" y="1520807"/>
        <a:ext cx="10452374" cy="584369"/>
      </dsp:txXfrm>
    </dsp:sp>
    <dsp:sp modelId="{26C41E77-BCED-4E03-80B3-FBF081EFDD56}">
      <dsp:nvSpPr>
        <dsp:cNvPr id="0" name=""/>
        <dsp:cNvSpPr/>
      </dsp:nvSpPr>
      <dsp:spPr>
        <a:xfrm>
          <a:off x="0" y="2214549"/>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are some challenges you have regarding DV?</a:t>
          </a:r>
        </a:p>
      </dsp:txBody>
      <dsp:txXfrm>
        <a:off x="31613" y="2246162"/>
        <a:ext cx="10452374" cy="584369"/>
      </dsp:txXfrm>
    </dsp:sp>
    <dsp:sp modelId="{FE11D1A4-8269-4D70-A494-0756DB74CEB0}">
      <dsp:nvSpPr>
        <dsp:cNvPr id="0" name=""/>
        <dsp:cNvSpPr/>
      </dsp:nvSpPr>
      <dsp:spPr>
        <a:xfrm>
          <a:off x="0" y="2939904"/>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How does your agency currently account for DV in a family? </a:t>
          </a:r>
        </a:p>
      </dsp:txBody>
      <dsp:txXfrm>
        <a:off x="31613" y="2971517"/>
        <a:ext cx="10452374" cy="584369"/>
      </dsp:txXfrm>
    </dsp:sp>
    <dsp:sp modelId="{E0FB0ECB-8508-4C77-8448-B37F4F671A3B}">
      <dsp:nvSpPr>
        <dsp:cNvPr id="0" name=""/>
        <dsp:cNvSpPr/>
      </dsp:nvSpPr>
      <dsp:spPr>
        <a:xfrm>
          <a:off x="0" y="3665259"/>
          <a:ext cx="10515600" cy="64759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 you have a way to assess with every family, every time?</a:t>
          </a:r>
        </a:p>
      </dsp:txBody>
      <dsp:txXfrm>
        <a:off x="31613" y="3696872"/>
        <a:ext cx="10452374" cy="5843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E98D-B239-45DD-ABA2-DC5142435167}">
      <dsp:nvSpPr>
        <dsp:cNvPr id="0" name=""/>
        <dsp:cNvSpPr/>
      </dsp:nvSpPr>
      <dsp:spPr>
        <a:xfrm>
          <a:off x="0" y="31185"/>
          <a:ext cx="10515600" cy="55165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Start with your community’s strengths</a:t>
          </a:r>
        </a:p>
      </dsp:txBody>
      <dsp:txXfrm>
        <a:off x="26930" y="58115"/>
        <a:ext cx="10461740" cy="497795"/>
      </dsp:txXfrm>
    </dsp:sp>
    <dsp:sp modelId="{AF418F41-1E3F-4986-A3D6-8EEBA82A00EF}">
      <dsp:nvSpPr>
        <dsp:cNvPr id="0" name=""/>
        <dsp:cNvSpPr/>
      </dsp:nvSpPr>
      <dsp:spPr>
        <a:xfrm>
          <a:off x="0" y="582840"/>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Consider county, nonprofits, local community members</a:t>
          </a:r>
        </a:p>
      </dsp:txBody>
      <dsp:txXfrm>
        <a:off x="0" y="582840"/>
        <a:ext cx="10515600" cy="380880"/>
      </dsp:txXfrm>
    </dsp:sp>
    <dsp:sp modelId="{AB2205D1-5477-4C8E-93F7-58A34E5D7984}">
      <dsp:nvSpPr>
        <dsp:cNvPr id="0" name=""/>
        <dsp:cNvSpPr/>
      </dsp:nvSpPr>
      <dsp:spPr>
        <a:xfrm>
          <a:off x="0" y="963720"/>
          <a:ext cx="10515600" cy="551655"/>
        </a:xfrm>
        <a:prstGeom prst="roundRect">
          <a:avLst/>
        </a:prstGeom>
        <a:gradFill rotWithShape="0">
          <a:gsLst>
            <a:gs pos="0">
              <a:schemeClr val="accent5">
                <a:hueOff val="184352"/>
                <a:satOff val="-3599"/>
                <a:lumOff val="78"/>
                <a:alphaOff val="0"/>
                <a:lumMod val="110000"/>
                <a:satMod val="105000"/>
                <a:tint val="67000"/>
              </a:schemeClr>
            </a:gs>
            <a:gs pos="50000">
              <a:schemeClr val="accent5">
                <a:hueOff val="184352"/>
                <a:satOff val="-3599"/>
                <a:lumOff val="78"/>
                <a:alphaOff val="0"/>
                <a:lumMod val="105000"/>
                <a:satMod val="103000"/>
                <a:tint val="73000"/>
              </a:schemeClr>
            </a:gs>
            <a:gs pos="100000">
              <a:schemeClr val="accent5">
                <a:hueOff val="184352"/>
                <a:satOff val="-3599"/>
                <a:lumOff val="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Identify key partners and stakeholders, especially those connected to the strengths</a:t>
          </a:r>
        </a:p>
      </dsp:txBody>
      <dsp:txXfrm>
        <a:off x="26930" y="990650"/>
        <a:ext cx="10461740" cy="497795"/>
      </dsp:txXfrm>
    </dsp:sp>
    <dsp:sp modelId="{5AEB1E79-A134-4680-8C7A-182033D26AFA}">
      <dsp:nvSpPr>
        <dsp:cNvPr id="0" name=""/>
        <dsp:cNvSpPr/>
      </dsp:nvSpPr>
      <dsp:spPr>
        <a:xfrm>
          <a:off x="0" y="1581615"/>
          <a:ext cx="10515600" cy="551655"/>
        </a:xfrm>
        <a:prstGeom prst="roundRect">
          <a:avLst/>
        </a:prstGeom>
        <a:gradFill rotWithShape="0">
          <a:gsLst>
            <a:gs pos="0">
              <a:schemeClr val="accent5">
                <a:hueOff val="368704"/>
                <a:satOff val="-7198"/>
                <a:lumOff val="157"/>
                <a:alphaOff val="0"/>
                <a:lumMod val="110000"/>
                <a:satMod val="105000"/>
                <a:tint val="67000"/>
              </a:schemeClr>
            </a:gs>
            <a:gs pos="50000">
              <a:schemeClr val="accent5">
                <a:hueOff val="368704"/>
                <a:satOff val="-7198"/>
                <a:lumOff val="157"/>
                <a:alphaOff val="0"/>
                <a:lumMod val="105000"/>
                <a:satMod val="103000"/>
                <a:tint val="73000"/>
              </a:schemeClr>
            </a:gs>
            <a:gs pos="100000">
              <a:schemeClr val="accent5">
                <a:hueOff val="368704"/>
                <a:satOff val="-7198"/>
                <a:lumOff val="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Start your group small and then re-evaluate to expand</a:t>
          </a:r>
        </a:p>
      </dsp:txBody>
      <dsp:txXfrm>
        <a:off x="26930" y="1608545"/>
        <a:ext cx="10461740" cy="497795"/>
      </dsp:txXfrm>
    </dsp:sp>
    <dsp:sp modelId="{18AA3A7F-0832-45FB-AEF7-960A4C0F5F96}">
      <dsp:nvSpPr>
        <dsp:cNvPr id="0" name=""/>
        <dsp:cNvSpPr/>
      </dsp:nvSpPr>
      <dsp:spPr>
        <a:xfrm>
          <a:off x="0" y="2199510"/>
          <a:ext cx="10515600" cy="551655"/>
        </a:xfrm>
        <a:prstGeom prst="roundRect">
          <a:avLst/>
        </a:prstGeom>
        <a:gradFill rotWithShape="0">
          <a:gsLst>
            <a:gs pos="0">
              <a:schemeClr val="accent5">
                <a:hueOff val="553057"/>
                <a:satOff val="-10798"/>
                <a:lumOff val="235"/>
                <a:alphaOff val="0"/>
                <a:lumMod val="110000"/>
                <a:satMod val="105000"/>
                <a:tint val="67000"/>
              </a:schemeClr>
            </a:gs>
            <a:gs pos="50000">
              <a:schemeClr val="accent5">
                <a:hueOff val="553057"/>
                <a:satOff val="-10798"/>
                <a:lumOff val="235"/>
                <a:alphaOff val="0"/>
                <a:lumMod val="105000"/>
                <a:satMod val="103000"/>
                <a:tint val="73000"/>
              </a:schemeClr>
            </a:gs>
            <a:gs pos="100000">
              <a:schemeClr val="accent5">
                <a:hueOff val="553057"/>
                <a:satOff val="-10798"/>
                <a:lumOff val="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Identify where you want to be in six months, one year, three years, and five years</a:t>
          </a:r>
        </a:p>
      </dsp:txBody>
      <dsp:txXfrm>
        <a:off x="26930" y="2226440"/>
        <a:ext cx="10461740" cy="497795"/>
      </dsp:txXfrm>
    </dsp:sp>
    <dsp:sp modelId="{62295738-ECBF-4065-9044-B95C868C1AF9}">
      <dsp:nvSpPr>
        <dsp:cNvPr id="0" name=""/>
        <dsp:cNvSpPr/>
      </dsp:nvSpPr>
      <dsp:spPr>
        <a:xfrm>
          <a:off x="0" y="2751165"/>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Give yourself some easy wins and low-hanging fruit</a:t>
          </a:r>
        </a:p>
      </dsp:txBody>
      <dsp:txXfrm>
        <a:off x="0" y="2751165"/>
        <a:ext cx="10515600" cy="380880"/>
      </dsp:txXfrm>
    </dsp:sp>
    <dsp:sp modelId="{FA9BDD1A-3F28-4405-ADF7-82F4194EB0EC}">
      <dsp:nvSpPr>
        <dsp:cNvPr id="0" name=""/>
        <dsp:cNvSpPr/>
      </dsp:nvSpPr>
      <dsp:spPr>
        <a:xfrm>
          <a:off x="0" y="3132045"/>
          <a:ext cx="10515600" cy="551655"/>
        </a:xfrm>
        <a:prstGeom prst="roundRect">
          <a:avLst/>
        </a:prstGeom>
        <a:gradFill rotWithShape="0">
          <a:gsLst>
            <a:gs pos="0">
              <a:schemeClr val="accent5">
                <a:hueOff val="737409"/>
                <a:satOff val="-14397"/>
                <a:lumOff val="314"/>
                <a:alphaOff val="0"/>
                <a:lumMod val="110000"/>
                <a:satMod val="105000"/>
                <a:tint val="67000"/>
              </a:schemeClr>
            </a:gs>
            <a:gs pos="50000">
              <a:schemeClr val="accent5">
                <a:hueOff val="737409"/>
                <a:satOff val="-14397"/>
                <a:lumOff val="314"/>
                <a:alphaOff val="0"/>
                <a:lumMod val="105000"/>
                <a:satMod val="103000"/>
                <a:tint val="73000"/>
              </a:schemeClr>
            </a:gs>
            <a:gs pos="100000">
              <a:schemeClr val="accent5">
                <a:hueOff val="737409"/>
                <a:satOff val="-14397"/>
                <a:lumOff val="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Think about activity versus impact </a:t>
          </a:r>
        </a:p>
      </dsp:txBody>
      <dsp:txXfrm>
        <a:off x="26930" y="3158975"/>
        <a:ext cx="10461740" cy="497795"/>
      </dsp:txXfrm>
    </dsp:sp>
    <dsp:sp modelId="{6240C22B-C26B-4EC6-8225-72B69E487783}">
      <dsp:nvSpPr>
        <dsp:cNvPr id="0" name=""/>
        <dsp:cNvSpPr/>
      </dsp:nvSpPr>
      <dsp:spPr>
        <a:xfrm>
          <a:off x="0" y="3683700"/>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Don’t do something for the sake of doing it- how to measure change in knowledge and engagement </a:t>
          </a:r>
        </a:p>
      </dsp:txBody>
      <dsp:txXfrm>
        <a:off x="0" y="3683700"/>
        <a:ext cx="10515600" cy="380880"/>
      </dsp:txXfrm>
    </dsp:sp>
    <dsp:sp modelId="{B34520CC-5C83-4554-8C7E-08E7FB6E14F3}">
      <dsp:nvSpPr>
        <dsp:cNvPr id="0" name=""/>
        <dsp:cNvSpPr/>
      </dsp:nvSpPr>
      <dsp:spPr>
        <a:xfrm>
          <a:off x="0" y="4064580"/>
          <a:ext cx="10515600" cy="551655"/>
        </a:xfrm>
        <a:prstGeom prst="roundRect">
          <a:avLst/>
        </a:prstGeom>
        <a:gradFill rotWithShape="0">
          <a:gsLst>
            <a:gs pos="0">
              <a:schemeClr val="accent5">
                <a:hueOff val="921761"/>
                <a:satOff val="-17996"/>
                <a:lumOff val="392"/>
                <a:alphaOff val="0"/>
                <a:lumMod val="110000"/>
                <a:satMod val="105000"/>
                <a:tint val="67000"/>
              </a:schemeClr>
            </a:gs>
            <a:gs pos="50000">
              <a:schemeClr val="accent5">
                <a:hueOff val="921761"/>
                <a:satOff val="-17996"/>
                <a:lumOff val="392"/>
                <a:alphaOff val="0"/>
                <a:lumMod val="105000"/>
                <a:satMod val="103000"/>
                <a:tint val="73000"/>
              </a:schemeClr>
            </a:gs>
            <a:gs pos="100000">
              <a:schemeClr val="accent5">
                <a:hueOff val="921761"/>
                <a:satOff val="-17996"/>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Consider how you will collect data and evaluate success</a:t>
          </a:r>
        </a:p>
      </dsp:txBody>
      <dsp:txXfrm>
        <a:off x="26930" y="4091510"/>
        <a:ext cx="10461740" cy="4977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1BB94-8823-420A-9D6E-585186EAEBDE}">
      <dsp:nvSpPr>
        <dsp:cNvPr id="0" name=""/>
        <dsp:cNvSpPr/>
      </dsp:nvSpPr>
      <dsp:spPr>
        <a:xfrm rot="16200000">
          <a:off x="-999130" y="1001551"/>
          <a:ext cx="4378778" cy="237567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8113" bIns="0"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Calibri" panose="020F0502020204030204"/>
            </a:rPr>
            <a:t>Experiences - </a:t>
          </a:r>
          <a:r>
            <a:rPr lang="en-US" sz="2300" b="0" kern="1200">
              <a:latin typeface="Calibri" panose="020F0502020204030204"/>
            </a:rPr>
            <a:t>What is your own history or experience with domestic violence?</a:t>
          </a:r>
          <a:endParaRPr lang="en-US" sz="2300" b="0" kern="1200"/>
        </a:p>
      </dsp:txBody>
      <dsp:txXfrm rot="5400000">
        <a:off x="2421" y="875756"/>
        <a:ext cx="2375675" cy="2627266"/>
      </dsp:txXfrm>
    </dsp:sp>
    <dsp:sp modelId="{178FEA7A-837F-4B82-BA9A-2AA90A0E18F4}">
      <dsp:nvSpPr>
        <dsp:cNvPr id="0" name=""/>
        <dsp:cNvSpPr/>
      </dsp:nvSpPr>
      <dsp:spPr>
        <a:xfrm rot="16200000">
          <a:off x="1554720" y="1001551"/>
          <a:ext cx="4378778" cy="237567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8113" bIns="0"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Calibri" panose="020F0502020204030204"/>
            </a:rPr>
            <a:t>Bias- </a:t>
          </a:r>
          <a:r>
            <a:rPr lang="en-US" sz="2300" b="0" kern="1200">
              <a:latin typeface="Calibri" panose="020F0502020204030204"/>
            </a:rPr>
            <a:t>What</a:t>
          </a:r>
          <a:r>
            <a:rPr lang="en-US" sz="2300" b="0" kern="1200"/>
            <a:t> bias may you have</a:t>
          </a:r>
          <a:r>
            <a:rPr lang="en-US" sz="2300" b="0" kern="1200">
              <a:latin typeface="Calibri" panose="020F0502020204030204"/>
            </a:rPr>
            <a:t> about victims or parents using violence?</a:t>
          </a:r>
          <a:endParaRPr lang="en-US" sz="2300" b="1" kern="1200">
            <a:latin typeface="Calibri" panose="020F0502020204030204"/>
          </a:endParaRPr>
        </a:p>
      </dsp:txBody>
      <dsp:txXfrm rot="5400000">
        <a:off x="2556271" y="875756"/>
        <a:ext cx="2375675" cy="2627266"/>
      </dsp:txXfrm>
    </dsp:sp>
    <dsp:sp modelId="{FFC321E8-A06D-4358-B3F4-8628CA1C3022}">
      <dsp:nvSpPr>
        <dsp:cNvPr id="0" name=""/>
        <dsp:cNvSpPr/>
      </dsp:nvSpPr>
      <dsp:spPr>
        <a:xfrm rot="16200000">
          <a:off x="4108571" y="1001551"/>
          <a:ext cx="4378778" cy="237567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8113" bIns="0"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Calibri" panose="020F0502020204030204"/>
            </a:rPr>
            <a:t>Comfort level - </a:t>
          </a:r>
          <a:r>
            <a:rPr lang="en-US" sz="2300" b="0" kern="1200">
              <a:latin typeface="Calibri" panose="020F0502020204030204"/>
            </a:rPr>
            <a:t>How comfortable do you feel dealing with DV dynamics?</a:t>
          </a:r>
          <a:endParaRPr lang="en-US" sz="2300" b="0" kern="1200"/>
        </a:p>
      </dsp:txBody>
      <dsp:txXfrm rot="5400000">
        <a:off x="5110122" y="875756"/>
        <a:ext cx="2375675" cy="2627266"/>
      </dsp:txXfrm>
    </dsp:sp>
    <dsp:sp modelId="{33883A78-FB93-4562-86B8-8FFD86F871B7}">
      <dsp:nvSpPr>
        <dsp:cNvPr id="0" name=""/>
        <dsp:cNvSpPr/>
      </dsp:nvSpPr>
      <dsp:spPr>
        <a:xfrm rot="16200000">
          <a:off x="6662422" y="1001551"/>
          <a:ext cx="4378778" cy="237567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8113" bIns="0"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Calibri" panose="020F0502020204030204"/>
            </a:rPr>
            <a:t>Knowledge - </a:t>
          </a:r>
          <a:r>
            <a:rPr lang="en-US" sz="2300" kern="1200"/>
            <a:t>What areas do you feel competent and where do you need some more education or support?</a:t>
          </a:r>
        </a:p>
      </dsp:txBody>
      <dsp:txXfrm rot="5400000">
        <a:off x="7663973" y="875756"/>
        <a:ext cx="2375675" cy="262726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12C4-5D9F-446B-934B-9676D7BC30B8}">
      <dsp:nvSpPr>
        <dsp:cNvPr id="0" name=""/>
        <dsp:cNvSpPr/>
      </dsp:nvSpPr>
      <dsp:spPr>
        <a:xfrm>
          <a:off x="0" y="13093"/>
          <a:ext cx="10515600" cy="623610"/>
        </a:xfrm>
        <a:prstGeom prst="roundRect">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mj-lt"/>
            <a:buNone/>
          </a:pPr>
          <a:r>
            <a:rPr lang="en-US" sz="2600" kern="1200"/>
            <a:t>Have a model or framework in child welfare that accounts for DV</a:t>
          </a:r>
        </a:p>
      </dsp:txBody>
      <dsp:txXfrm>
        <a:off x="30442" y="43535"/>
        <a:ext cx="10454716" cy="562726"/>
      </dsp:txXfrm>
    </dsp:sp>
    <dsp:sp modelId="{DA98FA5C-8AA2-4755-A241-A9956F28361E}">
      <dsp:nvSpPr>
        <dsp:cNvPr id="0" name=""/>
        <dsp:cNvSpPr/>
      </dsp:nvSpPr>
      <dsp:spPr>
        <a:xfrm>
          <a:off x="0" y="636703"/>
          <a:ext cx="10515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kern="1200"/>
            <a:t>Identify how/that the model addresses the dynamics of DV</a:t>
          </a:r>
          <a:r>
            <a:rPr lang="en-US" sz="2000" kern="1200">
              <a:latin typeface="Calibri" panose="020F0502020204030204"/>
            </a:rPr>
            <a:t> </a:t>
          </a:r>
          <a:endParaRPr lang="en-US" sz="2000" kern="1200"/>
        </a:p>
      </dsp:txBody>
      <dsp:txXfrm>
        <a:off x="0" y="636703"/>
        <a:ext cx="10515600" cy="430560"/>
      </dsp:txXfrm>
    </dsp:sp>
    <dsp:sp modelId="{C9D80847-17DB-4FF3-AD7E-8C7F55DA952C}">
      <dsp:nvSpPr>
        <dsp:cNvPr id="0" name=""/>
        <dsp:cNvSpPr/>
      </dsp:nvSpPr>
      <dsp:spPr>
        <a:xfrm>
          <a:off x="0" y="1067263"/>
          <a:ext cx="10515600" cy="623610"/>
        </a:xfrm>
        <a:prstGeom prst="roundRect">
          <a:avLst/>
        </a:prstGeom>
        <a:gradFill rotWithShape="0">
          <a:gsLst>
            <a:gs pos="0">
              <a:schemeClr val="accent5">
                <a:shade val="80000"/>
                <a:hueOff val="90600"/>
                <a:satOff val="2951"/>
                <a:lumOff val="6088"/>
                <a:alphaOff val="0"/>
                <a:lumMod val="110000"/>
                <a:satMod val="105000"/>
                <a:tint val="67000"/>
              </a:schemeClr>
            </a:gs>
            <a:gs pos="50000">
              <a:schemeClr val="accent5">
                <a:shade val="80000"/>
                <a:hueOff val="90600"/>
                <a:satOff val="2951"/>
                <a:lumOff val="6088"/>
                <a:alphaOff val="0"/>
                <a:lumMod val="105000"/>
                <a:satMod val="103000"/>
                <a:tint val="73000"/>
              </a:schemeClr>
            </a:gs>
            <a:gs pos="100000">
              <a:schemeClr val="accent5">
                <a:shade val="80000"/>
                <a:hueOff val="90600"/>
                <a:satOff val="2951"/>
                <a:lumOff val="60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Collaboration between child welfare and DV agencies and advocates</a:t>
          </a:r>
        </a:p>
      </dsp:txBody>
      <dsp:txXfrm>
        <a:off x="30442" y="1097705"/>
        <a:ext cx="10454716" cy="562726"/>
      </dsp:txXfrm>
    </dsp:sp>
    <dsp:sp modelId="{8A61A74A-53D6-4082-B6AE-F89F08F360AB}">
      <dsp:nvSpPr>
        <dsp:cNvPr id="0" name=""/>
        <dsp:cNvSpPr/>
      </dsp:nvSpPr>
      <dsp:spPr>
        <a:xfrm>
          <a:off x="0" y="1765753"/>
          <a:ext cx="10515600" cy="623610"/>
        </a:xfrm>
        <a:prstGeom prst="roundRect">
          <a:avLst/>
        </a:prstGeom>
        <a:gradFill rotWithShape="0">
          <a:gsLst>
            <a:gs pos="0">
              <a:schemeClr val="accent5">
                <a:shade val="80000"/>
                <a:hueOff val="181200"/>
                <a:satOff val="5902"/>
                <a:lumOff val="12176"/>
                <a:alphaOff val="0"/>
                <a:lumMod val="110000"/>
                <a:satMod val="105000"/>
                <a:tint val="67000"/>
              </a:schemeClr>
            </a:gs>
            <a:gs pos="50000">
              <a:schemeClr val="accent5">
                <a:shade val="80000"/>
                <a:hueOff val="181200"/>
                <a:satOff val="5902"/>
                <a:lumOff val="12176"/>
                <a:alphaOff val="0"/>
                <a:lumMod val="105000"/>
                <a:satMod val="103000"/>
                <a:tint val="73000"/>
              </a:schemeClr>
            </a:gs>
            <a:gs pos="100000">
              <a:schemeClr val="accent5">
                <a:shade val="80000"/>
                <a:hueOff val="181200"/>
                <a:satOff val="5902"/>
                <a:lumOff val="121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Co-located or embedded DV advocates for survivors</a:t>
          </a:r>
          <a:r>
            <a:rPr lang="en-US" sz="2600" kern="1200">
              <a:latin typeface="Calibri" panose="020F0502020204030204"/>
            </a:rPr>
            <a:t> </a:t>
          </a:r>
          <a:endParaRPr lang="en-US" sz="2600" kern="1200"/>
        </a:p>
      </dsp:txBody>
      <dsp:txXfrm>
        <a:off x="30442" y="1796195"/>
        <a:ext cx="10454716" cy="562726"/>
      </dsp:txXfrm>
    </dsp:sp>
    <dsp:sp modelId="{14B11BBC-EA19-4F8A-931C-21681159165D}">
      <dsp:nvSpPr>
        <dsp:cNvPr id="0" name=""/>
        <dsp:cNvSpPr/>
      </dsp:nvSpPr>
      <dsp:spPr>
        <a:xfrm>
          <a:off x="0" y="2389363"/>
          <a:ext cx="105156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kern="1200"/>
            <a:t>Having referral pathways when there isn’t an embedded worker</a:t>
          </a:r>
        </a:p>
        <a:p>
          <a:pPr marL="228600" lvl="1" indent="-228600" algn="l" defTabSz="889000">
            <a:lnSpc>
              <a:spcPct val="90000"/>
            </a:lnSpc>
            <a:spcBef>
              <a:spcPct val="0"/>
            </a:spcBef>
            <a:spcAft>
              <a:spcPct val="20000"/>
            </a:spcAft>
            <a:buFont typeface="Arial" panose="020B0604020202020204" pitchFamily="34" charset="0"/>
            <a:buChar char="•"/>
          </a:pPr>
          <a:r>
            <a:rPr lang="en-US" sz="2000" kern="1200"/>
            <a:t>Warm handoffs</a:t>
          </a:r>
          <a:r>
            <a:rPr lang="en-US" sz="2000" kern="1200">
              <a:latin typeface="Calibri" panose="020F0502020204030204"/>
            </a:rPr>
            <a:t>/Collaboration</a:t>
          </a:r>
          <a:endParaRPr lang="en-US" sz="2000" kern="1200"/>
        </a:p>
        <a:p>
          <a:pPr marL="457200" lvl="2" indent="-228600" algn="l" defTabSz="889000">
            <a:lnSpc>
              <a:spcPct val="90000"/>
            </a:lnSpc>
            <a:spcBef>
              <a:spcPct val="0"/>
            </a:spcBef>
            <a:spcAft>
              <a:spcPct val="20000"/>
            </a:spcAft>
            <a:buFont typeface="Arial" panose="020B0604020202020204" pitchFamily="34" charset="0"/>
            <a:buChar char="•"/>
          </a:pPr>
          <a:r>
            <a:rPr lang="en-US" sz="2000" kern="1200"/>
            <a:t>Survivor understands reason for referral</a:t>
          </a:r>
        </a:p>
      </dsp:txBody>
      <dsp:txXfrm>
        <a:off x="0" y="2389363"/>
        <a:ext cx="10515600" cy="1049490"/>
      </dsp:txXfrm>
    </dsp:sp>
    <dsp:sp modelId="{308D833A-1D99-4A8E-90D6-773CD5F9186D}">
      <dsp:nvSpPr>
        <dsp:cNvPr id="0" name=""/>
        <dsp:cNvSpPr/>
      </dsp:nvSpPr>
      <dsp:spPr>
        <a:xfrm>
          <a:off x="0" y="3438854"/>
          <a:ext cx="10515600" cy="623610"/>
        </a:xfrm>
        <a:prstGeom prst="roundRect">
          <a:avLst/>
        </a:prstGeom>
        <a:gradFill rotWithShape="0">
          <a:gsLst>
            <a:gs pos="0">
              <a:schemeClr val="accent5">
                <a:shade val="80000"/>
                <a:hueOff val="271800"/>
                <a:satOff val="8853"/>
                <a:lumOff val="18263"/>
                <a:alphaOff val="0"/>
                <a:lumMod val="110000"/>
                <a:satMod val="105000"/>
                <a:tint val="67000"/>
              </a:schemeClr>
            </a:gs>
            <a:gs pos="50000">
              <a:schemeClr val="accent5">
                <a:shade val="80000"/>
                <a:hueOff val="271800"/>
                <a:satOff val="8853"/>
                <a:lumOff val="18263"/>
                <a:alphaOff val="0"/>
                <a:lumMod val="105000"/>
                <a:satMod val="103000"/>
                <a:tint val="73000"/>
              </a:schemeClr>
            </a:gs>
            <a:gs pos="100000">
              <a:schemeClr val="accent5">
                <a:shade val="80000"/>
                <a:hueOff val="271800"/>
                <a:satOff val="8853"/>
                <a:lumOff val="182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a:t>Differential response: family assessments vs. investigations</a:t>
          </a:r>
        </a:p>
      </dsp:txBody>
      <dsp:txXfrm>
        <a:off x="30442" y="3469296"/>
        <a:ext cx="10454716" cy="562726"/>
      </dsp:txXfrm>
    </dsp:sp>
    <dsp:sp modelId="{5FABB745-8486-4D17-8681-854CF6023ED4}">
      <dsp:nvSpPr>
        <dsp:cNvPr id="0" name=""/>
        <dsp:cNvSpPr/>
      </dsp:nvSpPr>
      <dsp:spPr>
        <a:xfrm>
          <a:off x="0" y="4137344"/>
          <a:ext cx="10515600" cy="623610"/>
        </a:xfrm>
        <a:prstGeom prst="roundRect">
          <a:avLst/>
        </a:prstGeom>
        <a:gradFill rotWithShape="0">
          <a:gsLst>
            <a:gs pos="0">
              <a:schemeClr val="accent5">
                <a:shade val="80000"/>
                <a:hueOff val="362400"/>
                <a:satOff val="11804"/>
                <a:lumOff val="24351"/>
                <a:alphaOff val="0"/>
                <a:lumMod val="110000"/>
                <a:satMod val="105000"/>
                <a:tint val="67000"/>
              </a:schemeClr>
            </a:gs>
            <a:gs pos="50000">
              <a:schemeClr val="accent5">
                <a:shade val="80000"/>
                <a:hueOff val="362400"/>
                <a:satOff val="11804"/>
                <a:lumOff val="24351"/>
                <a:alphaOff val="0"/>
                <a:lumMod val="105000"/>
                <a:satMod val="103000"/>
                <a:tint val="73000"/>
              </a:schemeClr>
            </a:gs>
            <a:gs pos="100000">
              <a:schemeClr val="accent5">
                <a:shade val="80000"/>
                <a:hueOff val="362400"/>
                <a:satOff val="11804"/>
                <a:lumOff val="243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a:t>Ongoing training for child welfare practitioners </a:t>
          </a:r>
        </a:p>
      </dsp:txBody>
      <dsp:txXfrm>
        <a:off x="30442" y="4167786"/>
        <a:ext cx="10454716" cy="5627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5F17F-5A88-439B-8627-57705E0BA7B7}">
      <dsp:nvSpPr>
        <dsp:cNvPr id="0" name=""/>
        <dsp:cNvSpPr/>
      </dsp:nvSpPr>
      <dsp:spPr>
        <a:xfrm>
          <a:off x="0" y="197883"/>
          <a:ext cx="10515599" cy="647595"/>
        </a:xfrm>
        <a:prstGeom prst="roundRect">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mj-lt"/>
            <a:buNone/>
          </a:pPr>
          <a:r>
            <a:rPr lang="en-US" sz="2700" kern="1200"/>
            <a:t>Linking the safety of children to the safety of survivors whenever possible</a:t>
          </a:r>
        </a:p>
      </dsp:txBody>
      <dsp:txXfrm>
        <a:off x="31613" y="229496"/>
        <a:ext cx="10452373" cy="584369"/>
      </dsp:txXfrm>
    </dsp:sp>
    <dsp:sp modelId="{D069880A-7EE7-4C55-82F0-F46EE9F10641}">
      <dsp:nvSpPr>
        <dsp:cNvPr id="0" name=""/>
        <dsp:cNvSpPr/>
      </dsp:nvSpPr>
      <dsp:spPr>
        <a:xfrm>
          <a:off x="0" y="845478"/>
          <a:ext cx="10515599"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Font typeface="+mj-lt"/>
            <a:buAutoNum type="arabicPeriod"/>
          </a:pPr>
          <a:r>
            <a:rPr lang="en-US" sz="2100" kern="1200"/>
            <a:t>Making sure the safety of both child and adult victims are not compromised by the safety plan- critical thinking about how safety plan will potentially compromise safety</a:t>
          </a:r>
        </a:p>
        <a:p>
          <a:pPr marL="228600" lvl="1" indent="-228600" algn="l" defTabSz="933450">
            <a:lnSpc>
              <a:spcPct val="90000"/>
            </a:lnSpc>
            <a:spcBef>
              <a:spcPct val="0"/>
            </a:spcBef>
            <a:spcAft>
              <a:spcPct val="20000"/>
            </a:spcAft>
            <a:buFont typeface="+mj-lt"/>
            <a:buAutoNum type="arabicPeriod"/>
          </a:pPr>
          <a:r>
            <a:rPr lang="en-US" sz="2100" kern="1200"/>
            <a:t>Recognizing the most dangerous point in time is when a survivor leaves a relationship</a:t>
          </a:r>
        </a:p>
        <a:p>
          <a:pPr marL="228600" lvl="1" indent="-228600" algn="l" defTabSz="933450">
            <a:lnSpc>
              <a:spcPct val="90000"/>
            </a:lnSpc>
            <a:spcBef>
              <a:spcPct val="0"/>
            </a:spcBef>
            <a:spcAft>
              <a:spcPct val="20000"/>
            </a:spcAft>
            <a:buFont typeface="+mj-lt"/>
            <a:buAutoNum type="arabicPeriod"/>
          </a:pPr>
          <a:r>
            <a:rPr lang="en-US" sz="2100" kern="1200"/>
            <a:t>Recognizing the limitations of traditional systems of response (protective orders)</a:t>
          </a:r>
        </a:p>
        <a:p>
          <a:pPr marL="228600" lvl="1" indent="-228600" algn="l" defTabSz="933450">
            <a:lnSpc>
              <a:spcPct val="90000"/>
            </a:lnSpc>
            <a:spcBef>
              <a:spcPct val="0"/>
            </a:spcBef>
            <a:spcAft>
              <a:spcPct val="20000"/>
            </a:spcAft>
            <a:buFont typeface="+mj-lt"/>
            <a:buAutoNum type="arabicPeriod"/>
          </a:pPr>
          <a:r>
            <a:rPr lang="en-US" sz="2100" b="1" kern="1200"/>
            <a:t>Does the safety plan unintentionally collude with the parent using violence </a:t>
          </a:r>
          <a:endParaRPr lang="en-US" sz="2100" kern="1200"/>
        </a:p>
      </dsp:txBody>
      <dsp:txXfrm>
        <a:off x="0" y="845478"/>
        <a:ext cx="10515599" cy="1732590"/>
      </dsp:txXfrm>
    </dsp:sp>
    <dsp:sp modelId="{32593A4A-154D-40F7-BBE1-E8D2D498AC85}">
      <dsp:nvSpPr>
        <dsp:cNvPr id="0" name=""/>
        <dsp:cNvSpPr/>
      </dsp:nvSpPr>
      <dsp:spPr>
        <a:xfrm>
          <a:off x="0" y="2578068"/>
          <a:ext cx="10515599" cy="647595"/>
        </a:xfrm>
        <a:prstGeom prst="roundRect">
          <a:avLst/>
        </a:prstGeom>
        <a:gradFill rotWithShape="0">
          <a:gsLst>
            <a:gs pos="0">
              <a:schemeClr val="accent5">
                <a:shade val="80000"/>
                <a:hueOff val="120800"/>
                <a:satOff val="3935"/>
                <a:lumOff val="8117"/>
                <a:alphaOff val="0"/>
                <a:lumMod val="110000"/>
                <a:satMod val="105000"/>
                <a:tint val="67000"/>
              </a:schemeClr>
            </a:gs>
            <a:gs pos="50000">
              <a:schemeClr val="accent5">
                <a:shade val="80000"/>
                <a:hueOff val="120800"/>
                <a:satOff val="3935"/>
                <a:lumOff val="8117"/>
                <a:alphaOff val="0"/>
                <a:lumMod val="105000"/>
                <a:satMod val="103000"/>
                <a:tint val="73000"/>
              </a:schemeClr>
            </a:gs>
            <a:gs pos="100000">
              <a:schemeClr val="accent5">
                <a:shade val="80000"/>
                <a:hueOff val="120800"/>
                <a:satOff val="3935"/>
                <a:lumOff val="81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mj-lt"/>
            <a:buNone/>
          </a:pPr>
          <a:r>
            <a:rPr lang="en-US" sz="2700" kern="1200"/>
            <a:t>Use safety plans to hold the parent using violence accountable </a:t>
          </a:r>
        </a:p>
      </dsp:txBody>
      <dsp:txXfrm>
        <a:off x="31613" y="2609681"/>
        <a:ext cx="10452373" cy="584369"/>
      </dsp:txXfrm>
    </dsp:sp>
    <dsp:sp modelId="{5C68139F-F580-4FC3-A7D9-923BCEE3E75D}">
      <dsp:nvSpPr>
        <dsp:cNvPr id="0" name=""/>
        <dsp:cNvSpPr/>
      </dsp:nvSpPr>
      <dsp:spPr>
        <a:xfrm>
          <a:off x="0" y="3303422"/>
          <a:ext cx="10515599" cy="647595"/>
        </a:xfrm>
        <a:prstGeom prst="roundRect">
          <a:avLst/>
        </a:prstGeom>
        <a:gradFill rotWithShape="0">
          <a:gsLst>
            <a:gs pos="0">
              <a:schemeClr val="accent5">
                <a:shade val="80000"/>
                <a:hueOff val="241600"/>
                <a:satOff val="7869"/>
                <a:lumOff val="16234"/>
                <a:alphaOff val="0"/>
                <a:lumMod val="110000"/>
                <a:satMod val="105000"/>
                <a:tint val="67000"/>
              </a:schemeClr>
            </a:gs>
            <a:gs pos="50000">
              <a:schemeClr val="accent5">
                <a:shade val="80000"/>
                <a:hueOff val="241600"/>
                <a:satOff val="7869"/>
                <a:lumOff val="16234"/>
                <a:alphaOff val="0"/>
                <a:lumMod val="105000"/>
                <a:satMod val="103000"/>
                <a:tint val="73000"/>
              </a:schemeClr>
            </a:gs>
            <a:gs pos="100000">
              <a:schemeClr val="accent5">
                <a:shade val="80000"/>
                <a:hueOff val="241600"/>
                <a:satOff val="7869"/>
                <a:lumOff val="162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mj-lt"/>
            <a:buNone/>
          </a:pPr>
          <a:r>
            <a:rPr lang="en-US" sz="2700" kern="1200"/>
            <a:t>Building all the above into policies and procedures</a:t>
          </a:r>
        </a:p>
      </dsp:txBody>
      <dsp:txXfrm>
        <a:off x="31613" y="3335035"/>
        <a:ext cx="10452373" cy="584369"/>
      </dsp:txXfrm>
    </dsp:sp>
    <dsp:sp modelId="{88F462B6-D8E0-419B-8CAA-8EADED39894C}">
      <dsp:nvSpPr>
        <dsp:cNvPr id="0" name=""/>
        <dsp:cNvSpPr/>
      </dsp:nvSpPr>
      <dsp:spPr>
        <a:xfrm>
          <a:off x="0" y="4028777"/>
          <a:ext cx="10515599" cy="647595"/>
        </a:xfrm>
        <a:prstGeom prst="roundRect">
          <a:avLst/>
        </a:prstGeom>
        <a:gradFill rotWithShape="0">
          <a:gsLst>
            <a:gs pos="0">
              <a:schemeClr val="accent5">
                <a:shade val="80000"/>
                <a:hueOff val="362400"/>
                <a:satOff val="11804"/>
                <a:lumOff val="24351"/>
                <a:alphaOff val="0"/>
                <a:lumMod val="110000"/>
                <a:satMod val="105000"/>
                <a:tint val="67000"/>
              </a:schemeClr>
            </a:gs>
            <a:gs pos="50000">
              <a:schemeClr val="accent5">
                <a:shade val="80000"/>
                <a:hueOff val="362400"/>
                <a:satOff val="11804"/>
                <a:lumOff val="24351"/>
                <a:alphaOff val="0"/>
                <a:lumMod val="105000"/>
                <a:satMod val="103000"/>
                <a:tint val="73000"/>
              </a:schemeClr>
            </a:gs>
            <a:gs pos="100000">
              <a:schemeClr val="accent5">
                <a:shade val="80000"/>
                <a:hueOff val="362400"/>
                <a:satOff val="11804"/>
                <a:lumOff val="243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mj-lt"/>
            <a:buNone/>
          </a:pPr>
          <a:r>
            <a:rPr lang="en-US" sz="2700" kern="1200"/>
            <a:t>Educate caregivers about the impact of violence on children</a:t>
          </a:r>
        </a:p>
      </dsp:txBody>
      <dsp:txXfrm>
        <a:off x="31613" y="4060390"/>
        <a:ext cx="10452373" cy="58436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C1049-8405-43AD-9C10-B972C05BFDB9}">
      <dsp:nvSpPr>
        <dsp:cNvPr id="0" name=""/>
        <dsp:cNvSpPr/>
      </dsp:nvSpPr>
      <dsp:spPr>
        <a:xfrm>
          <a:off x="0" y="8747"/>
          <a:ext cx="10515600" cy="11793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Responding out as close to the incident</a:t>
          </a:r>
        </a:p>
      </dsp:txBody>
      <dsp:txXfrm>
        <a:off x="57572" y="66319"/>
        <a:ext cx="10400456" cy="1064216"/>
      </dsp:txXfrm>
    </dsp:sp>
    <dsp:sp modelId="{0B527334-61E8-4859-A87C-C413A5F03624}">
      <dsp:nvSpPr>
        <dsp:cNvPr id="0" name=""/>
        <dsp:cNvSpPr/>
      </dsp:nvSpPr>
      <dsp:spPr>
        <a:xfrm>
          <a:off x="0" y="1188107"/>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kern="1200"/>
            <a:t>Consider if there is an expiration of the protective order</a:t>
          </a:r>
        </a:p>
        <a:p>
          <a:pPr marL="228600" lvl="1" indent="-228600" algn="l" defTabSz="1066800">
            <a:lnSpc>
              <a:spcPct val="90000"/>
            </a:lnSpc>
            <a:spcBef>
              <a:spcPct val="0"/>
            </a:spcBef>
            <a:spcAft>
              <a:spcPct val="20000"/>
            </a:spcAft>
            <a:buChar char="•"/>
          </a:pPr>
          <a:r>
            <a:rPr lang="en-US" sz="2400" b="0" kern="1200"/>
            <a:t>When is the victim most likely to be open to change?</a:t>
          </a:r>
        </a:p>
      </dsp:txBody>
      <dsp:txXfrm>
        <a:off x="0" y="1188107"/>
        <a:ext cx="10515600" cy="1043280"/>
      </dsp:txXfrm>
    </dsp:sp>
    <dsp:sp modelId="{08A16C9C-A6F4-408A-B1B3-13202FD0D91C}">
      <dsp:nvSpPr>
        <dsp:cNvPr id="0" name=""/>
        <dsp:cNvSpPr/>
      </dsp:nvSpPr>
      <dsp:spPr>
        <a:xfrm>
          <a:off x="0" y="2231387"/>
          <a:ext cx="10515600" cy="1179360"/>
        </a:xfrm>
        <a:prstGeom prst="roundRect">
          <a:avLst/>
        </a:prstGeom>
        <a:gradFill rotWithShape="0">
          <a:gsLst>
            <a:gs pos="0">
              <a:schemeClr val="accent4">
                <a:hueOff val="-2377205"/>
                <a:satOff val="43560"/>
                <a:lumOff val="5490"/>
                <a:alphaOff val="0"/>
                <a:lumMod val="110000"/>
                <a:satMod val="105000"/>
                <a:tint val="67000"/>
              </a:schemeClr>
            </a:gs>
            <a:gs pos="50000">
              <a:schemeClr val="accent4">
                <a:hueOff val="-2377205"/>
                <a:satOff val="43560"/>
                <a:lumOff val="5490"/>
                <a:alphaOff val="0"/>
                <a:lumMod val="105000"/>
                <a:satMod val="103000"/>
                <a:tint val="73000"/>
              </a:schemeClr>
            </a:gs>
            <a:gs pos="100000">
              <a:schemeClr val="accent4">
                <a:hueOff val="-2377205"/>
                <a:satOff val="43560"/>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Assessing </a:t>
          </a:r>
          <a:r>
            <a:rPr lang="en-US" sz="2400" b="0" kern="1200">
              <a:latin typeface="Calibri" panose="020F0502020204030204"/>
            </a:rPr>
            <a:t>every</a:t>
          </a:r>
          <a:r>
            <a:rPr lang="en-US" sz="2400" b="0" kern="1200"/>
            <a:t> family for the presence of domestic violence, regardless of reason for initial report</a:t>
          </a:r>
        </a:p>
      </dsp:txBody>
      <dsp:txXfrm>
        <a:off x="57572" y="2288959"/>
        <a:ext cx="10400456" cy="1064216"/>
      </dsp:txXfrm>
    </dsp:sp>
    <dsp:sp modelId="{496F09EE-0B1E-4F74-8E55-31F3CC2E53B1}">
      <dsp:nvSpPr>
        <dsp:cNvPr id="0" name=""/>
        <dsp:cNvSpPr/>
      </dsp:nvSpPr>
      <dsp:spPr>
        <a:xfrm>
          <a:off x="0" y="3410748"/>
          <a:ext cx="10515600" cy="1630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0" kern="1200"/>
            <a:t>Consider how you will make your initial contact </a:t>
          </a:r>
          <a:endParaRPr lang="en-US" sz="2400" b="0" kern="1200">
            <a:latin typeface="Calibri" panose="020F0502020204030204"/>
          </a:endParaRPr>
        </a:p>
        <a:p>
          <a:pPr marL="228600" lvl="1" indent="-228600" algn="l" defTabSz="1066800">
            <a:lnSpc>
              <a:spcPct val="90000"/>
            </a:lnSpc>
            <a:spcBef>
              <a:spcPct val="0"/>
            </a:spcBef>
            <a:spcAft>
              <a:spcPct val="20000"/>
            </a:spcAft>
            <a:buChar char="•"/>
          </a:pPr>
          <a:r>
            <a:rPr lang="en-US" sz="100" b="0" kern="1200"/>
            <a:t>Talk with parents</a:t>
          </a:r>
          <a:r>
            <a:rPr lang="en-US" sz="100" b="0" kern="1200">
              <a:latin typeface="Calibri" panose="020F0502020204030204"/>
            </a:rPr>
            <a:t> separately  </a:t>
          </a:r>
          <a:endParaRPr lang="en-US" sz="100" kern="1200"/>
        </a:p>
        <a:p>
          <a:pPr marL="228600" lvl="1" indent="-228600" algn="l" defTabSz="1066800">
            <a:lnSpc>
              <a:spcPct val="90000"/>
            </a:lnSpc>
            <a:spcBef>
              <a:spcPct val="0"/>
            </a:spcBef>
            <a:spcAft>
              <a:spcPct val="20000"/>
            </a:spcAft>
            <a:buChar char="•"/>
          </a:pPr>
          <a:r>
            <a:rPr lang="en-US" sz="2400" b="0" kern="1200"/>
            <a:t>Use evidence-base screening tools combined with critical thinking</a:t>
          </a:r>
        </a:p>
        <a:p>
          <a:pPr marL="228600" lvl="1" indent="-228600" algn="l" defTabSz="1066800" rtl="0">
            <a:lnSpc>
              <a:spcPct val="90000"/>
            </a:lnSpc>
            <a:spcBef>
              <a:spcPct val="0"/>
            </a:spcBef>
            <a:spcAft>
              <a:spcPct val="20000"/>
            </a:spcAft>
            <a:buChar char="•"/>
          </a:pPr>
          <a:r>
            <a:rPr lang="en-US" sz="2400" b="0" kern="1200"/>
            <a:t>It</a:t>
          </a:r>
          <a:r>
            <a:rPr lang="en-US" sz="2400" b="0" kern="1200">
              <a:latin typeface="Calibri" panose="020F0502020204030204"/>
            </a:rPr>
            <a:t> can</a:t>
          </a:r>
          <a:r>
            <a:rPr lang="en-US" sz="2400" b="0" kern="1200"/>
            <a:t> take multiple interactions to build trust with victim</a:t>
          </a:r>
          <a:r>
            <a:rPr lang="en-US" sz="2400" b="0" kern="1200">
              <a:latin typeface="Calibri" panose="020F0502020204030204"/>
            </a:rPr>
            <a:t> </a:t>
          </a:r>
          <a:endParaRPr lang="en-US" sz="2400" b="0" kern="1200"/>
        </a:p>
      </dsp:txBody>
      <dsp:txXfrm>
        <a:off x="0" y="3410748"/>
        <a:ext cx="10515600" cy="16301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55B18-F241-4C4F-BD1D-933DA24BF283}">
      <dsp:nvSpPr>
        <dsp:cNvPr id="0" name=""/>
        <dsp:cNvSpPr/>
      </dsp:nvSpPr>
      <dsp:spPr>
        <a:xfrm>
          <a:off x="0" y="28629"/>
          <a:ext cx="10515600" cy="12729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Using evidence-based questions to assess for lethality when the presence of violence is determined</a:t>
          </a:r>
          <a:endParaRPr lang="en-US" sz="3200" kern="1200"/>
        </a:p>
      </dsp:txBody>
      <dsp:txXfrm>
        <a:off x="62141" y="90770"/>
        <a:ext cx="10391318" cy="1148678"/>
      </dsp:txXfrm>
    </dsp:sp>
    <dsp:sp modelId="{D76755E2-AC6A-4FAD-9389-A42DB67A4852}">
      <dsp:nvSpPr>
        <dsp:cNvPr id="0" name=""/>
        <dsp:cNvSpPr/>
      </dsp:nvSpPr>
      <dsp:spPr>
        <a:xfrm>
          <a:off x="0" y="1393749"/>
          <a:ext cx="10515600" cy="1272960"/>
        </a:xfrm>
        <a:prstGeom prst="roundRect">
          <a:avLst/>
        </a:prstGeom>
        <a:gradFill rotWithShape="0">
          <a:gsLst>
            <a:gs pos="0">
              <a:schemeClr val="accent4">
                <a:hueOff val="-2377205"/>
                <a:satOff val="43560"/>
                <a:lumOff val="5490"/>
                <a:alphaOff val="0"/>
                <a:lumMod val="110000"/>
                <a:satMod val="105000"/>
                <a:tint val="67000"/>
              </a:schemeClr>
            </a:gs>
            <a:gs pos="50000">
              <a:schemeClr val="accent4">
                <a:hueOff val="-2377205"/>
                <a:satOff val="43560"/>
                <a:lumOff val="5490"/>
                <a:alphaOff val="0"/>
                <a:lumMod val="105000"/>
                <a:satMod val="103000"/>
                <a:tint val="73000"/>
              </a:schemeClr>
            </a:gs>
            <a:gs pos="100000">
              <a:schemeClr val="accent4">
                <a:hueOff val="-2377205"/>
                <a:satOff val="43560"/>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Avoid revictimization of a survivor </a:t>
          </a:r>
          <a:endParaRPr lang="en-US" sz="3200" kern="1200"/>
        </a:p>
      </dsp:txBody>
      <dsp:txXfrm>
        <a:off x="62141" y="1455890"/>
        <a:ext cx="10391318" cy="1148678"/>
      </dsp:txXfrm>
    </dsp:sp>
    <dsp:sp modelId="{95B59CDE-2301-4D67-8E2F-DDDC9FA67D0B}">
      <dsp:nvSpPr>
        <dsp:cNvPr id="0" name=""/>
        <dsp:cNvSpPr/>
      </dsp:nvSpPr>
      <dsp:spPr>
        <a:xfrm>
          <a:off x="0" y="2666709"/>
          <a:ext cx="105156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a:t>Power differential**</a:t>
          </a:r>
        </a:p>
        <a:p>
          <a:pPr marL="228600" lvl="1" indent="-228600" algn="l" defTabSz="1111250">
            <a:lnSpc>
              <a:spcPct val="90000"/>
            </a:lnSpc>
            <a:spcBef>
              <a:spcPct val="0"/>
            </a:spcBef>
            <a:spcAft>
              <a:spcPct val="20000"/>
            </a:spcAft>
            <a:buChar char="•"/>
          </a:pPr>
          <a:r>
            <a:rPr lang="en-US" sz="2500" b="0" kern="1200"/>
            <a:t>Consider teaming up with other providers involved so the victim doesn’t have to retell their story</a:t>
          </a:r>
        </a:p>
        <a:p>
          <a:pPr marL="228600" lvl="1" indent="-228600" algn="l" defTabSz="1111250">
            <a:lnSpc>
              <a:spcPct val="90000"/>
            </a:lnSpc>
            <a:spcBef>
              <a:spcPct val="0"/>
            </a:spcBef>
            <a:spcAft>
              <a:spcPct val="20000"/>
            </a:spcAft>
            <a:buChar char="•"/>
          </a:pPr>
          <a:r>
            <a:rPr lang="en-US" sz="2500" b="0" kern="1200"/>
            <a:t>Collaborate with a victim to identify what will help create safety </a:t>
          </a:r>
        </a:p>
      </dsp:txBody>
      <dsp:txXfrm>
        <a:off x="0" y="2666709"/>
        <a:ext cx="10515600" cy="16560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2BBA3-8E31-4F9C-86B1-D59496E11F91}">
      <dsp:nvSpPr>
        <dsp:cNvPr id="0" name=""/>
        <dsp:cNvSpPr/>
      </dsp:nvSpPr>
      <dsp:spPr>
        <a:xfrm>
          <a:off x="0" y="104606"/>
          <a:ext cx="10515600" cy="40774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Proximity of the child to the violence</a:t>
          </a:r>
        </a:p>
      </dsp:txBody>
      <dsp:txXfrm>
        <a:off x="19904" y="124510"/>
        <a:ext cx="10475792" cy="367937"/>
      </dsp:txXfrm>
    </dsp:sp>
    <dsp:sp modelId="{86364E4A-7C6D-44FD-9AD9-367AD15D43FB}">
      <dsp:nvSpPr>
        <dsp:cNvPr id="0" name=""/>
        <dsp:cNvSpPr/>
      </dsp:nvSpPr>
      <dsp:spPr>
        <a:xfrm>
          <a:off x="0" y="561311"/>
          <a:ext cx="10515600" cy="40774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Injury to child (physical or emotional)</a:t>
          </a:r>
        </a:p>
      </dsp:txBody>
      <dsp:txXfrm>
        <a:off x="19904" y="581215"/>
        <a:ext cx="10475792" cy="367937"/>
      </dsp:txXfrm>
    </dsp:sp>
    <dsp:sp modelId="{752E4CF1-C1FE-415D-AAE4-CE0084D26178}">
      <dsp:nvSpPr>
        <dsp:cNvPr id="0" name=""/>
        <dsp:cNvSpPr/>
      </dsp:nvSpPr>
      <dsp:spPr>
        <a:xfrm>
          <a:off x="0" y="1018016"/>
          <a:ext cx="10515600" cy="40774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Use of weapon in the incident or in the past</a:t>
          </a:r>
        </a:p>
      </dsp:txBody>
      <dsp:txXfrm>
        <a:off x="19904" y="1037920"/>
        <a:ext cx="10475792" cy="367937"/>
      </dsp:txXfrm>
    </dsp:sp>
    <dsp:sp modelId="{30F7DB42-1B30-4D1D-ABB5-0126117D8FAE}">
      <dsp:nvSpPr>
        <dsp:cNvPr id="0" name=""/>
        <dsp:cNvSpPr/>
      </dsp:nvSpPr>
      <dsp:spPr>
        <a:xfrm>
          <a:off x="0" y="1474721"/>
          <a:ext cx="10515600" cy="40774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Child attempted to intervene </a:t>
          </a:r>
        </a:p>
      </dsp:txBody>
      <dsp:txXfrm>
        <a:off x="19904" y="1494625"/>
        <a:ext cx="10475792" cy="367937"/>
      </dsp:txXfrm>
    </dsp:sp>
    <dsp:sp modelId="{95649E4E-4668-4D02-BA8C-720EE7C17FCC}">
      <dsp:nvSpPr>
        <dsp:cNvPr id="0" name=""/>
        <dsp:cNvSpPr/>
      </dsp:nvSpPr>
      <dsp:spPr>
        <a:xfrm>
          <a:off x="0" y="1931427"/>
          <a:ext cx="10515600" cy="40774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Child in the arms of the caregiver/survivor</a:t>
          </a:r>
        </a:p>
      </dsp:txBody>
      <dsp:txXfrm>
        <a:off x="19904" y="1951331"/>
        <a:ext cx="10475792" cy="367937"/>
      </dsp:txXfrm>
    </dsp:sp>
    <dsp:sp modelId="{11476819-A72D-4CD8-83B1-FCAA4AE93BE3}">
      <dsp:nvSpPr>
        <dsp:cNvPr id="0" name=""/>
        <dsp:cNvSpPr/>
      </dsp:nvSpPr>
      <dsp:spPr>
        <a:xfrm>
          <a:off x="0" y="2388131"/>
          <a:ext cx="10515600" cy="40774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Caregiver unable to protect themselves or child</a:t>
          </a:r>
        </a:p>
      </dsp:txBody>
      <dsp:txXfrm>
        <a:off x="19904" y="2408035"/>
        <a:ext cx="10475792" cy="367937"/>
      </dsp:txXfrm>
    </dsp:sp>
    <dsp:sp modelId="{BD239ED6-F39B-41E4-B171-2DB4E09E05E9}">
      <dsp:nvSpPr>
        <dsp:cNvPr id="0" name=""/>
        <dsp:cNvSpPr/>
      </dsp:nvSpPr>
      <dsp:spPr>
        <a:xfrm>
          <a:off x="0" y="2844836"/>
          <a:ext cx="10515600" cy="40774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Child called for help during incident</a:t>
          </a:r>
        </a:p>
      </dsp:txBody>
      <dsp:txXfrm>
        <a:off x="19904" y="2864740"/>
        <a:ext cx="10475792" cy="367937"/>
      </dsp:txXfrm>
    </dsp:sp>
    <dsp:sp modelId="{CDCE394C-7CB4-49A6-A507-45558A012A9B}">
      <dsp:nvSpPr>
        <dsp:cNvPr id="0" name=""/>
        <dsp:cNvSpPr/>
      </dsp:nvSpPr>
      <dsp:spPr>
        <a:xfrm>
          <a:off x="0" y="3301541"/>
          <a:ext cx="10515600" cy="40774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History of DV, law enforcement involvement, or protective orders</a:t>
          </a:r>
        </a:p>
      </dsp:txBody>
      <dsp:txXfrm>
        <a:off x="19904" y="3321445"/>
        <a:ext cx="10475792" cy="367937"/>
      </dsp:txXfrm>
    </dsp:sp>
    <dsp:sp modelId="{54540F34-F321-441B-AEF6-32F41294BD75}">
      <dsp:nvSpPr>
        <dsp:cNvPr id="0" name=""/>
        <dsp:cNvSpPr/>
      </dsp:nvSpPr>
      <dsp:spPr>
        <a:xfrm>
          <a:off x="0" y="3758247"/>
          <a:ext cx="10515600" cy="40774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Increasing frequency or severity of violence</a:t>
          </a:r>
        </a:p>
      </dsp:txBody>
      <dsp:txXfrm>
        <a:off x="19904" y="3778151"/>
        <a:ext cx="10475792" cy="367937"/>
      </dsp:txXfrm>
    </dsp:sp>
    <dsp:sp modelId="{634DD683-8060-402E-939D-E009EE1F7713}">
      <dsp:nvSpPr>
        <dsp:cNvPr id="0" name=""/>
        <dsp:cNvSpPr/>
      </dsp:nvSpPr>
      <dsp:spPr>
        <a:xfrm>
          <a:off x="0" y="4214952"/>
          <a:ext cx="10515600" cy="40774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 factors: mental health, substance use, stalking behaviors, abduction, abuse of animals</a:t>
          </a:r>
        </a:p>
      </dsp:txBody>
      <dsp:txXfrm>
        <a:off x="19904" y="4234856"/>
        <a:ext cx="10475792" cy="36793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4789F-5060-448B-881D-EEE5EFAFD0FF}">
      <dsp:nvSpPr>
        <dsp:cNvPr id="0" name=""/>
        <dsp:cNvSpPr/>
      </dsp:nvSpPr>
      <dsp:spPr>
        <a:xfrm>
          <a:off x="0" y="39687"/>
          <a:ext cx="3286125" cy="1971675"/>
        </a:xfrm>
        <a:prstGeom prst="rect">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Does the tool determine response time?</a:t>
          </a:r>
        </a:p>
      </dsp:txBody>
      <dsp:txXfrm>
        <a:off x="0" y="39687"/>
        <a:ext cx="3286125" cy="1971675"/>
      </dsp:txXfrm>
    </dsp:sp>
    <dsp:sp modelId="{D835B921-15EA-4FB3-A121-F893C1845D91}">
      <dsp:nvSpPr>
        <dsp:cNvPr id="0" name=""/>
        <dsp:cNvSpPr/>
      </dsp:nvSpPr>
      <dsp:spPr>
        <a:xfrm>
          <a:off x="3614737" y="39687"/>
          <a:ext cx="3286125" cy="1971675"/>
        </a:xfrm>
        <a:prstGeom prst="rect">
          <a:avLst/>
        </a:prstGeom>
        <a:gradFill rotWithShape="0">
          <a:gsLst>
            <a:gs pos="0">
              <a:schemeClr val="accent3">
                <a:shade val="80000"/>
                <a:hueOff val="-45788"/>
                <a:satOff val="1599"/>
                <a:lumOff val="5606"/>
                <a:alphaOff val="0"/>
                <a:lumMod val="110000"/>
                <a:satMod val="105000"/>
                <a:tint val="67000"/>
              </a:schemeClr>
            </a:gs>
            <a:gs pos="50000">
              <a:schemeClr val="accent3">
                <a:shade val="80000"/>
                <a:hueOff val="-45788"/>
                <a:satOff val="1599"/>
                <a:lumOff val="5606"/>
                <a:alphaOff val="0"/>
                <a:lumMod val="105000"/>
                <a:satMod val="103000"/>
                <a:tint val="73000"/>
              </a:schemeClr>
            </a:gs>
            <a:gs pos="100000">
              <a:schemeClr val="accent3">
                <a:shade val="80000"/>
                <a:hueOff val="-45788"/>
                <a:satOff val="1599"/>
                <a:lumOff val="56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Does it consider active protective orders?</a:t>
          </a:r>
        </a:p>
      </dsp:txBody>
      <dsp:txXfrm>
        <a:off x="3614737" y="39687"/>
        <a:ext cx="3286125" cy="1971675"/>
      </dsp:txXfrm>
    </dsp:sp>
    <dsp:sp modelId="{F426DCC4-8043-49B0-8978-AAD8FC2A65BB}">
      <dsp:nvSpPr>
        <dsp:cNvPr id="0" name=""/>
        <dsp:cNvSpPr/>
      </dsp:nvSpPr>
      <dsp:spPr>
        <a:xfrm>
          <a:off x="7229475" y="39687"/>
          <a:ext cx="3286125" cy="1971675"/>
        </a:xfrm>
        <a:prstGeom prst="rect">
          <a:avLst/>
        </a:prstGeom>
        <a:gradFill rotWithShape="0">
          <a:gsLst>
            <a:gs pos="0">
              <a:schemeClr val="accent3">
                <a:shade val="80000"/>
                <a:hueOff val="-91577"/>
                <a:satOff val="3198"/>
                <a:lumOff val="11212"/>
                <a:alphaOff val="0"/>
                <a:lumMod val="110000"/>
                <a:satMod val="105000"/>
                <a:tint val="67000"/>
              </a:schemeClr>
            </a:gs>
            <a:gs pos="50000">
              <a:schemeClr val="accent3">
                <a:shade val="80000"/>
                <a:hueOff val="-91577"/>
                <a:satOff val="3198"/>
                <a:lumOff val="11212"/>
                <a:alphaOff val="0"/>
                <a:lumMod val="105000"/>
                <a:satMod val="103000"/>
                <a:tint val="73000"/>
              </a:schemeClr>
            </a:gs>
            <a:gs pos="100000">
              <a:schemeClr val="accent3">
                <a:shade val="80000"/>
                <a:hueOff val="-91577"/>
                <a:satOff val="3198"/>
                <a:lumOff val="112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frequently is the tool used? During initial intake call and throughout the case</a:t>
          </a:r>
        </a:p>
      </dsp:txBody>
      <dsp:txXfrm>
        <a:off x="7229475" y="39687"/>
        <a:ext cx="3286125" cy="1971675"/>
      </dsp:txXfrm>
    </dsp:sp>
    <dsp:sp modelId="{02CB994D-7957-48DA-AF69-313C1F98B30C}">
      <dsp:nvSpPr>
        <dsp:cNvPr id="0" name=""/>
        <dsp:cNvSpPr/>
      </dsp:nvSpPr>
      <dsp:spPr>
        <a:xfrm>
          <a:off x="1807368" y="2339975"/>
          <a:ext cx="3286125" cy="1971675"/>
        </a:xfrm>
        <a:prstGeom prst="rect">
          <a:avLst/>
        </a:prstGeom>
        <a:gradFill rotWithShape="0">
          <a:gsLst>
            <a:gs pos="0">
              <a:schemeClr val="accent3">
                <a:shade val="80000"/>
                <a:hueOff val="-137365"/>
                <a:satOff val="4798"/>
                <a:lumOff val="16819"/>
                <a:alphaOff val="0"/>
                <a:lumMod val="110000"/>
                <a:satMod val="105000"/>
                <a:tint val="67000"/>
              </a:schemeClr>
            </a:gs>
            <a:gs pos="50000">
              <a:schemeClr val="accent3">
                <a:shade val="80000"/>
                <a:hueOff val="-137365"/>
                <a:satOff val="4798"/>
                <a:lumOff val="16819"/>
                <a:alphaOff val="0"/>
                <a:lumMod val="105000"/>
                <a:satMod val="103000"/>
                <a:tint val="73000"/>
              </a:schemeClr>
            </a:gs>
            <a:gs pos="100000">
              <a:schemeClr val="accent3">
                <a:shade val="80000"/>
                <a:hueOff val="-137365"/>
                <a:satOff val="4798"/>
                <a:lumOff val="168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Reporter doesn’t have the information</a:t>
          </a:r>
        </a:p>
      </dsp:txBody>
      <dsp:txXfrm>
        <a:off x="1807368" y="2339975"/>
        <a:ext cx="3286125" cy="1971675"/>
      </dsp:txXfrm>
    </dsp:sp>
    <dsp:sp modelId="{48F48298-5AF6-4A0E-BDC0-69A1CAF9A3F2}">
      <dsp:nvSpPr>
        <dsp:cNvPr id="0" name=""/>
        <dsp:cNvSpPr/>
      </dsp:nvSpPr>
      <dsp:spPr>
        <a:xfrm>
          <a:off x="5422106" y="2339975"/>
          <a:ext cx="3286125" cy="1971675"/>
        </a:xfrm>
        <a:prstGeom prst="rect">
          <a:avLst/>
        </a:prstGeom>
        <a:gradFill rotWithShape="0">
          <a:gsLst>
            <a:gs pos="0">
              <a:schemeClr val="accent3">
                <a:shade val="80000"/>
                <a:hueOff val="-183153"/>
                <a:satOff val="6397"/>
                <a:lumOff val="22425"/>
                <a:alphaOff val="0"/>
                <a:lumMod val="110000"/>
                <a:satMod val="105000"/>
                <a:tint val="67000"/>
              </a:schemeClr>
            </a:gs>
            <a:gs pos="50000">
              <a:schemeClr val="accent3">
                <a:shade val="80000"/>
                <a:hueOff val="-183153"/>
                <a:satOff val="6397"/>
                <a:lumOff val="22425"/>
                <a:alphaOff val="0"/>
                <a:lumMod val="105000"/>
                <a:satMod val="103000"/>
                <a:tint val="73000"/>
              </a:schemeClr>
            </a:gs>
            <a:gs pos="100000">
              <a:schemeClr val="accent3">
                <a:shade val="80000"/>
                <a:hueOff val="-183153"/>
                <a:satOff val="6397"/>
                <a:lumOff val="224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Consideration of high lethality indicators (i.e., strangulation)</a:t>
          </a:r>
        </a:p>
      </dsp:txBody>
      <dsp:txXfrm>
        <a:off x="5422106" y="2339975"/>
        <a:ext cx="3286125" cy="197167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4D8F-AF15-466D-923B-68EE7C5B0065}">
      <dsp:nvSpPr>
        <dsp:cNvPr id="0" name=""/>
        <dsp:cNvSpPr/>
      </dsp:nvSpPr>
      <dsp:spPr>
        <a:xfrm>
          <a:off x="0" y="31488"/>
          <a:ext cx="10515600" cy="91367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Formal training on DV for child welfare practitioners</a:t>
          </a:r>
        </a:p>
      </dsp:txBody>
      <dsp:txXfrm>
        <a:off x="44602" y="76090"/>
        <a:ext cx="10426396" cy="824474"/>
      </dsp:txXfrm>
    </dsp:sp>
    <dsp:sp modelId="{9A51B463-58A4-436E-9827-04A630095C64}">
      <dsp:nvSpPr>
        <dsp:cNvPr id="0" name=""/>
        <dsp:cNvSpPr/>
      </dsp:nvSpPr>
      <dsp:spPr>
        <a:xfrm>
          <a:off x="0" y="945167"/>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During new employee training</a:t>
          </a:r>
        </a:p>
        <a:p>
          <a:pPr marL="171450" lvl="1" indent="-171450" algn="l" defTabSz="800100">
            <a:lnSpc>
              <a:spcPct val="90000"/>
            </a:lnSpc>
            <a:spcBef>
              <a:spcPct val="0"/>
            </a:spcBef>
            <a:spcAft>
              <a:spcPct val="20000"/>
            </a:spcAft>
            <a:buChar char="•"/>
          </a:pPr>
          <a:r>
            <a:rPr lang="en-US" sz="1800" kern="1200"/>
            <a:t>On an ongoing basis</a:t>
          </a:r>
        </a:p>
      </dsp:txBody>
      <dsp:txXfrm>
        <a:off x="0" y="945167"/>
        <a:ext cx="10515600" cy="618930"/>
      </dsp:txXfrm>
    </dsp:sp>
    <dsp:sp modelId="{00BCF24D-4DDB-41D0-B185-65A300C89885}">
      <dsp:nvSpPr>
        <dsp:cNvPr id="0" name=""/>
        <dsp:cNvSpPr/>
      </dsp:nvSpPr>
      <dsp:spPr>
        <a:xfrm>
          <a:off x="0" y="1564097"/>
          <a:ext cx="10515600" cy="91367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“Learning circles”: facilitated discussions guided by the participating practitioners, based on their needs</a:t>
          </a:r>
        </a:p>
      </dsp:txBody>
      <dsp:txXfrm>
        <a:off x="44602" y="1608699"/>
        <a:ext cx="10426396" cy="824474"/>
      </dsp:txXfrm>
    </dsp:sp>
    <dsp:sp modelId="{4880F8A2-9B0B-4208-B16B-555F19649292}">
      <dsp:nvSpPr>
        <dsp:cNvPr id="0" name=""/>
        <dsp:cNvSpPr/>
      </dsp:nvSpPr>
      <dsp:spPr>
        <a:xfrm>
          <a:off x="0" y="2477775"/>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Separate learning circles for front line staff and supervisors</a:t>
          </a:r>
        </a:p>
        <a:p>
          <a:pPr marL="171450" lvl="1" indent="-171450" algn="l" defTabSz="800100">
            <a:lnSpc>
              <a:spcPct val="90000"/>
            </a:lnSpc>
            <a:spcBef>
              <a:spcPct val="0"/>
            </a:spcBef>
            <a:spcAft>
              <a:spcPct val="20000"/>
            </a:spcAft>
            <a:buChar char="•"/>
          </a:pPr>
          <a:r>
            <a:rPr lang="en-US" sz="1800" kern="1200"/>
            <a:t>No learning circle ever looks the same</a:t>
          </a:r>
        </a:p>
        <a:p>
          <a:pPr marL="171450" lvl="1" indent="-171450" algn="l" defTabSz="800100">
            <a:lnSpc>
              <a:spcPct val="90000"/>
            </a:lnSpc>
            <a:spcBef>
              <a:spcPct val="0"/>
            </a:spcBef>
            <a:spcAft>
              <a:spcPct val="20000"/>
            </a:spcAft>
            <a:buChar char="•"/>
          </a:pPr>
          <a:r>
            <a:rPr lang="en-US" sz="1800" kern="1200"/>
            <a:t>Facilitated by domestic violence clinical staff until child welfare practitioners could facilitate independently</a:t>
          </a:r>
        </a:p>
      </dsp:txBody>
      <dsp:txXfrm>
        <a:off x="0" y="2477775"/>
        <a:ext cx="10515600" cy="928395"/>
      </dsp:txXfrm>
    </dsp:sp>
    <dsp:sp modelId="{DB6B40DE-5B24-4C38-8F2E-38CC9B3DC528}">
      <dsp:nvSpPr>
        <dsp:cNvPr id="0" name=""/>
        <dsp:cNvSpPr/>
      </dsp:nvSpPr>
      <dsp:spPr>
        <a:xfrm>
          <a:off x="0" y="3406170"/>
          <a:ext cx="10515600" cy="91367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Development of formal referral pathways to domestic violence services for advocacy and counseling, and violence intervention services</a:t>
          </a:r>
        </a:p>
      </dsp:txBody>
      <dsp:txXfrm>
        <a:off x="44602" y="3450772"/>
        <a:ext cx="10426396" cy="82447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07DFF-493D-4524-A7A5-EBCD3D4F33C7}">
      <dsp:nvSpPr>
        <dsp:cNvPr id="0" name=""/>
        <dsp:cNvSpPr/>
      </dsp:nvSpPr>
      <dsp:spPr>
        <a:xfrm>
          <a:off x="0" y="59403"/>
          <a:ext cx="10515599" cy="9945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Training for Crisis Line Team (staff and volunteers) to screen for children needing services and provide formal and community supports</a:t>
          </a:r>
        </a:p>
      </dsp:txBody>
      <dsp:txXfrm>
        <a:off x="48547" y="107950"/>
        <a:ext cx="10418505" cy="897406"/>
      </dsp:txXfrm>
    </dsp:sp>
    <dsp:sp modelId="{59FACA86-6C63-40FB-AE2B-3E3CBB1B2BAC}">
      <dsp:nvSpPr>
        <dsp:cNvPr id="0" name=""/>
        <dsp:cNvSpPr/>
      </dsp:nvSpPr>
      <dsp:spPr>
        <a:xfrm>
          <a:off x="0" y="1053903"/>
          <a:ext cx="10515599"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Crisis line staff or advocates will take a question from the field to respond to questions about how to support victims, and vice versa</a:t>
          </a:r>
        </a:p>
      </dsp:txBody>
      <dsp:txXfrm>
        <a:off x="0" y="1053903"/>
        <a:ext cx="10515599" cy="633937"/>
      </dsp:txXfrm>
    </dsp:sp>
    <dsp:sp modelId="{5D6FA45B-843A-4074-823A-A10C0005E742}">
      <dsp:nvSpPr>
        <dsp:cNvPr id="0" name=""/>
        <dsp:cNvSpPr/>
      </dsp:nvSpPr>
      <dsp:spPr>
        <a:xfrm>
          <a:off x="0" y="1687840"/>
          <a:ext cx="10515599" cy="994500"/>
        </a:xfrm>
        <a:prstGeom prst="roundRect">
          <a:avLst/>
        </a:prstGeom>
        <a:gradFill rotWithShape="0">
          <a:gsLst>
            <a:gs pos="0">
              <a:schemeClr val="accent4">
                <a:hueOff val="-1188603"/>
                <a:satOff val="21780"/>
                <a:lumOff val="2745"/>
                <a:alphaOff val="0"/>
                <a:lumMod val="110000"/>
                <a:satMod val="105000"/>
                <a:tint val="67000"/>
              </a:schemeClr>
            </a:gs>
            <a:gs pos="50000">
              <a:schemeClr val="accent4">
                <a:hueOff val="-1188603"/>
                <a:satOff val="21780"/>
                <a:lumOff val="2745"/>
                <a:alphaOff val="0"/>
                <a:lumMod val="105000"/>
                <a:satMod val="103000"/>
                <a:tint val="73000"/>
              </a:schemeClr>
            </a:gs>
            <a:gs pos="100000">
              <a:schemeClr val="accent4">
                <a:hueOff val="-1188603"/>
                <a:satOff val="21780"/>
                <a:lumOff val="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Strengthening of protocols for mandated reporting off DSVS Hotline and LAP Line</a:t>
          </a:r>
        </a:p>
      </dsp:txBody>
      <dsp:txXfrm>
        <a:off x="48547" y="1736387"/>
        <a:ext cx="10418505" cy="897406"/>
      </dsp:txXfrm>
    </dsp:sp>
    <dsp:sp modelId="{12CBDF87-9D57-45F5-B576-624AB36562DF}">
      <dsp:nvSpPr>
        <dsp:cNvPr id="0" name=""/>
        <dsp:cNvSpPr/>
      </dsp:nvSpPr>
      <dsp:spPr>
        <a:xfrm>
          <a:off x="0" y="2682340"/>
          <a:ext cx="1051559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Formal screening questions- proximity of child to incident,</a:t>
          </a:r>
        </a:p>
        <a:p>
          <a:pPr marL="228600" lvl="1" indent="-228600" algn="l" defTabSz="889000">
            <a:lnSpc>
              <a:spcPct val="90000"/>
            </a:lnSpc>
            <a:spcBef>
              <a:spcPct val="0"/>
            </a:spcBef>
            <a:spcAft>
              <a:spcPct val="20000"/>
            </a:spcAft>
            <a:buChar char="•"/>
          </a:pPr>
          <a:r>
            <a:rPr lang="en-US" sz="2000" kern="1200"/>
            <a:t>Screening for DSVS services</a:t>
          </a:r>
        </a:p>
        <a:p>
          <a:pPr marL="228600" lvl="1" indent="-228600" algn="l" defTabSz="889000">
            <a:lnSpc>
              <a:spcPct val="90000"/>
            </a:lnSpc>
            <a:spcBef>
              <a:spcPct val="0"/>
            </a:spcBef>
            <a:spcAft>
              <a:spcPct val="20000"/>
            </a:spcAft>
            <a:buChar char="•"/>
          </a:pPr>
          <a:r>
            <a:rPr lang="en-US" sz="2000" kern="1200"/>
            <a:t>Data now captured and tracked</a:t>
          </a:r>
        </a:p>
      </dsp:txBody>
      <dsp:txXfrm>
        <a:off x="0" y="2682340"/>
        <a:ext cx="10515599" cy="1035000"/>
      </dsp:txXfrm>
    </dsp:sp>
    <dsp:sp modelId="{E88C959F-9E67-4CB8-813C-09E5C037FA21}">
      <dsp:nvSpPr>
        <dsp:cNvPr id="0" name=""/>
        <dsp:cNvSpPr/>
      </dsp:nvSpPr>
      <dsp:spPr>
        <a:xfrm>
          <a:off x="0" y="3717340"/>
          <a:ext cx="10515599" cy="994500"/>
        </a:xfrm>
        <a:prstGeom prst="roundRect">
          <a:avLst/>
        </a:prstGeom>
        <a:gradFill rotWithShape="0">
          <a:gsLst>
            <a:gs pos="0">
              <a:schemeClr val="accent4">
                <a:hueOff val="-2377205"/>
                <a:satOff val="43560"/>
                <a:lumOff val="5490"/>
                <a:alphaOff val="0"/>
                <a:lumMod val="110000"/>
                <a:satMod val="105000"/>
                <a:tint val="67000"/>
              </a:schemeClr>
            </a:gs>
            <a:gs pos="50000">
              <a:schemeClr val="accent4">
                <a:hueOff val="-2377205"/>
                <a:satOff val="43560"/>
                <a:lumOff val="5490"/>
                <a:alphaOff val="0"/>
                <a:lumMod val="105000"/>
                <a:satMod val="103000"/>
                <a:tint val="73000"/>
              </a:schemeClr>
            </a:gs>
            <a:gs pos="100000">
              <a:schemeClr val="accent4">
                <a:hueOff val="-2377205"/>
                <a:satOff val="43560"/>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a:t>Balance survivors right to self-determination when we are engaging with them alongside our mandates</a:t>
          </a:r>
        </a:p>
      </dsp:txBody>
      <dsp:txXfrm>
        <a:off x="48547" y="3765887"/>
        <a:ext cx="10418505"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B134C-7DD9-426E-8400-957AF0D221E5}">
      <dsp:nvSpPr>
        <dsp:cNvPr id="0" name=""/>
        <dsp:cNvSpPr/>
      </dsp:nvSpPr>
      <dsp:spPr>
        <a:xfrm>
          <a:off x="2920133" y="1555"/>
          <a:ext cx="1449409" cy="7247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Defining the issue</a:t>
          </a:r>
          <a:endParaRPr lang="en-US" sz="1500" kern="1200"/>
        </a:p>
      </dsp:txBody>
      <dsp:txXfrm>
        <a:off x="2941359" y="22781"/>
        <a:ext cx="1406957" cy="682252"/>
      </dsp:txXfrm>
    </dsp:sp>
    <dsp:sp modelId="{E333EA30-1D46-47DD-A8F2-CC1B69411FE3}">
      <dsp:nvSpPr>
        <dsp:cNvPr id="0" name=""/>
        <dsp:cNvSpPr/>
      </dsp:nvSpPr>
      <dsp:spPr>
        <a:xfrm>
          <a:off x="3065073"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0F7CA-5682-489F-B9FC-1EA952674668}">
      <dsp:nvSpPr>
        <dsp:cNvPr id="0" name=""/>
        <dsp:cNvSpPr/>
      </dsp:nvSpPr>
      <dsp:spPr>
        <a:xfrm>
          <a:off x="3210014"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a:t>Domestic violence</a:t>
          </a:r>
          <a:endParaRPr lang="en-US" sz="1500" kern="1200"/>
        </a:p>
      </dsp:txBody>
      <dsp:txXfrm>
        <a:off x="3231240" y="928662"/>
        <a:ext cx="1117075" cy="682252"/>
      </dsp:txXfrm>
    </dsp:sp>
    <dsp:sp modelId="{BDB4BC96-AFD8-47E4-BF92-E30A21863AA1}">
      <dsp:nvSpPr>
        <dsp:cNvPr id="0" name=""/>
        <dsp:cNvSpPr/>
      </dsp:nvSpPr>
      <dsp:spPr>
        <a:xfrm>
          <a:off x="3065073"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EE38A4-6D90-4B29-ADB8-D7E3EB953DED}">
      <dsp:nvSpPr>
        <dsp:cNvPr id="0" name=""/>
        <dsp:cNvSpPr/>
      </dsp:nvSpPr>
      <dsp:spPr>
        <a:xfrm>
          <a:off x="3210014"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83796"/>
              <a:satOff val="-1636"/>
              <a:lumOff val="3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Intimate partner violence</a:t>
          </a:r>
          <a:endParaRPr lang="en-US" sz="1500" kern="1200"/>
        </a:p>
      </dsp:txBody>
      <dsp:txXfrm>
        <a:off x="3231240" y="1834542"/>
        <a:ext cx="1117075" cy="682252"/>
      </dsp:txXfrm>
    </dsp:sp>
    <dsp:sp modelId="{3E2FE11D-18C8-4A80-9FE1-44524C7D257A}">
      <dsp:nvSpPr>
        <dsp:cNvPr id="0" name=""/>
        <dsp:cNvSpPr/>
      </dsp:nvSpPr>
      <dsp:spPr>
        <a:xfrm>
          <a:off x="3065073"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30B37-0B9E-42C8-84B0-8FD0FA0FA4D0}">
      <dsp:nvSpPr>
        <dsp:cNvPr id="0" name=""/>
        <dsp:cNvSpPr/>
      </dsp:nvSpPr>
      <dsp:spPr>
        <a:xfrm>
          <a:off x="3210014"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67593"/>
              <a:satOff val="-3272"/>
              <a:lumOff val="7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Coercive control</a:t>
          </a:r>
          <a:endParaRPr lang="en-US" sz="1500" kern="1200"/>
        </a:p>
      </dsp:txBody>
      <dsp:txXfrm>
        <a:off x="3231240" y="2740423"/>
        <a:ext cx="1117075" cy="682252"/>
      </dsp:txXfrm>
    </dsp:sp>
    <dsp:sp modelId="{992B24FF-5698-42E7-830E-7E88DD9176B7}">
      <dsp:nvSpPr>
        <dsp:cNvPr id="0" name=""/>
        <dsp:cNvSpPr/>
      </dsp:nvSpPr>
      <dsp:spPr>
        <a:xfrm>
          <a:off x="3065073"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DE00D-A87E-4E9F-951E-742AEFB82E53}">
      <dsp:nvSpPr>
        <dsp:cNvPr id="0" name=""/>
        <dsp:cNvSpPr/>
      </dsp:nvSpPr>
      <dsp:spPr>
        <a:xfrm>
          <a:off x="3210014"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51389"/>
              <a:satOff val="-4908"/>
              <a:lumOff val="1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Family abuse</a:t>
          </a:r>
          <a:endParaRPr lang="en-US" sz="1500" kern="1200"/>
        </a:p>
      </dsp:txBody>
      <dsp:txXfrm>
        <a:off x="3231240" y="3646304"/>
        <a:ext cx="1117075" cy="682252"/>
      </dsp:txXfrm>
    </dsp:sp>
    <dsp:sp modelId="{A455C783-830E-4CCD-8289-DCB87AFEECC5}">
      <dsp:nvSpPr>
        <dsp:cNvPr id="0" name=""/>
        <dsp:cNvSpPr/>
      </dsp:nvSpPr>
      <dsp:spPr>
        <a:xfrm>
          <a:off x="4731894" y="1555"/>
          <a:ext cx="1449409" cy="724704"/>
        </a:xfrm>
        <a:prstGeom prst="roundRect">
          <a:avLst>
            <a:gd name="adj" fmla="val 10000"/>
          </a:avLst>
        </a:prstGeom>
        <a:gradFill rotWithShape="0">
          <a:gsLst>
            <a:gs pos="0">
              <a:schemeClr val="accent5">
                <a:hueOff val="460881"/>
                <a:satOff val="-8998"/>
                <a:lumOff val="196"/>
                <a:alphaOff val="0"/>
                <a:lumMod val="110000"/>
                <a:satMod val="105000"/>
                <a:tint val="67000"/>
              </a:schemeClr>
            </a:gs>
            <a:gs pos="50000">
              <a:schemeClr val="accent5">
                <a:hueOff val="460881"/>
                <a:satOff val="-8998"/>
                <a:lumOff val="196"/>
                <a:alphaOff val="0"/>
                <a:lumMod val="105000"/>
                <a:satMod val="103000"/>
                <a:tint val="73000"/>
              </a:schemeClr>
            </a:gs>
            <a:gs pos="100000">
              <a:schemeClr val="accent5">
                <a:hueOff val="460881"/>
                <a:satOff val="-8998"/>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People experiencing violence</a:t>
          </a:r>
          <a:endParaRPr lang="en-US" sz="1500" kern="1200"/>
        </a:p>
      </dsp:txBody>
      <dsp:txXfrm>
        <a:off x="4753120" y="22781"/>
        <a:ext cx="1406957" cy="682252"/>
      </dsp:txXfrm>
    </dsp:sp>
    <dsp:sp modelId="{5E06406E-6D5A-47DE-B5AB-3227DB0BFC17}">
      <dsp:nvSpPr>
        <dsp:cNvPr id="0" name=""/>
        <dsp:cNvSpPr/>
      </dsp:nvSpPr>
      <dsp:spPr>
        <a:xfrm>
          <a:off x="4876835"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41D1D-11D4-4AE6-A4D1-CDC41A3CA5E9}">
      <dsp:nvSpPr>
        <dsp:cNvPr id="0" name=""/>
        <dsp:cNvSpPr/>
      </dsp:nvSpPr>
      <dsp:spPr>
        <a:xfrm>
          <a:off x="5021776"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5186"/>
              <a:satOff val="-6544"/>
              <a:lumOff val="1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Survivor</a:t>
          </a:r>
          <a:endParaRPr lang="en-US" sz="1500" kern="1200"/>
        </a:p>
      </dsp:txBody>
      <dsp:txXfrm>
        <a:off x="5043002" y="928662"/>
        <a:ext cx="1117075" cy="682252"/>
      </dsp:txXfrm>
    </dsp:sp>
    <dsp:sp modelId="{5DB4E65B-98C2-4CFE-8FF9-C16464824139}">
      <dsp:nvSpPr>
        <dsp:cNvPr id="0" name=""/>
        <dsp:cNvSpPr/>
      </dsp:nvSpPr>
      <dsp:spPr>
        <a:xfrm>
          <a:off x="4876835"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90B3F9-206A-4049-8265-22278D9BC540}">
      <dsp:nvSpPr>
        <dsp:cNvPr id="0" name=""/>
        <dsp:cNvSpPr/>
      </dsp:nvSpPr>
      <dsp:spPr>
        <a:xfrm>
          <a:off x="5021776"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18982"/>
              <a:satOff val="-8180"/>
              <a:lumOff val="1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a:t>Victim</a:t>
          </a:r>
        </a:p>
      </dsp:txBody>
      <dsp:txXfrm>
        <a:off x="5043002" y="1834542"/>
        <a:ext cx="1117075" cy="682252"/>
      </dsp:txXfrm>
    </dsp:sp>
    <dsp:sp modelId="{4C8E38CD-8F42-4EB3-A305-7E0C1BB54D3E}">
      <dsp:nvSpPr>
        <dsp:cNvPr id="0" name=""/>
        <dsp:cNvSpPr/>
      </dsp:nvSpPr>
      <dsp:spPr>
        <a:xfrm>
          <a:off x="4876835"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65074-C39F-49C2-B13F-B20AE66BF714}">
      <dsp:nvSpPr>
        <dsp:cNvPr id="0" name=""/>
        <dsp:cNvSpPr/>
      </dsp:nvSpPr>
      <dsp:spPr>
        <a:xfrm>
          <a:off x="5021776"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02779"/>
              <a:satOff val="-9816"/>
              <a:lumOff val="2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Client</a:t>
          </a:r>
          <a:endParaRPr lang="en-US" sz="1500" kern="1200"/>
        </a:p>
      </dsp:txBody>
      <dsp:txXfrm>
        <a:off x="5043002" y="2740423"/>
        <a:ext cx="1117075" cy="682252"/>
      </dsp:txXfrm>
    </dsp:sp>
    <dsp:sp modelId="{786D9DA6-8B79-4D5D-8D3E-916C1FD1FC88}">
      <dsp:nvSpPr>
        <dsp:cNvPr id="0" name=""/>
        <dsp:cNvSpPr/>
      </dsp:nvSpPr>
      <dsp:spPr>
        <a:xfrm>
          <a:off x="4876835"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E54C8B-7E04-4EEA-9FE2-65E32C5FB9EE}">
      <dsp:nvSpPr>
        <dsp:cNvPr id="0" name=""/>
        <dsp:cNvSpPr/>
      </dsp:nvSpPr>
      <dsp:spPr>
        <a:xfrm>
          <a:off x="5021776"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86575"/>
              <a:satOff val="-11452"/>
              <a:lumOff val="2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Petitioner</a:t>
          </a:r>
          <a:endParaRPr lang="en-US" sz="1500" kern="1200"/>
        </a:p>
      </dsp:txBody>
      <dsp:txXfrm>
        <a:off x="5043002" y="3646304"/>
        <a:ext cx="1117075" cy="682252"/>
      </dsp:txXfrm>
    </dsp:sp>
    <dsp:sp modelId="{5079ADA6-6BB9-4C54-B9E2-10166D206B88}">
      <dsp:nvSpPr>
        <dsp:cNvPr id="0" name=""/>
        <dsp:cNvSpPr/>
      </dsp:nvSpPr>
      <dsp:spPr>
        <a:xfrm>
          <a:off x="6543655" y="1555"/>
          <a:ext cx="1449409" cy="724704"/>
        </a:xfrm>
        <a:prstGeom prst="roundRect">
          <a:avLst>
            <a:gd name="adj" fmla="val 10000"/>
          </a:avLst>
        </a:prstGeom>
        <a:gradFill rotWithShape="0">
          <a:gsLst>
            <a:gs pos="0">
              <a:schemeClr val="accent5">
                <a:hueOff val="921761"/>
                <a:satOff val="-17996"/>
                <a:lumOff val="392"/>
                <a:alphaOff val="0"/>
                <a:lumMod val="110000"/>
                <a:satMod val="105000"/>
                <a:tint val="67000"/>
              </a:schemeClr>
            </a:gs>
            <a:gs pos="50000">
              <a:schemeClr val="accent5">
                <a:hueOff val="921761"/>
                <a:satOff val="-17996"/>
                <a:lumOff val="392"/>
                <a:alphaOff val="0"/>
                <a:lumMod val="105000"/>
                <a:satMod val="103000"/>
                <a:tint val="73000"/>
              </a:schemeClr>
            </a:gs>
            <a:gs pos="100000">
              <a:schemeClr val="accent5">
                <a:hueOff val="921761"/>
                <a:satOff val="-17996"/>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People using violence</a:t>
          </a:r>
          <a:endParaRPr lang="en-US" sz="1500" kern="1200"/>
        </a:p>
      </dsp:txBody>
      <dsp:txXfrm>
        <a:off x="6564881" y="22781"/>
        <a:ext cx="1406957" cy="682252"/>
      </dsp:txXfrm>
    </dsp:sp>
    <dsp:sp modelId="{43D1704E-097E-4550-8834-8854E0373F90}">
      <dsp:nvSpPr>
        <dsp:cNvPr id="0" name=""/>
        <dsp:cNvSpPr/>
      </dsp:nvSpPr>
      <dsp:spPr>
        <a:xfrm>
          <a:off x="6688596"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3AD071-7322-4632-8709-3F81FB52AADD}">
      <dsp:nvSpPr>
        <dsp:cNvPr id="0" name=""/>
        <dsp:cNvSpPr/>
      </dsp:nvSpPr>
      <dsp:spPr>
        <a:xfrm>
          <a:off x="6833537"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0372"/>
              <a:satOff val="-13088"/>
              <a:lumOff val="2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Abuser</a:t>
          </a:r>
          <a:endParaRPr lang="en-US" sz="1500" kern="1200"/>
        </a:p>
      </dsp:txBody>
      <dsp:txXfrm>
        <a:off x="6854763" y="928662"/>
        <a:ext cx="1117075" cy="682252"/>
      </dsp:txXfrm>
    </dsp:sp>
    <dsp:sp modelId="{960A32FC-C77A-488E-AA87-A71208FD95E2}">
      <dsp:nvSpPr>
        <dsp:cNvPr id="0" name=""/>
        <dsp:cNvSpPr/>
      </dsp:nvSpPr>
      <dsp:spPr>
        <a:xfrm>
          <a:off x="6688596"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81439-827A-40EC-9F9F-FEBFFE6176EB}">
      <dsp:nvSpPr>
        <dsp:cNvPr id="0" name=""/>
        <dsp:cNvSpPr/>
      </dsp:nvSpPr>
      <dsp:spPr>
        <a:xfrm>
          <a:off x="6833537"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54168"/>
              <a:satOff val="-14724"/>
              <a:lumOff val="3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Batterer</a:t>
          </a:r>
          <a:endParaRPr lang="en-US" sz="1500" kern="1200"/>
        </a:p>
      </dsp:txBody>
      <dsp:txXfrm>
        <a:off x="6854763" y="1834542"/>
        <a:ext cx="1117075" cy="682252"/>
      </dsp:txXfrm>
    </dsp:sp>
    <dsp:sp modelId="{2A71B42B-8C4A-4943-92D7-EDD829A85163}">
      <dsp:nvSpPr>
        <dsp:cNvPr id="0" name=""/>
        <dsp:cNvSpPr/>
      </dsp:nvSpPr>
      <dsp:spPr>
        <a:xfrm>
          <a:off x="6688596"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BEF1A4-531F-4163-B011-59888E71A910}">
      <dsp:nvSpPr>
        <dsp:cNvPr id="0" name=""/>
        <dsp:cNvSpPr/>
      </dsp:nvSpPr>
      <dsp:spPr>
        <a:xfrm>
          <a:off x="6833537"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837965"/>
              <a:satOff val="-16360"/>
              <a:lumOff val="3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Offender</a:t>
          </a:r>
          <a:endParaRPr lang="en-US" sz="1500" kern="1200"/>
        </a:p>
      </dsp:txBody>
      <dsp:txXfrm>
        <a:off x="6854763" y="2740423"/>
        <a:ext cx="1117075" cy="682252"/>
      </dsp:txXfrm>
    </dsp:sp>
    <dsp:sp modelId="{CAD882F5-D198-437F-97DB-37962F0F6222}">
      <dsp:nvSpPr>
        <dsp:cNvPr id="0" name=""/>
        <dsp:cNvSpPr/>
      </dsp:nvSpPr>
      <dsp:spPr>
        <a:xfrm>
          <a:off x="6688596"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CA26B-55AD-46D4-B63B-8C9017D5645E}">
      <dsp:nvSpPr>
        <dsp:cNvPr id="0" name=""/>
        <dsp:cNvSpPr/>
      </dsp:nvSpPr>
      <dsp:spPr>
        <a:xfrm>
          <a:off x="6833537"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921761"/>
              <a:satOff val="-17996"/>
              <a:lumOff val="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a:t>Parent using violence</a:t>
          </a:r>
        </a:p>
      </dsp:txBody>
      <dsp:txXfrm>
        <a:off x="6854763" y="3646304"/>
        <a:ext cx="1117075" cy="68225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8133F-C266-4A27-9EB5-A3E91ED1F5D5}">
      <dsp:nvSpPr>
        <dsp:cNvPr id="0" name=""/>
        <dsp:cNvSpPr/>
      </dsp:nvSpPr>
      <dsp:spPr>
        <a:xfrm>
          <a:off x="0" y="590560"/>
          <a:ext cx="10515600" cy="173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Public Awareness Campaigns</a:t>
          </a:r>
        </a:p>
        <a:p>
          <a:pPr marL="228600" lvl="1" indent="-228600" algn="l" defTabSz="1022350">
            <a:lnSpc>
              <a:spcPct val="90000"/>
            </a:lnSpc>
            <a:spcBef>
              <a:spcPct val="0"/>
            </a:spcBef>
            <a:spcAft>
              <a:spcPct val="15000"/>
            </a:spcAft>
            <a:buChar char="•"/>
          </a:pPr>
          <a:r>
            <a:rPr lang="en-US" sz="2300" kern="1200"/>
            <a:t>Social Media Toolkit and Step Up 4 Kids Day on social media</a:t>
          </a:r>
        </a:p>
        <a:p>
          <a:pPr marL="228600" lvl="1" indent="-228600" algn="l" defTabSz="1022350">
            <a:lnSpc>
              <a:spcPct val="90000"/>
            </a:lnSpc>
            <a:spcBef>
              <a:spcPct val="0"/>
            </a:spcBef>
            <a:spcAft>
              <a:spcPct val="15000"/>
            </a:spcAft>
            <a:buChar char="•"/>
          </a:pPr>
          <a:r>
            <a:rPr lang="en-US" sz="2300" kern="1200"/>
            <a:t>Caring 4 Kids Videos</a:t>
          </a:r>
        </a:p>
      </dsp:txBody>
      <dsp:txXfrm>
        <a:off x="0" y="590560"/>
        <a:ext cx="10515600" cy="1738800"/>
      </dsp:txXfrm>
    </dsp:sp>
    <dsp:sp modelId="{29F3ED00-5265-4CED-8125-FC030CDF2426}">
      <dsp:nvSpPr>
        <dsp:cNvPr id="0" name=""/>
        <dsp:cNvSpPr/>
      </dsp:nvSpPr>
      <dsp:spPr>
        <a:xfrm>
          <a:off x="525780" y="251080"/>
          <a:ext cx="7360920" cy="6789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Increasing public awareness and engagement</a:t>
          </a:r>
        </a:p>
      </dsp:txBody>
      <dsp:txXfrm>
        <a:off x="558924" y="284224"/>
        <a:ext cx="7294632" cy="612672"/>
      </dsp:txXfrm>
    </dsp:sp>
    <dsp:sp modelId="{19480914-96AB-434C-81CA-95A6A7F09C50}">
      <dsp:nvSpPr>
        <dsp:cNvPr id="0" name=""/>
        <dsp:cNvSpPr/>
      </dsp:nvSpPr>
      <dsp:spPr>
        <a:xfrm>
          <a:off x="0" y="2793041"/>
          <a:ext cx="10515600" cy="16663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Professional Resource Card: Mandated reporting role and connection of survivor and child to DV services</a:t>
          </a:r>
        </a:p>
        <a:p>
          <a:pPr marL="228600" lvl="1" indent="-228600" algn="l" defTabSz="1022350">
            <a:lnSpc>
              <a:spcPct val="90000"/>
            </a:lnSpc>
            <a:spcBef>
              <a:spcPct val="0"/>
            </a:spcBef>
            <a:spcAft>
              <a:spcPct val="15000"/>
            </a:spcAft>
            <a:buChar char="•"/>
          </a:pPr>
          <a:r>
            <a:rPr lang="en-US" sz="2300" kern="1200"/>
            <a:t>Police Resource Card: Increased collaboration and effectiveness with CPS</a:t>
          </a:r>
        </a:p>
      </dsp:txBody>
      <dsp:txXfrm>
        <a:off x="0" y="2793041"/>
        <a:ext cx="10515600" cy="1666350"/>
      </dsp:txXfrm>
    </dsp:sp>
    <dsp:sp modelId="{8C57E3F9-2501-4147-BDCF-D09161133234}">
      <dsp:nvSpPr>
        <dsp:cNvPr id="0" name=""/>
        <dsp:cNvSpPr/>
      </dsp:nvSpPr>
      <dsp:spPr>
        <a:xfrm>
          <a:off x="525780" y="2453561"/>
          <a:ext cx="7360920" cy="6789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Strengthen policy, procedure, and practice</a:t>
          </a:r>
        </a:p>
      </dsp:txBody>
      <dsp:txXfrm>
        <a:off x="558924" y="2486705"/>
        <a:ext cx="7294632" cy="61267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75D72-01B6-46AD-9E16-D3160B05E871}">
      <dsp:nvSpPr>
        <dsp:cNvPr id="0" name=""/>
        <dsp:cNvSpPr/>
      </dsp:nvSpPr>
      <dsp:spPr>
        <a:xfrm>
          <a:off x="0" y="405161"/>
          <a:ext cx="10515599" cy="1827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Training for Guardians </a:t>
          </a:r>
          <a:r>
            <a:rPr lang="en-US" sz="2000" i="1" kern="1200"/>
            <a:t>ad litem</a:t>
          </a:r>
          <a:endParaRPr lang="en-US" sz="2000" kern="1200"/>
        </a:p>
        <a:p>
          <a:pPr marL="228600" lvl="1" indent="-228600" algn="l" defTabSz="889000">
            <a:lnSpc>
              <a:spcPct val="90000"/>
            </a:lnSpc>
            <a:spcBef>
              <a:spcPct val="0"/>
            </a:spcBef>
            <a:spcAft>
              <a:spcPct val="15000"/>
            </a:spcAft>
            <a:buChar char="•"/>
          </a:pPr>
          <a:r>
            <a:rPr lang="en-US" sz="2000" kern="1200"/>
            <a:t>Training for mental health clinicians </a:t>
          </a:r>
        </a:p>
        <a:p>
          <a:pPr marL="228600" lvl="1" indent="-228600" algn="l" defTabSz="889000">
            <a:lnSpc>
              <a:spcPct val="90000"/>
            </a:lnSpc>
            <a:spcBef>
              <a:spcPct val="0"/>
            </a:spcBef>
            <a:spcAft>
              <a:spcPct val="15000"/>
            </a:spcAft>
            <a:buChar char="•"/>
          </a:pPr>
          <a:r>
            <a:rPr lang="en-US" sz="2000" kern="1200"/>
            <a:t>Training for student social workers in Title IVE programs</a:t>
          </a:r>
        </a:p>
        <a:p>
          <a:pPr marL="228600" lvl="1" indent="-228600" algn="l" defTabSz="889000">
            <a:lnSpc>
              <a:spcPct val="90000"/>
            </a:lnSpc>
            <a:spcBef>
              <a:spcPct val="0"/>
            </a:spcBef>
            <a:spcAft>
              <a:spcPct val="15000"/>
            </a:spcAft>
            <a:buChar char="•"/>
          </a:pPr>
          <a:r>
            <a:rPr lang="en-US" sz="2000" kern="1200"/>
            <a:t>Training for Court Appointed Special Advocate Volunteers</a:t>
          </a:r>
        </a:p>
      </dsp:txBody>
      <dsp:txXfrm>
        <a:off x="0" y="405161"/>
        <a:ext cx="10515599" cy="1827000"/>
      </dsp:txXfrm>
    </dsp:sp>
    <dsp:sp modelId="{332EA3F4-33ED-46E2-84F8-080978797C29}">
      <dsp:nvSpPr>
        <dsp:cNvPr id="0" name=""/>
        <dsp:cNvSpPr/>
      </dsp:nvSpPr>
      <dsp:spPr>
        <a:xfrm>
          <a:off x="525779" y="109961"/>
          <a:ext cx="7360919"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Expand capacity of allied professionals to respond to child witness- all connected to child welfare</a:t>
          </a:r>
        </a:p>
      </dsp:txBody>
      <dsp:txXfrm>
        <a:off x="554600" y="138782"/>
        <a:ext cx="7303277" cy="532758"/>
      </dsp:txXfrm>
    </dsp:sp>
    <dsp:sp modelId="{E089DB16-C371-4553-87A0-C19920A82C7B}">
      <dsp:nvSpPr>
        <dsp:cNvPr id="0" name=""/>
        <dsp:cNvSpPr/>
      </dsp:nvSpPr>
      <dsp:spPr>
        <a:xfrm>
          <a:off x="0" y="2635361"/>
          <a:ext cx="10515599" cy="2520000"/>
        </a:xfrm>
        <a:prstGeom prst="rect">
          <a:avLst/>
        </a:prstGeom>
        <a:solidFill>
          <a:schemeClr val="lt1">
            <a:alpha val="90000"/>
            <a:hueOff val="0"/>
            <a:satOff val="0"/>
            <a:lumOff val="0"/>
            <a:alphaOff val="0"/>
          </a:schemeClr>
        </a:solidFill>
        <a:ln w="12700" cap="flat" cmpd="sng" algn="ctr">
          <a:solidFill>
            <a:schemeClr val="accent4">
              <a:hueOff val="-2377205"/>
              <a:satOff val="43560"/>
              <a:lumOff val="5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Federal OVW Grant: Children and Youth Exposed to Violence</a:t>
          </a:r>
        </a:p>
        <a:p>
          <a:pPr marL="457200" lvl="2" indent="-228600" algn="l" defTabSz="889000">
            <a:lnSpc>
              <a:spcPct val="90000"/>
            </a:lnSpc>
            <a:spcBef>
              <a:spcPct val="0"/>
            </a:spcBef>
            <a:spcAft>
              <a:spcPct val="15000"/>
            </a:spcAft>
            <a:buChar char="•"/>
          </a:pPr>
          <a:r>
            <a:rPr lang="en-US" sz="2000" kern="1200"/>
            <a:t>Individual counseling</a:t>
          </a:r>
        </a:p>
        <a:p>
          <a:pPr marL="457200" lvl="2" indent="-228600" algn="l" defTabSz="889000">
            <a:lnSpc>
              <a:spcPct val="90000"/>
            </a:lnSpc>
            <a:spcBef>
              <a:spcPct val="0"/>
            </a:spcBef>
            <a:spcAft>
              <a:spcPct val="15000"/>
            </a:spcAft>
            <a:buChar char="•"/>
          </a:pPr>
          <a:r>
            <a:rPr lang="en-US" sz="2000" kern="1200"/>
            <a:t>Group counseling for children and survivor parents</a:t>
          </a:r>
        </a:p>
        <a:p>
          <a:pPr marL="457200" lvl="2" indent="-228600" algn="l" defTabSz="889000">
            <a:lnSpc>
              <a:spcPct val="90000"/>
            </a:lnSpc>
            <a:spcBef>
              <a:spcPct val="0"/>
            </a:spcBef>
            <a:spcAft>
              <a:spcPct val="15000"/>
            </a:spcAft>
            <a:buChar char="•"/>
          </a:pPr>
          <a:r>
            <a:rPr lang="en-US" sz="2000" kern="1200"/>
            <a:t>Training for professionals </a:t>
          </a:r>
        </a:p>
        <a:p>
          <a:pPr marL="457200" lvl="2" indent="-228600" algn="l" defTabSz="889000">
            <a:lnSpc>
              <a:spcPct val="90000"/>
            </a:lnSpc>
            <a:spcBef>
              <a:spcPct val="0"/>
            </a:spcBef>
            <a:spcAft>
              <a:spcPct val="15000"/>
            </a:spcAft>
            <a:buChar char="•"/>
          </a:pPr>
          <a:r>
            <a:rPr lang="en-US" sz="2000" kern="1200"/>
            <a:t>Prevention workshops for children</a:t>
          </a:r>
        </a:p>
        <a:p>
          <a:pPr marL="457200" lvl="2" indent="-228600" algn="l" defTabSz="889000">
            <a:lnSpc>
              <a:spcPct val="90000"/>
            </a:lnSpc>
            <a:spcBef>
              <a:spcPct val="0"/>
            </a:spcBef>
            <a:spcAft>
              <a:spcPct val="15000"/>
            </a:spcAft>
            <a:buChar char="•"/>
          </a:pPr>
          <a:r>
            <a:rPr lang="en-US" sz="2000" kern="1200"/>
            <a:t>Delivered by culturally specific provider, trusted in the community</a:t>
          </a:r>
        </a:p>
      </dsp:txBody>
      <dsp:txXfrm>
        <a:off x="0" y="2635361"/>
        <a:ext cx="10515599" cy="2520000"/>
      </dsp:txXfrm>
    </dsp:sp>
    <dsp:sp modelId="{27F4A1E4-4C3F-4753-BEE1-259A4F63EC4C}">
      <dsp:nvSpPr>
        <dsp:cNvPr id="0" name=""/>
        <dsp:cNvSpPr/>
      </dsp:nvSpPr>
      <dsp:spPr>
        <a:xfrm>
          <a:off x="525779" y="2340161"/>
          <a:ext cx="7360919" cy="590400"/>
        </a:xfrm>
        <a:prstGeom prst="roundRect">
          <a:avLst/>
        </a:prstGeom>
        <a:solidFill>
          <a:schemeClr val="accent4">
            <a:hueOff val="-2377205"/>
            <a:satOff val="4356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Provide trauma informed and culturally relevant interventions</a:t>
          </a:r>
        </a:p>
      </dsp:txBody>
      <dsp:txXfrm>
        <a:off x="554600" y="2368982"/>
        <a:ext cx="7303277"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15BF-5D12-4F4A-B71B-C53075585C48}">
      <dsp:nvSpPr>
        <dsp:cNvPr id="0" name=""/>
        <dsp:cNvSpPr/>
      </dsp:nvSpPr>
      <dsp:spPr>
        <a:xfrm>
          <a:off x="0" y="678346"/>
          <a:ext cx="10515600"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Victims’ experiences of violence is multifaceted </a:t>
          </a:r>
        </a:p>
      </dsp:txBody>
      <dsp:txXfrm>
        <a:off x="40724" y="719070"/>
        <a:ext cx="10434152" cy="752780"/>
      </dsp:txXfrm>
    </dsp:sp>
    <dsp:sp modelId="{B0389E29-18A4-4D8C-9349-73323B3A7E5A}">
      <dsp:nvSpPr>
        <dsp:cNvPr id="0" name=""/>
        <dsp:cNvSpPr/>
      </dsp:nvSpPr>
      <dsp:spPr>
        <a:xfrm>
          <a:off x="0" y="1573054"/>
          <a:ext cx="10515600"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Victims have a lot of different ways of keeping their children safe in the context of a violent relationship</a:t>
          </a:r>
        </a:p>
      </dsp:txBody>
      <dsp:txXfrm>
        <a:off x="40724" y="1613778"/>
        <a:ext cx="10434152" cy="752780"/>
      </dsp:txXfrm>
    </dsp:sp>
    <dsp:sp modelId="{A8B82E01-F318-4AE4-B3A5-7F17B82E86FF}">
      <dsp:nvSpPr>
        <dsp:cNvPr id="0" name=""/>
        <dsp:cNvSpPr/>
      </dsp:nvSpPr>
      <dsp:spPr>
        <a:xfrm>
          <a:off x="0" y="2467763"/>
          <a:ext cx="10515600"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Child welfare needs to have a multifaceted response to be able to assess for domestic violence, collaborate with victims to establish safety and create accountability for parents using violence</a:t>
          </a:r>
        </a:p>
      </dsp:txBody>
      <dsp:txXfrm>
        <a:off x="40724" y="2508487"/>
        <a:ext cx="10434152" cy="752780"/>
      </dsp:txXfrm>
    </dsp:sp>
    <dsp:sp modelId="{3462FE28-52BC-4E1B-86BD-9937ECDAEE17}">
      <dsp:nvSpPr>
        <dsp:cNvPr id="0" name=""/>
        <dsp:cNvSpPr/>
      </dsp:nvSpPr>
      <dsp:spPr>
        <a:xfrm>
          <a:off x="0" y="3362471"/>
          <a:ext cx="10515600"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Leaving a relationship does not always create safety and it often is unrealistic </a:t>
          </a:r>
        </a:p>
      </dsp:txBody>
      <dsp:txXfrm>
        <a:off x="40724" y="3403195"/>
        <a:ext cx="10434152" cy="752780"/>
      </dsp:txXfrm>
    </dsp:sp>
    <dsp:sp modelId="{207C3F78-4621-4208-8B80-2FB604184825}">
      <dsp:nvSpPr>
        <dsp:cNvPr id="0" name=""/>
        <dsp:cNvSpPr/>
      </dsp:nvSpPr>
      <dsp:spPr>
        <a:xfrm>
          <a:off x="0" y="4196699"/>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It does not stop the use of violence or victims’ experiences of violence</a:t>
          </a:r>
        </a:p>
      </dsp:txBody>
      <dsp:txXfrm>
        <a:off x="0" y="4196699"/>
        <a:ext cx="10515600" cy="347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798B4-98C2-476D-A245-4820ECED5C72}">
      <dsp:nvSpPr>
        <dsp:cNvPr id="0" name=""/>
        <dsp:cNvSpPr/>
      </dsp:nvSpPr>
      <dsp:spPr>
        <a:xfrm>
          <a:off x="0" y="19706"/>
          <a:ext cx="10515600" cy="58441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Physical violence</a:t>
          </a:r>
        </a:p>
      </dsp:txBody>
      <dsp:txXfrm>
        <a:off x="28529" y="48235"/>
        <a:ext cx="10458542" cy="527357"/>
      </dsp:txXfrm>
    </dsp:sp>
    <dsp:sp modelId="{358637F6-AD58-4528-A421-0454379EBE6D}">
      <dsp:nvSpPr>
        <dsp:cNvPr id="0" name=""/>
        <dsp:cNvSpPr/>
      </dsp:nvSpPr>
      <dsp:spPr>
        <a:xfrm>
          <a:off x="0" y="604121"/>
          <a:ext cx="10515600"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Anything that jeopardizes sense of physical safety</a:t>
          </a:r>
        </a:p>
        <a:p>
          <a:pPr marL="228600" lvl="1" indent="-228600" algn="l" defTabSz="889000">
            <a:lnSpc>
              <a:spcPct val="90000"/>
            </a:lnSpc>
            <a:spcBef>
              <a:spcPct val="0"/>
            </a:spcBef>
            <a:spcAft>
              <a:spcPct val="20000"/>
            </a:spcAft>
            <a:buChar char="•"/>
          </a:pPr>
          <a:r>
            <a:rPr lang="en-US" sz="2000" kern="1200"/>
            <a:t>Limiting access to medication or mobility aides </a:t>
          </a:r>
        </a:p>
      </dsp:txBody>
      <dsp:txXfrm>
        <a:off x="0" y="604121"/>
        <a:ext cx="10515600" cy="684652"/>
      </dsp:txXfrm>
    </dsp:sp>
    <dsp:sp modelId="{E48B3C01-7742-4C51-8DCE-F8E17912ADFD}">
      <dsp:nvSpPr>
        <dsp:cNvPr id="0" name=""/>
        <dsp:cNvSpPr/>
      </dsp:nvSpPr>
      <dsp:spPr>
        <a:xfrm>
          <a:off x="0" y="1288773"/>
          <a:ext cx="10515600" cy="58441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Emotional/Psychological violence</a:t>
          </a:r>
        </a:p>
      </dsp:txBody>
      <dsp:txXfrm>
        <a:off x="28529" y="1317302"/>
        <a:ext cx="10458542" cy="527357"/>
      </dsp:txXfrm>
    </dsp:sp>
    <dsp:sp modelId="{F34FA285-A2E6-4AEA-A59F-4D21D828DCAD}">
      <dsp:nvSpPr>
        <dsp:cNvPr id="0" name=""/>
        <dsp:cNvSpPr/>
      </dsp:nvSpPr>
      <dsp:spPr>
        <a:xfrm>
          <a:off x="0" y="1873188"/>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kern="1200"/>
            <a:t>Commonality of different forms of isolation of the victim</a:t>
          </a:r>
        </a:p>
      </dsp:txBody>
      <dsp:txXfrm>
        <a:off x="0" y="1873188"/>
        <a:ext cx="10515600" cy="447120"/>
      </dsp:txXfrm>
    </dsp:sp>
    <dsp:sp modelId="{12542094-0B61-4EFD-A11D-6F347C837F0E}">
      <dsp:nvSpPr>
        <dsp:cNvPr id="0" name=""/>
        <dsp:cNvSpPr/>
      </dsp:nvSpPr>
      <dsp:spPr>
        <a:xfrm>
          <a:off x="0" y="2320308"/>
          <a:ext cx="10515600" cy="5844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Verbal abuse</a:t>
          </a:r>
        </a:p>
      </dsp:txBody>
      <dsp:txXfrm>
        <a:off x="28529" y="2348837"/>
        <a:ext cx="10458542" cy="527357"/>
      </dsp:txXfrm>
    </dsp:sp>
    <dsp:sp modelId="{AC5F37BC-3DCC-4062-8C8D-C5543EB72C7F}">
      <dsp:nvSpPr>
        <dsp:cNvPr id="0" name=""/>
        <dsp:cNvSpPr/>
      </dsp:nvSpPr>
      <dsp:spPr>
        <a:xfrm>
          <a:off x="0" y="2904723"/>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kern="1200"/>
            <a:t>Including eroding parental authority in the home </a:t>
          </a:r>
        </a:p>
      </dsp:txBody>
      <dsp:txXfrm>
        <a:off x="0" y="2904723"/>
        <a:ext cx="10515600" cy="447120"/>
      </dsp:txXfrm>
    </dsp:sp>
    <dsp:sp modelId="{3DA8F80F-407F-4D86-B3A7-A8A300BD2242}">
      <dsp:nvSpPr>
        <dsp:cNvPr id="0" name=""/>
        <dsp:cNvSpPr/>
      </dsp:nvSpPr>
      <dsp:spPr>
        <a:xfrm>
          <a:off x="0" y="3351843"/>
          <a:ext cx="10515600" cy="58441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Financial abuse</a:t>
          </a:r>
        </a:p>
      </dsp:txBody>
      <dsp:txXfrm>
        <a:off x="28529" y="3380372"/>
        <a:ext cx="10458542" cy="527357"/>
      </dsp:txXfrm>
    </dsp:sp>
    <dsp:sp modelId="{424B96F2-009D-4E13-AA4C-3B1ADE507C75}">
      <dsp:nvSpPr>
        <dsp:cNvPr id="0" name=""/>
        <dsp:cNvSpPr/>
      </dsp:nvSpPr>
      <dsp:spPr>
        <a:xfrm>
          <a:off x="0" y="3936258"/>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Not paying court-ordered support, taking a lower paying job to lower payments</a:t>
          </a:r>
        </a:p>
      </dsp:txBody>
      <dsp:txXfrm>
        <a:off x="0" y="3936258"/>
        <a:ext cx="10515600" cy="447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B623-4AAD-452A-9A94-C6F2FA06068F}">
      <dsp:nvSpPr>
        <dsp:cNvPr id="0" name=""/>
        <dsp:cNvSpPr/>
      </dsp:nvSpPr>
      <dsp:spPr>
        <a:xfrm>
          <a:off x="0" y="34771"/>
          <a:ext cx="10515600" cy="55165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Sexual violence and reproductive coercion</a:t>
          </a:r>
        </a:p>
      </dsp:txBody>
      <dsp:txXfrm>
        <a:off x="26930" y="61701"/>
        <a:ext cx="10461740" cy="497795"/>
      </dsp:txXfrm>
    </dsp:sp>
    <dsp:sp modelId="{3D0F9B16-7F78-4EAC-8697-D766E0B26EDC}">
      <dsp:nvSpPr>
        <dsp:cNvPr id="0" name=""/>
        <dsp:cNvSpPr/>
      </dsp:nvSpPr>
      <dsp:spPr>
        <a:xfrm>
          <a:off x="0" y="586426"/>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Forced to have children, birth control sabotage or lack of access</a:t>
          </a:r>
        </a:p>
      </dsp:txBody>
      <dsp:txXfrm>
        <a:off x="0" y="586426"/>
        <a:ext cx="10515600" cy="380880"/>
      </dsp:txXfrm>
    </dsp:sp>
    <dsp:sp modelId="{407D3985-07E7-49CA-A3E7-C2CA5547952B}">
      <dsp:nvSpPr>
        <dsp:cNvPr id="0" name=""/>
        <dsp:cNvSpPr/>
      </dsp:nvSpPr>
      <dsp:spPr>
        <a:xfrm>
          <a:off x="0" y="967306"/>
          <a:ext cx="10515600" cy="55165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Spiritual/Religious</a:t>
          </a:r>
        </a:p>
      </dsp:txBody>
      <dsp:txXfrm>
        <a:off x="26930" y="994236"/>
        <a:ext cx="10461740" cy="497795"/>
      </dsp:txXfrm>
    </dsp:sp>
    <dsp:sp modelId="{D3928FA9-5BA9-4AE0-9425-3962E585910C}">
      <dsp:nvSpPr>
        <dsp:cNvPr id="0" name=""/>
        <dsp:cNvSpPr/>
      </dsp:nvSpPr>
      <dsp:spPr>
        <a:xfrm>
          <a:off x="0" y="1518961"/>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Forcing a victim to choose between practicing their beliefs and keeping themselves and children safe</a:t>
          </a:r>
        </a:p>
      </dsp:txBody>
      <dsp:txXfrm>
        <a:off x="0" y="1518961"/>
        <a:ext cx="10515600" cy="380880"/>
      </dsp:txXfrm>
    </dsp:sp>
    <dsp:sp modelId="{D83BA061-2C49-4663-9157-E0F401665CF2}">
      <dsp:nvSpPr>
        <dsp:cNvPr id="0" name=""/>
        <dsp:cNvSpPr/>
      </dsp:nvSpPr>
      <dsp:spPr>
        <a:xfrm>
          <a:off x="0" y="1899841"/>
          <a:ext cx="10515600" cy="55165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Using culture and identity</a:t>
          </a:r>
        </a:p>
      </dsp:txBody>
      <dsp:txXfrm>
        <a:off x="26930" y="1926771"/>
        <a:ext cx="10461740" cy="497795"/>
      </dsp:txXfrm>
    </dsp:sp>
    <dsp:sp modelId="{2F19D1D5-E7A2-464A-ABB5-004ECCB17551}">
      <dsp:nvSpPr>
        <dsp:cNvPr id="0" name=""/>
        <dsp:cNvSpPr/>
      </dsp:nvSpPr>
      <dsp:spPr>
        <a:xfrm>
          <a:off x="0" y="2451496"/>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Member of a minority group or immigration status or other cultural norms</a:t>
          </a:r>
        </a:p>
      </dsp:txBody>
      <dsp:txXfrm>
        <a:off x="0" y="2451496"/>
        <a:ext cx="10515600" cy="380880"/>
      </dsp:txXfrm>
    </dsp:sp>
    <dsp:sp modelId="{8D4C2EC2-FCD3-464D-B59E-FDAE19A68611}">
      <dsp:nvSpPr>
        <dsp:cNvPr id="0" name=""/>
        <dsp:cNvSpPr/>
      </dsp:nvSpPr>
      <dsp:spPr>
        <a:xfrm>
          <a:off x="0" y="2832376"/>
          <a:ext cx="10515600" cy="55165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Using technology</a:t>
          </a:r>
        </a:p>
      </dsp:txBody>
      <dsp:txXfrm>
        <a:off x="26930" y="2859306"/>
        <a:ext cx="10461740" cy="497795"/>
      </dsp:txXfrm>
    </dsp:sp>
    <dsp:sp modelId="{C7F9C63C-87C2-4879-800A-F0A61ACC5C70}">
      <dsp:nvSpPr>
        <dsp:cNvPr id="0" name=""/>
        <dsp:cNvSpPr/>
      </dsp:nvSpPr>
      <dsp:spPr>
        <a:xfrm>
          <a:off x="0" y="3384031"/>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How is technology used in all the different types of violence described? </a:t>
          </a:r>
        </a:p>
      </dsp:txBody>
      <dsp:txXfrm>
        <a:off x="0" y="3384031"/>
        <a:ext cx="10515600" cy="380880"/>
      </dsp:txXfrm>
    </dsp:sp>
    <dsp:sp modelId="{1568772E-5FB1-4E3E-AAAC-A0FE6318280D}">
      <dsp:nvSpPr>
        <dsp:cNvPr id="0" name=""/>
        <dsp:cNvSpPr/>
      </dsp:nvSpPr>
      <dsp:spPr>
        <a:xfrm>
          <a:off x="0" y="3764911"/>
          <a:ext cx="10515600" cy="55165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Using children</a:t>
          </a:r>
          <a:endParaRPr lang="en-US" sz="2300" kern="1200"/>
        </a:p>
      </dsp:txBody>
      <dsp:txXfrm>
        <a:off x="26930" y="3791841"/>
        <a:ext cx="10461740"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5D15-8528-4BB0-9D1D-330800C1D3BA}">
      <dsp:nvSpPr>
        <dsp:cNvPr id="0" name=""/>
        <dsp:cNvSpPr/>
      </dsp:nvSpPr>
      <dsp:spPr>
        <a:xfrm>
          <a:off x="4173" y="33676"/>
          <a:ext cx="2509333" cy="100373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As a </a:t>
          </a:r>
          <a:r>
            <a:rPr lang="en-US" sz="2800" b="1" kern="1200"/>
            <a:t>Pawn</a:t>
          </a:r>
          <a:endParaRPr lang="en-US" sz="2800" kern="1200"/>
        </a:p>
      </dsp:txBody>
      <dsp:txXfrm>
        <a:off x="4173" y="33676"/>
        <a:ext cx="2509333" cy="1003733"/>
      </dsp:txXfrm>
    </dsp:sp>
    <dsp:sp modelId="{A3968688-A22E-4079-B7E8-8879F637953C}">
      <dsp:nvSpPr>
        <dsp:cNvPr id="0" name=""/>
        <dsp:cNvSpPr/>
      </dsp:nvSpPr>
      <dsp:spPr>
        <a:xfrm>
          <a:off x="4173" y="1037410"/>
          <a:ext cx="2509333" cy="34834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Parent using violence may threaten to take children away from victim</a:t>
          </a:r>
        </a:p>
        <a:p>
          <a:pPr marL="228600" lvl="1" indent="-228600" algn="l" defTabSz="889000">
            <a:lnSpc>
              <a:spcPct val="90000"/>
            </a:lnSpc>
            <a:spcBef>
              <a:spcPct val="0"/>
            </a:spcBef>
            <a:spcAft>
              <a:spcPct val="15000"/>
            </a:spcAft>
            <a:buChar char="•"/>
          </a:pPr>
          <a:r>
            <a:rPr lang="en-US" sz="2000" kern="1200"/>
            <a:t>Flee to home country</a:t>
          </a:r>
        </a:p>
      </dsp:txBody>
      <dsp:txXfrm>
        <a:off x="4173" y="1037410"/>
        <a:ext cx="2509333" cy="3483469"/>
      </dsp:txXfrm>
    </dsp:sp>
    <dsp:sp modelId="{E9A2A48F-771D-4142-B221-9EFFC7069930}">
      <dsp:nvSpPr>
        <dsp:cNvPr id="0" name=""/>
        <dsp:cNvSpPr/>
      </dsp:nvSpPr>
      <dsp:spPr>
        <a:xfrm>
          <a:off x="2864813" y="33676"/>
          <a:ext cx="2509333" cy="100373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Demeans victim as a parent</a:t>
          </a:r>
          <a:endParaRPr lang="en-US" sz="2400" kern="1200"/>
        </a:p>
      </dsp:txBody>
      <dsp:txXfrm>
        <a:off x="2864813" y="33676"/>
        <a:ext cx="2509333" cy="1003733"/>
      </dsp:txXfrm>
    </dsp:sp>
    <dsp:sp modelId="{C3D615BA-AD27-4D28-B7AF-0E6732D43213}">
      <dsp:nvSpPr>
        <dsp:cNvPr id="0" name=""/>
        <dsp:cNvSpPr/>
      </dsp:nvSpPr>
      <dsp:spPr>
        <a:xfrm>
          <a:off x="2857134" y="1063919"/>
          <a:ext cx="2509333" cy="34834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Belittles or abuses victim in front of children</a:t>
          </a:r>
        </a:p>
        <a:p>
          <a:pPr marL="228600" lvl="1" indent="-228600" algn="l" defTabSz="1066800">
            <a:lnSpc>
              <a:spcPct val="90000"/>
            </a:lnSpc>
            <a:spcBef>
              <a:spcPct val="0"/>
            </a:spcBef>
            <a:spcAft>
              <a:spcPct val="15000"/>
            </a:spcAft>
            <a:buChar char="•"/>
          </a:pPr>
          <a:r>
            <a:rPr lang="en-US" sz="2400" kern="1200"/>
            <a:t>Tells children not to listen to victim</a:t>
          </a:r>
        </a:p>
      </dsp:txBody>
      <dsp:txXfrm>
        <a:off x="2857134" y="1063919"/>
        <a:ext cx="2509333" cy="3483469"/>
      </dsp:txXfrm>
    </dsp:sp>
    <dsp:sp modelId="{E7B23F9D-6E0A-43AD-AD52-DD44625E6C22}">
      <dsp:nvSpPr>
        <dsp:cNvPr id="0" name=""/>
        <dsp:cNvSpPr/>
      </dsp:nvSpPr>
      <dsp:spPr>
        <a:xfrm>
          <a:off x="5725453" y="33676"/>
          <a:ext cx="2509333" cy="10037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Attempts to gain allegiance of children</a:t>
          </a:r>
        </a:p>
      </dsp:txBody>
      <dsp:txXfrm>
        <a:off x="5725453" y="33676"/>
        <a:ext cx="2509333" cy="1003733"/>
      </dsp:txXfrm>
    </dsp:sp>
    <dsp:sp modelId="{DA789839-62B7-4DCC-9E27-17C14EF42BF5}">
      <dsp:nvSpPr>
        <dsp:cNvPr id="0" name=""/>
        <dsp:cNvSpPr/>
      </dsp:nvSpPr>
      <dsp:spPr>
        <a:xfrm>
          <a:off x="5725453" y="1037410"/>
          <a:ext cx="2509333" cy="34834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Use them to spy on victim</a:t>
          </a:r>
        </a:p>
        <a:p>
          <a:pPr marL="171450" lvl="1" indent="-171450" algn="l" defTabSz="755650">
            <a:lnSpc>
              <a:spcPct val="90000"/>
            </a:lnSpc>
            <a:spcBef>
              <a:spcPct val="0"/>
            </a:spcBef>
            <a:spcAft>
              <a:spcPct val="15000"/>
            </a:spcAft>
            <a:buChar char="•"/>
          </a:pPr>
          <a:r>
            <a:rPr lang="en-US" sz="1700" kern="1200"/>
            <a:t>Participate in abuse by calling the victim names, refusing to listen or respect their authority</a:t>
          </a:r>
        </a:p>
        <a:p>
          <a:pPr marL="171450" lvl="1" indent="-171450" algn="l" defTabSz="755650">
            <a:lnSpc>
              <a:spcPct val="90000"/>
            </a:lnSpc>
            <a:spcBef>
              <a:spcPct val="0"/>
            </a:spcBef>
            <a:spcAft>
              <a:spcPct val="15000"/>
            </a:spcAft>
            <a:buChar char="•"/>
          </a:pPr>
          <a:r>
            <a:rPr lang="en-US" sz="1700" kern="1200"/>
            <a:t>Tell them the victim is at fault for abuse</a:t>
          </a:r>
        </a:p>
        <a:p>
          <a:pPr marL="171450" lvl="1" indent="-171450" algn="l" defTabSz="755650">
            <a:lnSpc>
              <a:spcPct val="90000"/>
            </a:lnSpc>
            <a:spcBef>
              <a:spcPct val="0"/>
            </a:spcBef>
            <a:spcAft>
              <a:spcPct val="15000"/>
            </a:spcAft>
            <a:buChar char="•"/>
          </a:pPr>
          <a:r>
            <a:rPr lang="en-US" sz="1700" kern="1200"/>
            <a:t>Alienating child against victim, belief victim cannot protect them or will hurt them</a:t>
          </a:r>
        </a:p>
      </dsp:txBody>
      <dsp:txXfrm>
        <a:off x="5725453" y="1037410"/>
        <a:ext cx="2509333" cy="3483469"/>
      </dsp:txXfrm>
    </dsp:sp>
    <dsp:sp modelId="{4DCA803A-3AAB-45D6-B627-6991A8A7ABA4}">
      <dsp:nvSpPr>
        <dsp:cNvPr id="0" name=""/>
        <dsp:cNvSpPr/>
      </dsp:nvSpPr>
      <dsp:spPr>
        <a:xfrm>
          <a:off x="8586093" y="33676"/>
          <a:ext cx="2509333" cy="100373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Direct victims of abuse</a:t>
          </a:r>
        </a:p>
      </dsp:txBody>
      <dsp:txXfrm>
        <a:off x="8586093" y="33676"/>
        <a:ext cx="2509333" cy="1003733"/>
      </dsp:txXfrm>
    </dsp:sp>
    <dsp:sp modelId="{DBC1EA57-0201-4A55-95F0-B2556D8B0110}">
      <dsp:nvSpPr>
        <dsp:cNvPr id="0" name=""/>
        <dsp:cNvSpPr/>
      </dsp:nvSpPr>
      <dsp:spPr>
        <a:xfrm>
          <a:off x="8586093" y="1037410"/>
          <a:ext cx="2509333" cy="34834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Means of torturing victim</a:t>
          </a:r>
        </a:p>
        <a:p>
          <a:pPr marL="228600" lvl="1" indent="-228600" algn="l" defTabSz="889000">
            <a:lnSpc>
              <a:spcPct val="90000"/>
            </a:lnSpc>
            <a:spcBef>
              <a:spcPct val="0"/>
            </a:spcBef>
            <a:spcAft>
              <a:spcPct val="15000"/>
            </a:spcAft>
            <a:buChar char="•"/>
          </a:pPr>
          <a:r>
            <a:rPr lang="en-US" sz="2000" kern="1200"/>
            <a:t>Instilling fear, domination</a:t>
          </a:r>
        </a:p>
      </dsp:txBody>
      <dsp:txXfrm>
        <a:off x="8586093" y="1037410"/>
        <a:ext cx="2509333" cy="34834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1B698-AEC6-45D4-86B2-C924989BE9FF}">
      <dsp:nvSpPr>
        <dsp:cNvPr id="0" name=""/>
        <dsp:cNvSpPr/>
      </dsp:nvSpPr>
      <dsp:spPr>
        <a:xfrm>
          <a:off x="7637"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Fear</a:t>
          </a:r>
          <a:endParaRPr lang="en-US" sz="2200" kern="1200"/>
        </a:p>
      </dsp:txBody>
      <dsp:txXfrm>
        <a:off x="7637" y="0"/>
        <a:ext cx="1409439" cy="1388646"/>
      </dsp:txXfrm>
    </dsp:sp>
    <dsp:sp modelId="{EAE17361-F707-41E0-AF80-E1B7D35062EF}">
      <dsp:nvSpPr>
        <dsp:cNvPr id="0" name=""/>
        <dsp:cNvSpPr/>
      </dsp:nvSpPr>
      <dsp:spPr>
        <a:xfrm>
          <a:off x="148581" y="1389041"/>
          <a:ext cx="1127551" cy="90937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I’m worried they’ll hurt me.</a:t>
          </a:r>
        </a:p>
      </dsp:txBody>
      <dsp:txXfrm>
        <a:off x="175216" y="1415676"/>
        <a:ext cx="1074281" cy="856107"/>
      </dsp:txXfrm>
    </dsp:sp>
    <dsp:sp modelId="{E60CA201-D4A2-42CB-9D7D-7DAF5AE4A95C}">
      <dsp:nvSpPr>
        <dsp:cNvPr id="0" name=""/>
        <dsp:cNvSpPr/>
      </dsp:nvSpPr>
      <dsp:spPr>
        <a:xfrm>
          <a:off x="148581" y="2438323"/>
          <a:ext cx="1127551" cy="909377"/>
        </a:xfrm>
        <a:prstGeom prst="roundRect">
          <a:avLst>
            <a:gd name="adj" fmla="val 10000"/>
          </a:avLst>
        </a:prstGeom>
        <a:gradFill rotWithShape="0">
          <a:gsLst>
            <a:gs pos="0">
              <a:schemeClr val="accent5">
                <a:hueOff val="46088"/>
                <a:satOff val="-900"/>
                <a:lumOff val="20"/>
                <a:alphaOff val="0"/>
                <a:lumMod val="110000"/>
                <a:satMod val="105000"/>
                <a:tint val="67000"/>
              </a:schemeClr>
            </a:gs>
            <a:gs pos="50000">
              <a:schemeClr val="accent5">
                <a:hueOff val="46088"/>
                <a:satOff val="-900"/>
                <a:lumOff val="20"/>
                <a:alphaOff val="0"/>
                <a:lumMod val="105000"/>
                <a:satMod val="103000"/>
                <a:tint val="73000"/>
              </a:schemeClr>
            </a:gs>
            <a:gs pos="100000">
              <a:schemeClr val="accent5">
                <a:hueOff val="46088"/>
                <a:satOff val="-900"/>
                <a:lumOff val="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If I leave, they’ll hurt themselves.</a:t>
          </a:r>
        </a:p>
      </dsp:txBody>
      <dsp:txXfrm>
        <a:off x="175216" y="2464958"/>
        <a:ext cx="1074281" cy="856107"/>
      </dsp:txXfrm>
    </dsp:sp>
    <dsp:sp modelId="{A4C0DA36-C1D6-43B7-916C-E629D4C14ECD}">
      <dsp:nvSpPr>
        <dsp:cNvPr id="0" name=""/>
        <dsp:cNvSpPr/>
      </dsp:nvSpPr>
      <dsp:spPr>
        <a:xfrm>
          <a:off x="148581" y="3543363"/>
          <a:ext cx="1127551" cy="909377"/>
        </a:xfrm>
        <a:prstGeom prst="roundRect">
          <a:avLst>
            <a:gd name="adj" fmla="val 10000"/>
          </a:avLst>
        </a:prstGeom>
        <a:gradFill rotWithShape="0">
          <a:gsLst>
            <a:gs pos="0">
              <a:schemeClr val="accent5">
                <a:hueOff val="92176"/>
                <a:satOff val="-1800"/>
                <a:lumOff val="39"/>
                <a:alphaOff val="0"/>
                <a:lumMod val="110000"/>
                <a:satMod val="105000"/>
                <a:tint val="67000"/>
              </a:schemeClr>
            </a:gs>
            <a:gs pos="50000">
              <a:schemeClr val="accent5">
                <a:hueOff val="92176"/>
                <a:satOff val="-1800"/>
                <a:lumOff val="39"/>
                <a:alphaOff val="0"/>
                <a:lumMod val="105000"/>
                <a:satMod val="103000"/>
                <a:tint val="73000"/>
              </a:schemeClr>
            </a:gs>
            <a:gs pos="100000">
              <a:schemeClr val="accent5">
                <a:hueOff val="92176"/>
                <a:satOff val="-1800"/>
                <a:lumOff val="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If we separate, they will be alone with kids and I can’t protect them</a:t>
          </a:r>
        </a:p>
      </dsp:txBody>
      <dsp:txXfrm>
        <a:off x="175216" y="3569998"/>
        <a:ext cx="1074281" cy="856107"/>
      </dsp:txXfrm>
    </dsp:sp>
    <dsp:sp modelId="{482898F5-C3EE-46C7-9DFF-E9D389922977}">
      <dsp:nvSpPr>
        <dsp:cNvPr id="0" name=""/>
        <dsp:cNvSpPr/>
      </dsp:nvSpPr>
      <dsp:spPr>
        <a:xfrm>
          <a:off x="1522785"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Isolation</a:t>
          </a:r>
        </a:p>
      </dsp:txBody>
      <dsp:txXfrm>
        <a:off x="1522785" y="0"/>
        <a:ext cx="1409439" cy="1388646"/>
      </dsp:txXfrm>
    </dsp:sp>
    <dsp:sp modelId="{1B5BADD5-9953-471A-88F2-C8717EDE6562}">
      <dsp:nvSpPr>
        <dsp:cNvPr id="0" name=""/>
        <dsp:cNvSpPr/>
      </dsp:nvSpPr>
      <dsp:spPr>
        <a:xfrm>
          <a:off x="1663729" y="1389041"/>
          <a:ext cx="1127551" cy="909377"/>
        </a:xfrm>
        <a:prstGeom prst="roundRect">
          <a:avLst>
            <a:gd name="adj" fmla="val 10000"/>
          </a:avLst>
        </a:prstGeom>
        <a:gradFill rotWithShape="0">
          <a:gsLst>
            <a:gs pos="0">
              <a:schemeClr val="accent5">
                <a:hueOff val="138264"/>
                <a:satOff val="-2699"/>
                <a:lumOff val="59"/>
                <a:alphaOff val="0"/>
                <a:lumMod val="110000"/>
                <a:satMod val="105000"/>
                <a:tint val="67000"/>
              </a:schemeClr>
            </a:gs>
            <a:gs pos="50000">
              <a:schemeClr val="accent5">
                <a:hueOff val="138264"/>
                <a:satOff val="-2699"/>
                <a:lumOff val="59"/>
                <a:alphaOff val="0"/>
                <a:lumMod val="105000"/>
                <a:satMod val="103000"/>
                <a:tint val="73000"/>
              </a:schemeClr>
            </a:gs>
            <a:gs pos="100000">
              <a:schemeClr val="accent5">
                <a:hueOff val="138264"/>
                <a:satOff val="-2699"/>
                <a:lumOff val="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a:t>No one will believe me.</a:t>
          </a:r>
          <a:endParaRPr lang="en-US" sz="1200" b="1" kern="1200"/>
        </a:p>
      </dsp:txBody>
      <dsp:txXfrm>
        <a:off x="1690364" y="1415676"/>
        <a:ext cx="1074281" cy="856107"/>
      </dsp:txXfrm>
    </dsp:sp>
    <dsp:sp modelId="{F59D199E-DE7F-4DFD-924A-BE8A32262AC7}">
      <dsp:nvSpPr>
        <dsp:cNvPr id="0" name=""/>
        <dsp:cNvSpPr/>
      </dsp:nvSpPr>
      <dsp:spPr>
        <a:xfrm>
          <a:off x="1663729" y="2438323"/>
          <a:ext cx="1127551" cy="909377"/>
        </a:xfrm>
        <a:prstGeom prst="roundRect">
          <a:avLst>
            <a:gd name="adj" fmla="val 10000"/>
          </a:avLst>
        </a:prstGeom>
        <a:gradFill rotWithShape="0">
          <a:gsLst>
            <a:gs pos="0">
              <a:schemeClr val="accent5">
                <a:hueOff val="184352"/>
                <a:satOff val="-3599"/>
                <a:lumOff val="78"/>
                <a:alphaOff val="0"/>
                <a:lumMod val="110000"/>
                <a:satMod val="105000"/>
                <a:tint val="67000"/>
              </a:schemeClr>
            </a:gs>
            <a:gs pos="50000">
              <a:schemeClr val="accent5">
                <a:hueOff val="184352"/>
                <a:satOff val="-3599"/>
                <a:lumOff val="78"/>
                <a:alphaOff val="0"/>
                <a:lumMod val="105000"/>
                <a:satMod val="103000"/>
                <a:tint val="73000"/>
              </a:schemeClr>
            </a:gs>
            <a:gs pos="100000">
              <a:schemeClr val="accent5">
                <a:hueOff val="184352"/>
                <a:satOff val="-3599"/>
                <a:lumOff val="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My friends and family don’t talk to me anymore.</a:t>
          </a:r>
        </a:p>
      </dsp:txBody>
      <dsp:txXfrm>
        <a:off x="1690364" y="2464958"/>
        <a:ext cx="1074281" cy="856107"/>
      </dsp:txXfrm>
    </dsp:sp>
    <dsp:sp modelId="{18A348CB-AA5E-4630-A1F4-5BFE67A06509}">
      <dsp:nvSpPr>
        <dsp:cNvPr id="0" name=""/>
        <dsp:cNvSpPr/>
      </dsp:nvSpPr>
      <dsp:spPr>
        <a:xfrm>
          <a:off x="1663729" y="3487605"/>
          <a:ext cx="1127551" cy="909377"/>
        </a:xfrm>
        <a:prstGeom prst="roundRect">
          <a:avLst>
            <a:gd name="adj" fmla="val 10000"/>
          </a:avLst>
        </a:prstGeom>
        <a:gradFill rotWithShape="0">
          <a:gsLst>
            <a:gs pos="0">
              <a:schemeClr val="accent5">
                <a:hueOff val="230440"/>
                <a:satOff val="-4499"/>
                <a:lumOff val="98"/>
                <a:alphaOff val="0"/>
                <a:lumMod val="110000"/>
                <a:satMod val="105000"/>
                <a:tint val="67000"/>
              </a:schemeClr>
            </a:gs>
            <a:gs pos="50000">
              <a:schemeClr val="accent5">
                <a:hueOff val="230440"/>
                <a:satOff val="-4499"/>
                <a:lumOff val="98"/>
                <a:alphaOff val="0"/>
                <a:lumMod val="105000"/>
                <a:satMod val="103000"/>
                <a:tint val="73000"/>
              </a:schemeClr>
            </a:gs>
            <a:gs pos="100000">
              <a:schemeClr val="accent5">
                <a:hueOff val="230440"/>
                <a:satOff val="-4499"/>
                <a:lumOff val="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People will think I’m weak for staying so long.</a:t>
          </a:r>
        </a:p>
      </dsp:txBody>
      <dsp:txXfrm>
        <a:off x="1690364" y="3514240"/>
        <a:ext cx="1074281" cy="856107"/>
      </dsp:txXfrm>
    </dsp:sp>
    <dsp:sp modelId="{8CF85806-543A-4773-BC74-89460AEB2460}">
      <dsp:nvSpPr>
        <dsp:cNvPr id="0" name=""/>
        <dsp:cNvSpPr/>
      </dsp:nvSpPr>
      <dsp:spPr>
        <a:xfrm>
          <a:off x="3037932"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Children</a:t>
          </a:r>
        </a:p>
      </dsp:txBody>
      <dsp:txXfrm>
        <a:off x="3037932" y="0"/>
        <a:ext cx="1409439" cy="1388646"/>
      </dsp:txXfrm>
    </dsp:sp>
    <dsp:sp modelId="{DDD4B889-546A-4A77-8827-0F4DD052F73F}">
      <dsp:nvSpPr>
        <dsp:cNvPr id="0" name=""/>
        <dsp:cNvSpPr/>
      </dsp:nvSpPr>
      <dsp:spPr>
        <a:xfrm>
          <a:off x="3178876" y="1389041"/>
          <a:ext cx="1127551" cy="909377"/>
        </a:xfrm>
        <a:prstGeom prst="roundRect">
          <a:avLst>
            <a:gd name="adj" fmla="val 10000"/>
          </a:avLst>
        </a:prstGeom>
        <a:gradFill rotWithShape="0">
          <a:gsLst>
            <a:gs pos="0">
              <a:schemeClr val="accent5">
                <a:hueOff val="276528"/>
                <a:satOff val="-5399"/>
                <a:lumOff val="118"/>
                <a:alphaOff val="0"/>
                <a:lumMod val="110000"/>
                <a:satMod val="105000"/>
                <a:tint val="67000"/>
              </a:schemeClr>
            </a:gs>
            <a:gs pos="50000">
              <a:schemeClr val="accent5">
                <a:hueOff val="276528"/>
                <a:satOff val="-5399"/>
                <a:lumOff val="118"/>
                <a:alphaOff val="0"/>
                <a:lumMod val="105000"/>
                <a:satMod val="103000"/>
                <a:tint val="73000"/>
              </a:schemeClr>
            </a:gs>
            <a:gs pos="100000">
              <a:schemeClr val="accent5">
                <a:hueOff val="276528"/>
                <a:satOff val="-5399"/>
                <a:lumOff val="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Children need both their parents in their lives.</a:t>
          </a:r>
        </a:p>
      </dsp:txBody>
      <dsp:txXfrm>
        <a:off x="3205511" y="1415676"/>
        <a:ext cx="1074281" cy="856107"/>
      </dsp:txXfrm>
    </dsp:sp>
    <dsp:sp modelId="{D4B13135-9AC4-44E9-8948-6807205B7995}">
      <dsp:nvSpPr>
        <dsp:cNvPr id="0" name=""/>
        <dsp:cNvSpPr/>
      </dsp:nvSpPr>
      <dsp:spPr>
        <a:xfrm>
          <a:off x="3178876" y="2438323"/>
          <a:ext cx="1127551" cy="909377"/>
        </a:xfrm>
        <a:prstGeom prst="roundRect">
          <a:avLst>
            <a:gd name="adj" fmla="val 10000"/>
          </a:avLst>
        </a:prstGeom>
        <a:gradFill rotWithShape="0">
          <a:gsLst>
            <a:gs pos="0">
              <a:schemeClr val="accent5">
                <a:hueOff val="322616"/>
                <a:satOff val="-6299"/>
                <a:lumOff val="137"/>
                <a:alphaOff val="0"/>
                <a:lumMod val="110000"/>
                <a:satMod val="105000"/>
                <a:tint val="67000"/>
              </a:schemeClr>
            </a:gs>
            <a:gs pos="50000">
              <a:schemeClr val="accent5">
                <a:hueOff val="322616"/>
                <a:satOff val="-6299"/>
                <a:lumOff val="137"/>
                <a:alphaOff val="0"/>
                <a:lumMod val="105000"/>
                <a:satMod val="103000"/>
                <a:tint val="73000"/>
              </a:schemeClr>
            </a:gs>
            <a:gs pos="100000">
              <a:schemeClr val="accent5">
                <a:hueOff val="322616"/>
                <a:satOff val="-6299"/>
                <a:lumOff val="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They’ve said they’ll take the kids and I’ll never see them again.</a:t>
          </a:r>
        </a:p>
      </dsp:txBody>
      <dsp:txXfrm>
        <a:off x="3205511" y="2464958"/>
        <a:ext cx="1074281" cy="856107"/>
      </dsp:txXfrm>
    </dsp:sp>
    <dsp:sp modelId="{34CEE30A-86BA-48CB-8DC6-DF347675A807}">
      <dsp:nvSpPr>
        <dsp:cNvPr id="0" name=""/>
        <dsp:cNvSpPr/>
      </dsp:nvSpPr>
      <dsp:spPr>
        <a:xfrm>
          <a:off x="3178876" y="3487605"/>
          <a:ext cx="1127551" cy="909377"/>
        </a:xfrm>
        <a:prstGeom prst="roundRect">
          <a:avLst>
            <a:gd name="adj" fmla="val 10000"/>
          </a:avLst>
        </a:prstGeom>
        <a:gradFill rotWithShape="0">
          <a:gsLst>
            <a:gs pos="0">
              <a:schemeClr val="accent5">
                <a:hueOff val="368704"/>
                <a:satOff val="-7198"/>
                <a:lumOff val="157"/>
                <a:alphaOff val="0"/>
                <a:lumMod val="110000"/>
                <a:satMod val="105000"/>
                <a:tint val="67000"/>
              </a:schemeClr>
            </a:gs>
            <a:gs pos="50000">
              <a:schemeClr val="accent5">
                <a:hueOff val="368704"/>
                <a:satOff val="-7198"/>
                <a:lumOff val="157"/>
                <a:alphaOff val="0"/>
                <a:lumMod val="105000"/>
                <a:satMod val="103000"/>
                <a:tint val="73000"/>
              </a:schemeClr>
            </a:gs>
            <a:gs pos="100000">
              <a:schemeClr val="accent5">
                <a:hueOff val="368704"/>
                <a:satOff val="-7198"/>
                <a:lumOff val="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I need to be there to protect the kids from them.</a:t>
          </a:r>
        </a:p>
      </dsp:txBody>
      <dsp:txXfrm>
        <a:off x="3205511" y="3514240"/>
        <a:ext cx="1074281" cy="856107"/>
      </dsp:txXfrm>
    </dsp:sp>
    <dsp:sp modelId="{9E6A27A1-8620-491A-A58B-B37E222D0039}">
      <dsp:nvSpPr>
        <dsp:cNvPr id="0" name=""/>
        <dsp:cNvSpPr/>
      </dsp:nvSpPr>
      <dsp:spPr>
        <a:xfrm>
          <a:off x="4553080"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Hope</a:t>
          </a:r>
        </a:p>
      </dsp:txBody>
      <dsp:txXfrm>
        <a:off x="4553080" y="0"/>
        <a:ext cx="1409439" cy="1388646"/>
      </dsp:txXfrm>
    </dsp:sp>
    <dsp:sp modelId="{47C82867-B1A9-4227-B60A-73501ACA8C44}">
      <dsp:nvSpPr>
        <dsp:cNvPr id="0" name=""/>
        <dsp:cNvSpPr/>
      </dsp:nvSpPr>
      <dsp:spPr>
        <a:xfrm>
          <a:off x="4694024" y="1389041"/>
          <a:ext cx="1127551" cy="909377"/>
        </a:xfrm>
        <a:prstGeom prst="roundRect">
          <a:avLst>
            <a:gd name="adj" fmla="val 10000"/>
          </a:avLst>
        </a:prstGeom>
        <a:gradFill rotWithShape="0">
          <a:gsLst>
            <a:gs pos="0">
              <a:schemeClr val="accent5">
                <a:hueOff val="414793"/>
                <a:satOff val="-8098"/>
                <a:lumOff val="176"/>
                <a:alphaOff val="0"/>
                <a:lumMod val="110000"/>
                <a:satMod val="105000"/>
                <a:tint val="67000"/>
              </a:schemeClr>
            </a:gs>
            <a:gs pos="50000">
              <a:schemeClr val="accent5">
                <a:hueOff val="414793"/>
                <a:satOff val="-8098"/>
                <a:lumOff val="176"/>
                <a:alphaOff val="0"/>
                <a:lumMod val="105000"/>
                <a:satMod val="103000"/>
                <a:tint val="73000"/>
              </a:schemeClr>
            </a:gs>
            <a:gs pos="100000">
              <a:schemeClr val="accent5">
                <a:hueOff val="414793"/>
                <a:satOff val="-8098"/>
                <a:lumOff val="1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We love each other and can make it work.</a:t>
          </a:r>
        </a:p>
      </dsp:txBody>
      <dsp:txXfrm>
        <a:off x="4720659" y="1415676"/>
        <a:ext cx="1074281" cy="856107"/>
      </dsp:txXfrm>
    </dsp:sp>
    <dsp:sp modelId="{8D184F30-A162-47FF-94C3-22817765D63E}">
      <dsp:nvSpPr>
        <dsp:cNvPr id="0" name=""/>
        <dsp:cNvSpPr/>
      </dsp:nvSpPr>
      <dsp:spPr>
        <a:xfrm>
          <a:off x="4694024" y="2438323"/>
          <a:ext cx="1127551" cy="909377"/>
        </a:xfrm>
        <a:prstGeom prst="roundRect">
          <a:avLst>
            <a:gd name="adj" fmla="val 10000"/>
          </a:avLst>
        </a:prstGeom>
        <a:gradFill rotWithShape="0">
          <a:gsLst>
            <a:gs pos="0">
              <a:schemeClr val="accent5">
                <a:hueOff val="460881"/>
                <a:satOff val="-8998"/>
                <a:lumOff val="196"/>
                <a:alphaOff val="0"/>
                <a:lumMod val="110000"/>
                <a:satMod val="105000"/>
                <a:tint val="67000"/>
              </a:schemeClr>
            </a:gs>
            <a:gs pos="50000">
              <a:schemeClr val="accent5">
                <a:hueOff val="460881"/>
                <a:satOff val="-8998"/>
                <a:lumOff val="196"/>
                <a:alphaOff val="0"/>
                <a:lumMod val="105000"/>
                <a:satMod val="103000"/>
                <a:tint val="73000"/>
              </a:schemeClr>
            </a:gs>
            <a:gs pos="100000">
              <a:schemeClr val="accent5">
                <a:hueOff val="460881"/>
                <a:satOff val="-8998"/>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Things have never been this bad before.</a:t>
          </a:r>
        </a:p>
      </dsp:txBody>
      <dsp:txXfrm>
        <a:off x="4720659" y="2464958"/>
        <a:ext cx="1074281" cy="856107"/>
      </dsp:txXfrm>
    </dsp:sp>
    <dsp:sp modelId="{E6E24645-C075-4FFE-BABF-A3A22A41C0DE}">
      <dsp:nvSpPr>
        <dsp:cNvPr id="0" name=""/>
        <dsp:cNvSpPr/>
      </dsp:nvSpPr>
      <dsp:spPr>
        <a:xfrm>
          <a:off x="4694024" y="3487605"/>
          <a:ext cx="1127551" cy="909377"/>
        </a:xfrm>
        <a:prstGeom prst="roundRect">
          <a:avLst>
            <a:gd name="adj" fmla="val 10000"/>
          </a:avLst>
        </a:prstGeom>
        <a:gradFill rotWithShape="0">
          <a:gsLst>
            <a:gs pos="0">
              <a:schemeClr val="accent5">
                <a:hueOff val="506969"/>
                <a:satOff val="-9898"/>
                <a:lumOff val="216"/>
                <a:alphaOff val="0"/>
                <a:lumMod val="110000"/>
                <a:satMod val="105000"/>
                <a:tint val="67000"/>
              </a:schemeClr>
            </a:gs>
            <a:gs pos="50000">
              <a:schemeClr val="accent5">
                <a:hueOff val="506969"/>
                <a:satOff val="-9898"/>
                <a:lumOff val="216"/>
                <a:alphaOff val="0"/>
                <a:lumMod val="105000"/>
                <a:satMod val="103000"/>
                <a:tint val="73000"/>
              </a:schemeClr>
            </a:gs>
            <a:gs pos="100000">
              <a:schemeClr val="accent5">
                <a:hueOff val="506969"/>
                <a:satOff val="-9898"/>
                <a:lumOff val="21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They said they’re sorry and it’s going to get better.</a:t>
          </a:r>
        </a:p>
      </dsp:txBody>
      <dsp:txXfrm>
        <a:off x="4720659" y="3514240"/>
        <a:ext cx="1074281" cy="856107"/>
      </dsp:txXfrm>
    </dsp:sp>
    <dsp:sp modelId="{ACAF25DB-F4C3-411F-9FE4-A06E69ECB9C0}">
      <dsp:nvSpPr>
        <dsp:cNvPr id="0" name=""/>
        <dsp:cNvSpPr/>
      </dsp:nvSpPr>
      <dsp:spPr>
        <a:xfrm>
          <a:off x="6068227"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Economics</a:t>
          </a:r>
        </a:p>
      </dsp:txBody>
      <dsp:txXfrm>
        <a:off x="6068227" y="0"/>
        <a:ext cx="1409439" cy="1388646"/>
      </dsp:txXfrm>
    </dsp:sp>
    <dsp:sp modelId="{8F8FB59D-DE02-4221-B7BB-3860166B7723}">
      <dsp:nvSpPr>
        <dsp:cNvPr id="0" name=""/>
        <dsp:cNvSpPr/>
      </dsp:nvSpPr>
      <dsp:spPr>
        <a:xfrm>
          <a:off x="6209171" y="1389041"/>
          <a:ext cx="1127551" cy="909377"/>
        </a:xfrm>
        <a:prstGeom prst="roundRect">
          <a:avLst>
            <a:gd name="adj" fmla="val 10000"/>
          </a:avLst>
        </a:prstGeom>
        <a:gradFill rotWithShape="0">
          <a:gsLst>
            <a:gs pos="0">
              <a:schemeClr val="accent5">
                <a:hueOff val="553057"/>
                <a:satOff val="-10798"/>
                <a:lumOff val="235"/>
                <a:alphaOff val="0"/>
                <a:lumMod val="110000"/>
                <a:satMod val="105000"/>
                <a:tint val="67000"/>
              </a:schemeClr>
            </a:gs>
            <a:gs pos="50000">
              <a:schemeClr val="accent5">
                <a:hueOff val="553057"/>
                <a:satOff val="-10798"/>
                <a:lumOff val="235"/>
                <a:alphaOff val="0"/>
                <a:lumMod val="105000"/>
                <a:satMod val="103000"/>
                <a:tint val="73000"/>
              </a:schemeClr>
            </a:gs>
            <a:gs pos="100000">
              <a:schemeClr val="accent5">
                <a:hueOff val="553057"/>
                <a:satOff val="-10798"/>
                <a:lumOff val="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 can’t afford to stay in the house if they get arrested.</a:t>
          </a:r>
        </a:p>
      </dsp:txBody>
      <dsp:txXfrm>
        <a:off x="6235806" y="1415676"/>
        <a:ext cx="1074281" cy="856107"/>
      </dsp:txXfrm>
    </dsp:sp>
    <dsp:sp modelId="{9AB72B7F-FF06-4A34-A8D8-9E1A259E1425}">
      <dsp:nvSpPr>
        <dsp:cNvPr id="0" name=""/>
        <dsp:cNvSpPr/>
      </dsp:nvSpPr>
      <dsp:spPr>
        <a:xfrm>
          <a:off x="6209171" y="2438323"/>
          <a:ext cx="1127551" cy="909377"/>
        </a:xfrm>
        <a:prstGeom prst="roundRect">
          <a:avLst>
            <a:gd name="adj" fmla="val 10000"/>
          </a:avLst>
        </a:prstGeom>
        <a:gradFill rotWithShape="0">
          <a:gsLst>
            <a:gs pos="0">
              <a:schemeClr val="accent5">
                <a:hueOff val="599145"/>
                <a:satOff val="-11697"/>
                <a:lumOff val="255"/>
                <a:alphaOff val="0"/>
                <a:lumMod val="110000"/>
                <a:satMod val="105000"/>
                <a:tint val="67000"/>
              </a:schemeClr>
            </a:gs>
            <a:gs pos="50000">
              <a:schemeClr val="accent5">
                <a:hueOff val="599145"/>
                <a:satOff val="-11697"/>
                <a:lumOff val="255"/>
                <a:alphaOff val="0"/>
                <a:lumMod val="105000"/>
                <a:satMod val="103000"/>
                <a:tint val="73000"/>
              </a:schemeClr>
            </a:gs>
            <a:gs pos="100000">
              <a:schemeClr val="accent5">
                <a:hueOff val="599145"/>
                <a:satOff val="-11697"/>
                <a:lumOff val="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They wrecked my credit and got us evicted from the last place we lived/</a:t>
          </a:r>
        </a:p>
      </dsp:txBody>
      <dsp:txXfrm>
        <a:off x="6235806" y="2464958"/>
        <a:ext cx="1074281" cy="856107"/>
      </dsp:txXfrm>
    </dsp:sp>
    <dsp:sp modelId="{3F1C8F86-0285-42B6-9581-A8C4C395E0D4}">
      <dsp:nvSpPr>
        <dsp:cNvPr id="0" name=""/>
        <dsp:cNvSpPr/>
      </dsp:nvSpPr>
      <dsp:spPr>
        <a:xfrm>
          <a:off x="6209171" y="3487605"/>
          <a:ext cx="1127551" cy="909377"/>
        </a:xfrm>
        <a:prstGeom prst="roundRect">
          <a:avLst>
            <a:gd name="adj" fmla="val 10000"/>
          </a:avLst>
        </a:prstGeom>
        <a:gradFill rotWithShape="0">
          <a:gsLst>
            <a:gs pos="0">
              <a:schemeClr val="accent5">
                <a:hueOff val="645233"/>
                <a:satOff val="-12597"/>
                <a:lumOff val="274"/>
                <a:alphaOff val="0"/>
                <a:lumMod val="110000"/>
                <a:satMod val="105000"/>
                <a:tint val="67000"/>
              </a:schemeClr>
            </a:gs>
            <a:gs pos="50000">
              <a:schemeClr val="accent5">
                <a:hueOff val="645233"/>
                <a:satOff val="-12597"/>
                <a:lumOff val="274"/>
                <a:alphaOff val="0"/>
                <a:lumMod val="105000"/>
                <a:satMod val="103000"/>
                <a:tint val="73000"/>
              </a:schemeClr>
            </a:gs>
            <a:gs pos="100000">
              <a:schemeClr val="accent5">
                <a:hueOff val="645233"/>
                <a:satOff val="-12597"/>
                <a:lumOff val="2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If I kick them out, they’ll be homeless.</a:t>
          </a:r>
        </a:p>
      </dsp:txBody>
      <dsp:txXfrm>
        <a:off x="6235806" y="3514240"/>
        <a:ext cx="1074281" cy="856107"/>
      </dsp:txXfrm>
    </dsp:sp>
    <dsp:sp modelId="{5604CE42-62ED-4A8B-9AA6-2C3C5DA70EC1}">
      <dsp:nvSpPr>
        <dsp:cNvPr id="0" name=""/>
        <dsp:cNvSpPr/>
      </dsp:nvSpPr>
      <dsp:spPr>
        <a:xfrm>
          <a:off x="7583375"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Legal</a:t>
          </a:r>
        </a:p>
      </dsp:txBody>
      <dsp:txXfrm>
        <a:off x="7583375" y="0"/>
        <a:ext cx="1409439" cy="1388646"/>
      </dsp:txXfrm>
    </dsp:sp>
    <dsp:sp modelId="{0A8F5991-09FF-4BFF-80A3-7245553A3C77}">
      <dsp:nvSpPr>
        <dsp:cNvPr id="0" name=""/>
        <dsp:cNvSpPr/>
      </dsp:nvSpPr>
      <dsp:spPr>
        <a:xfrm>
          <a:off x="7724319" y="1389041"/>
          <a:ext cx="1127551" cy="909377"/>
        </a:xfrm>
        <a:prstGeom prst="roundRect">
          <a:avLst>
            <a:gd name="adj" fmla="val 10000"/>
          </a:avLst>
        </a:prstGeom>
        <a:gradFill rotWithShape="0">
          <a:gsLst>
            <a:gs pos="0">
              <a:schemeClr val="accent5">
                <a:hueOff val="691321"/>
                <a:satOff val="-13497"/>
                <a:lumOff val="294"/>
                <a:alphaOff val="0"/>
                <a:lumMod val="110000"/>
                <a:satMod val="105000"/>
                <a:tint val="67000"/>
              </a:schemeClr>
            </a:gs>
            <a:gs pos="50000">
              <a:schemeClr val="accent5">
                <a:hueOff val="691321"/>
                <a:satOff val="-13497"/>
                <a:lumOff val="294"/>
                <a:alphaOff val="0"/>
                <a:lumMod val="105000"/>
                <a:satMod val="103000"/>
                <a:tint val="73000"/>
              </a:schemeClr>
            </a:gs>
            <a:gs pos="100000">
              <a:schemeClr val="accent5">
                <a:hueOff val="691321"/>
                <a:satOff val="-13497"/>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What if the court gives them the kids?</a:t>
          </a:r>
        </a:p>
      </dsp:txBody>
      <dsp:txXfrm>
        <a:off x="7750954" y="1415676"/>
        <a:ext cx="1074281" cy="856107"/>
      </dsp:txXfrm>
    </dsp:sp>
    <dsp:sp modelId="{93E4B16E-A7A2-460D-8340-828AB3B38259}">
      <dsp:nvSpPr>
        <dsp:cNvPr id="0" name=""/>
        <dsp:cNvSpPr/>
      </dsp:nvSpPr>
      <dsp:spPr>
        <a:xfrm>
          <a:off x="7724319" y="2438323"/>
          <a:ext cx="1127551" cy="909377"/>
        </a:xfrm>
        <a:prstGeom prst="roundRect">
          <a:avLst>
            <a:gd name="adj" fmla="val 10000"/>
          </a:avLst>
        </a:prstGeom>
        <a:gradFill rotWithShape="0">
          <a:gsLst>
            <a:gs pos="0">
              <a:schemeClr val="accent5">
                <a:hueOff val="737409"/>
                <a:satOff val="-14397"/>
                <a:lumOff val="314"/>
                <a:alphaOff val="0"/>
                <a:lumMod val="110000"/>
                <a:satMod val="105000"/>
                <a:tint val="67000"/>
              </a:schemeClr>
            </a:gs>
            <a:gs pos="50000">
              <a:schemeClr val="accent5">
                <a:hueOff val="737409"/>
                <a:satOff val="-14397"/>
                <a:lumOff val="314"/>
                <a:alphaOff val="0"/>
                <a:lumMod val="105000"/>
                <a:satMod val="103000"/>
                <a:tint val="73000"/>
              </a:schemeClr>
            </a:gs>
            <a:gs pos="100000">
              <a:schemeClr val="accent5">
                <a:hueOff val="737409"/>
                <a:satOff val="-14397"/>
                <a:lumOff val="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If I report, they’ll call my probation officer and I’ll get locked up.</a:t>
          </a:r>
        </a:p>
      </dsp:txBody>
      <dsp:txXfrm>
        <a:off x="7750954" y="2464958"/>
        <a:ext cx="1074281" cy="856107"/>
      </dsp:txXfrm>
    </dsp:sp>
    <dsp:sp modelId="{681E9FA9-90F0-4500-9717-3E6B813709B6}">
      <dsp:nvSpPr>
        <dsp:cNvPr id="0" name=""/>
        <dsp:cNvSpPr/>
      </dsp:nvSpPr>
      <dsp:spPr>
        <a:xfrm>
          <a:off x="7724319" y="3487605"/>
          <a:ext cx="1127551" cy="909377"/>
        </a:xfrm>
        <a:prstGeom prst="roundRect">
          <a:avLst>
            <a:gd name="adj" fmla="val 10000"/>
          </a:avLst>
        </a:prstGeom>
        <a:gradFill rotWithShape="0">
          <a:gsLst>
            <a:gs pos="0">
              <a:schemeClr val="accent5">
                <a:hueOff val="783497"/>
                <a:satOff val="-15297"/>
                <a:lumOff val="333"/>
                <a:alphaOff val="0"/>
                <a:lumMod val="110000"/>
                <a:satMod val="105000"/>
                <a:tint val="67000"/>
              </a:schemeClr>
            </a:gs>
            <a:gs pos="50000">
              <a:schemeClr val="accent5">
                <a:hueOff val="783497"/>
                <a:satOff val="-15297"/>
                <a:lumOff val="333"/>
                <a:alphaOff val="0"/>
                <a:lumMod val="105000"/>
                <a:satMod val="103000"/>
                <a:tint val="73000"/>
              </a:schemeClr>
            </a:gs>
            <a:gs pos="100000">
              <a:schemeClr val="accent5">
                <a:hueOff val="783497"/>
                <a:satOff val="-15297"/>
                <a:lumOff val="3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t>I don’t want to tell what happened to me in front of all those strangers.</a:t>
          </a:r>
        </a:p>
      </dsp:txBody>
      <dsp:txXfrm>
        <a:off x="7750954" y="3514240"/>
        <a:ext cx="1074281" cy="856107"/>
      </dsp:txXfrm>
    </dsp:sp>
    <dsp:sp modelId="{F0DE087F-E295-4E89-96B8-C5F3F0A17A4F}">
      <dsp:nvSpPr>
        <dsp:cNvPr id="0" name=""/>
        <dsp:cNvSpPr/>
      </dsp:nvSpPr>
      <dsp:spPr>
        <a:xfrm>
          <a:off x="9098522"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Culture</a:t>
          </a:r>
        </a:p>
      </dsp:txBody>
      <dsp:txXfrm>
        <a:off x="9098522" y="0"/>
        <a:ext cx="1409439" cy="1388646"/>
      </dsp:txXfrm>
    </dsp:sp>
    <dsp:sp modelId="{CE49C241-736B-458B-ACFD-25C7D6D0A5C4}">
      <dsp:nvSpPr>
        <dsp:cNvPr id="0" name=""/>
        <dsp:cNvSpPr/>
      </dsp:nvSpPr>
      <dsp:spPr>
        <a:xfrm>
          <a:off x="9239466" y="1389041"/>
          <a:ext cx="1127551" cy="909377"/>
        </a:xfrm>
        <a:prstGeom prst="roundRect">
          <a:avLst>
            <a:gd name="adj" fmla="val 10000"/>
          </a:avLst>
        </a:prstGeom>
        <a:gradFill rotWithShape="0">
          <a:gsLst>
            <a:gs pos="0">
              <a:schemeClr val="accent5">
                <a:hueOff val="829585"/>
                <a:satOff val="-16196"/>
                <a:lumOff val="353"/>
                <a:alphaOff val="0"/>
                <a:lumMod val="110000"/>
                <a:satMod val="105000"/>
                <a:tint val="67000"/>
              </a:schemeClr>
            </a:gs>
            <a:gs pos="50000">
              <a:schemeClr val="accent5">
                <a:hueOff val="829585"/>
                <a:satOff val="-16196"/>
                <a:lumOff val="353"/>
                <a:alphaOff val="0"/>
                <a:lumMod val="105000"/>
                <a:satMod val="103000"/>
                <a:tint val="73000"/>
              </a:schemeClr>
            </a:gs>
            <a:gs pos="100000">
              <a:schemeClr val="accent5">
                <a:hueOff val="829585"/>
                <a:satOff val="-16196"/>
                <a:lumOff val="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kern="1200"/>
            <a:t>Ostracization from community </a:t>
          </a:r>
        </a:p>
      </dsp:txBody>
      <dsp:txXfrm>
        <a:off x="9266101" y="1415676"/>
        <a:ext cx="1074281" cy="856107"/>
      </dsp:txXfrm>
    </dsp:sp>
    <dsp:sp modelId="{F35080E2-8186-4A8F-A0E5-85B2C407C691}">
      <dsp:nvSpPr>
        <dsp:cNvPr id="0" name=""/>
        <dsp:cNvSpPr/>
      </dsp:nvSpPr>
      <dsp:spPr>
        <a:xfrm>
          <a:off x="9239466" y="2438323"/>
          <a:ext cx="1127551" cy="909377"/>
        </a:xfrm>
        <a:prstGeom prst="roundRect">
          <a:avLst>
            <a:gd name="adj" fmla="val 10000"/>
          </a:avLst>
        </a:prstGeom>
        <a:gradFill rotWithShape="0">
          <a:gsLst>
            <a:gs pos="0">
              <a:schemeClr val="accent5">
                <a:hueOff val="875673"/>
                <a:satOff val="-17096"/>
                <a:lumOff val="372"/>
                <a:alphaOff val="0"/>
                <a:lumMod val="110000"/>
                <a:satMod val="105000"/>
                <a:tint val="67000"/>
              </a:schemeClr>
            </a:gs>
            <a:gs pos="50000">
              <a:schemeClr val="accent5">
                <a:hueOff val="875673"/>
                <a:satOff val="-17096"/>
                <a:lumOff val="372"/>
                <a:alphaOff val="0"/>
                <a:lumMod val="105000"/>
                <a:satMod val="103000"/>
                <a:tint val="73000"/>
              </a:schemeClr>
            </a:gs>
            <a:gs pos="100000">
              <a:schemeClr val="accent5">
                <a:hueOff val="875673"/>
                <a:satOff val="-17096"/>
                <a:lumOff val="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kern="1200"/>
            <a:t>Familial norms about violence, power, and control</a:t>
          </a:r>
        </a:p>
      </dsp:txBody>
      <dsp:txXfrm>
        <a:off x="9266101" y="2464958"/>
        <a:ext cx="1074281" cy="856107"/>
      </dsp:txXfrm>
    </dsp:sp>
    <dsp:sp modelId="{C81844B2-FDD7-4997-B471-1AEFB2E9BD14}">
      <dsp:nvSpPr>
        <dsp:cNvPr id="0" name=""/>
        <dsp:cNvSpPr/>
      </dsp:nvSpPr>
      <dsp:spPr>
        <a:xfrm>
          <a:off x="9239466" y="3487605"/>
          <a:ext cx="1127551" cy="909377"/>
        </a:xfrm>
        <a:prstGeom prst="roundRect">
          <a:avLst>
            <a:gd name="adj" fmla="val 10000"/>
          </a:avLst>
        </a:prstGeom>
        <a:gradFill rotWithShape="0">
          <a:gsLst>
            <a:gs pos="0">
              <a:schemeClr val="accent5">
                <a:hueOff val="921761"/>
                <a:satOff val="-17996"/>
                <a:lumOff val="392"/>
                <a:alphaOff val="0"/>
                <a:lumMod val="110000"/>
                <a:satMod val="105000"/>
                <a:tint val="67000"/>
              </a:schemeClr>
            </a:gs>
            <a:gs pos="50000">
              <a:schemeClr val="accent5">
                <a:hueOff val="921761"/>
                <a:satOff val="-17996"/>
                <a:lumOff val="392"/>
                <a:alphaOff val="0"/>
                <a:lumMod val="105000"/>
                <a:satMod val="103000"/>
                <a:tint val="73000"/>
              </a:schemeClr>
            </a:gs>
            <a:gs pos="100000">
              <a:schemeClr val="accent5">
                <a:hueOff val="921761"/>
                <a:satOff val="-17996"/>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kern="1200"/>
            <a:t>Systematic oppression/ racism of some communities </a:t>
          </a:r>
        </a:p>
      </dsp:txBody>
      <dsp:txXfrm>
        <a:off x="9266101" y="3514240"/>
        <a:ext cx="1074281" cy="8561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5B1164-7D95-4CCA-8D94-A42A06FDA17D}" type="datetimeFigureOut">
              <a:rPr lang="en-US" smtClean="0"/>
              <a:t>4/25/2023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F61759-844D-429D-A2F9-9E2C278FC863}" type="slidenum">
              <a:rPr lang="en-US" smtClean="0"/>
              <a:t>‹#›</a:t>
            </a:fld>
            <a:endParaRPr lang="en-US"/>
          </a:p>
        </p:txBody>
      </p:sp>
    </p:spTree>
    <p:extLst>
      <p:ext uri="{BB962C8B-B14F-4D97-AF65-F5344CB8AC3E}">
        <p14:creationId xmlns:p14="http://schemas.microsoft.com/office/powerpoint/2010/main" val="410971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a:latin typeface="Calibri" panose="020F0502020204030204" pitchFamily="34" charset="0"/>
                <a:ea typeface="Calibri" panose="020F0502020204030204" pitchFamily="34" charset="0"/>
              </a:rPr>
              <a:t>Notes:</a:t>
            </a:r>
          </a:p>
          <a:p>
            <a:pPr defTabSz="931774">
              <a:defRPr/>
            </a:pPr>
            <a:endParaRPr lang="en-US" sz="1800">
              <a:latin typeface="Calibri" panose="020F0502020204030204" pitchFamily="34" charset="0"/>
              <a:ea typeface="Calibri" panose="020F0502020204030204" pitchFamily="34" charset="0"/>
            </a:endParaRPr>
          </a:p>
          <a:p>
            <a:pPr defTabSz="931774">
              <a:defRPr/>
            </a:pPr>
            <a:r>
              <a:rPr lang="en-US" sz="1800">
                <a:latin typeface="Calibri" panose="020F0502020204030204" pitchFamily="34" charset="0"/>
                <a:ea typeface="Calibri" panose="020F0502020204030204" pitchFamily="34" charset="0"/>
              </a:rPr>
              <a:t>I think the fact that we have a coalition to address Child Witness is unique (though you would know better than me if I am wrong!).  So, I think it would help the group to hear how the Coalition got started, why we thought it was important to create Step Up 4 Kids, and what the Coalition has done so far.  This could also be a good opportunity to learn if there are groups that we should involve that we haven't thought of, since that is something we are discussing on </a:t>
            </a:r>
            <a:r>
              <a:rPr lang="en-US" sz="1800" err="1">
                <a:latin typeface="Calibri" panose="020F0502020204030204" pitchFamily="34" charset="0"/>
                <a:ea typeface="Calibri" panose="020F0502020204030204" pitchFamily="34" charset="0"/>
              </a:rPr>
              <a:t>teh</a:t>
            </a:r>
            <a:r>
              <a:rPr lang="en-US" sz="1800">
                <a:latin typeface="Calibri" panose="020F0502020204030204" pitchFamily="34" charset="0"/>
                <a:ea typeface="Calibri" panose="020F0502020204030204" pitchFamily="34" charset="0"/>
              </a:rPr>
              <a:t> Steering Committee.</a:t>
            </a:r>
          </a:p>
          <a:p>
            <a:pPr defTabSz="931774">
              <a:defRPr/>
            </a:pPr>
            <a:endParaRPr lang="en-US" sz="1800">
              <a:latin typeface="Calibri" panose="020F0502020204030204" pitchFamily="34" charset="0"/>
              <a:ea typeface="Calibri" panose="020F0502020204030204" pitchFamily="34" charset="0"/>
            </a:endParaRPr>
          </a:p>
          <a:p>
            <a:pPr defTabSz="931774">
              <a:defRPr/>
            </a:pPr>
            <a:r>
              <a:rPr lang="en-US" sz="1800">
                <a:latin typeface="Calibri" panose="020F0502020204030204" pitchFamily="34" charset="0"/>
                <a:ea typeface="Calibri" panose="020F0502020204030204" pitchFamily="34" charset="0"/>
              </a:rPr>
              <a:t>Good introduction of speakers</a:t>
            </a:r>
          </a:p>
          <a:p>
            <a:pPr defTabSz="931774">
              <a:defRPr/>
            </a:pPr>
            <a:endParaRPr lang="en-US" sz="1800">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CE8A840E-AC69-4BB7-B125-451E04CA74F9}" type="slidenum">
              <a:rPr lang="en-US" smtClean="0"/>
              <a:t>1</a:t>
            </a:fld>
            <a:endParaRPr lang="en-US"/>
          </a:p>
        </p:txBody>
      </p:sp>
    </p:spTree>
    <p:extLst>
      <p:ext uri="{BB962C8B-B14F-4D97-AF65-F5344CB8AC3E}">
        <p14:creationId xmlns:p14="http://schemas.microsoft.com/office/powerpoint/2010/main" val="153981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It’s important to recognize that the physical violence is just the tip of the iceberg. We are going to talk about the cycle of violence and what it may look like in relationships.  While survivors vary in the types of violence they experience, most survivors report experiencing isolation in some way shape or form.  Whether it’s that a survivor cannot leave the home at one end of the spectrum, or feels like they can’t tell anyone what is happening because no one will be believe them at the other, isolation is present.  </a:t>
            </a:r>
          </a:p>
          <a:p>
            <a:r>
              <a:rPr lang="en-US"/>
              <a:t>Physical violence is anything that makes a victim feel physically unsafe- including withholding mobility aids and medication or not allowing access or controlling access to doctors.</a:t>
            </a:r>
          </a:p>
          <a:p>
            <a:r>
              <a:rPr lang="en-US"/>
              <a:t>Emotional: isolation maintains power and control, it’s the common factor</a:t>
            </a:r>
          </a:p>
          <a:p>
            <a:r>
              <a:rPr lang="en-US"/>
              <a:t>Sexual violence includes reproductive coercion and abuse.  Some survivors report that they have been ready to leave a relationship, are then coerced or forced into having sex, and then become pregnant and feel forced to stay in the relationship due to the pregnancy</a:t>
            </a:r>
          </a:p>
          <a:p>
            <a:r>
              <a:rPr lang="en-US"/>
              <a:t>Spiritual/religious violence is when someone is essentially forced to choose between their or their children’s physical and/or emotional safety and well-being, or practicing their religion in the way they believe they need to in order to adhere to their faith.  An untenable choice</a:t>
            </a:r>
          </a:p>
          <a:p>
            <a:endParaRPr lang="en-US"/>
          </a:p>
          <a:p>
            <a:r>
              <a:rPr lang="en-US"/>
              <a:t>Nice highlighting and touch on manifestations</a:t>
            </a:r>
          </a:p>
          <a:p>
            <a:r>
              <a:rPr lang="en-US">
                <a:sym typeface="Wingdings" panose="05000000000000000000" pitchFamily="2" charset="2"/>
              </a:rPr>
              <a:t>reformat; add a couple of additional slides perhaps</a:t>
            </a:r>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10</a:t>
            </a:fld>
            <a:endParaRPr lang="en-US"/>
          </a:p>
        </p:txBody>
      </p:sp>
    </p:spTree>
    <p:extLst>
      <p:ext uri="{BB962C8B-B14F-4D97-AF65-F5344CB8AC3E}">
        <p14:creationId xmlns:p14="http://schemas.microsoft.com/office/powerpoint/2010/main" val="309994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Culture and identity includes immigration or status as a member or a minority community, whether LGBTQ, disability, etc.</a:t>
            </a:r>
          </a:p>
          <a:p>
            <a:r>
              <a:rPr lang="en-US"/>
              <a:t>Use of technology means the way technology is used to carry out every single form of violence on this list, it’s not just “cyber stalking” anymore.  We all have tiny computers in our pockets</a:t>
            </a:r>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11</a:t>
            </a:fld>
            <a:endParaRPr lang="en-US"/>
          </a:p>
        </p:txBody>
      </p:sp>
    </p:spTree>
    <p:extLst>
      <p:ext uri="{BB962C8B-B14F-4D97-AF65-F5344CB8AC3E}">
        <p14:creationId xmlns:p14="http://schemas.microsoft.com/office/powerpoint/2010/main" val="197992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2D07776-7E7B-4892-80D5-495F53FBF23E}" type="slidenum">
              <a:rPr lang="en-US" smtClean="0"/>
              <a:pPr/>
              <a:t>12</a:t>
            </a:fld>
            <a:endParaRPr lang="en-US"/>
          </a:p>
        </p:txBody>
      </p:sp>
      <p:sp>
        <p:nvSpPr>
          <p:cNvPr id="32770" name="Rectangle 2"/>
          <p:cNvSpPr>
            <a:spLocks noGrp="1" noRot="1" noChangeAspect="1" noChangeArrowheads="1" noTextEdit="1"/>
          </p:cNvSpPr>
          <p:nvPr>
            <p:ph type="sldImg"/>
          </p:nvPr>
        </p:nvSpPr>
        <p:spPr>
          <a:xfrm>
            <a:off x="512763" y="708025"/>
            <a:ext cx="6300787" cy="3544888"/>
          </a:xfrm>
          <a:ln/>
        </p:spPr>
      </p:sp>
      <p:sp>
        <p:nvSpPr>
          <p:cNvPr id="32771" name="Rectangle 3"/>
          <p:cNvSpPr>
            <a:spLocks noGrp="1" noChangeArrowheads="1"/>
          </p:cNvSpPr>
          <p:nvPr>
            <p:ph type="body" idx="1"/>
          </p:nvPr>
        </p:nvSpPr>
        <p:spPr>
          <a:noFill/>
          <a:ln/>
        </p:spPr>
        <p:txBody>
          <a:bodyPr/>
          <a:lstStyle/>
          <a:p>
            <a:pPr eaLnBrk="1" hangingPunct="1"/>
            <a:r>
              <a:rPr lang="en-US"/>
              <a:t>Not every family is going to look the same.  But we hear some of these categories with alarming frequency, especially in the child welfare realm.</a:t>
            </a:r>
          </a:p>
          <a:p>
            <a:pPr eaLnBrk="1" hangingPunct="1"/>
            <a:r>
              <a:rPr lang="en-US"/>
              <a:t>I want to highlight demeaning the victim as a parent. Think about cases where you’ve seen a parent that seemed like they were ineffective as a parent, couldn’t set boundaries, or didn’t have the authority in their home.  Are we asking questions like “How did it get that way?” Being curious.</a:t>
            </a:r>
          </a:p>
          <a:p>
            <a:pPr eaLnBrk="1" hangingPunct="1"/>
            <a:endParaRPr lang="en-US"/>
          </a:p>
          <a:p>
            <a:pPr eaLnBrk="1" hangingPunct="1"/>
            <a:r>
              <a:rPr lang="en-US"/>
              <a:t>Separation changes the dynamics significantly with children and puts them in the middle of the parents in a way that adds the potential for additional emotional abuse.  Victim may not be able to protect them in the same way because they are not with them all the time.  </a:t>
            </a:r>
          </a:p>
          <a:p>
            <a:pPr eaLnBrk="1" hangingPunct="1"/>
            <a:r>
              <a:rPr lang="en-US"/>
              <a:t>When we see children participating in the abuse, it’s important to recognize the children are aligning with the parent they think can keep them safe.</a:t>
            </a:r>
          </a:p>
          <a:p>
            <a:pPr eaLnBrk="1" hangingPunct="1"/>
            <a:r>
              <a:rPr lang="en-US"/>
              <a:t>30-60% of cases…</a:t>
            </a:r>
          </a:p>
          <a:p>
            <a:pPr eaLnBrk="1" hangingPunct="1"/>
            <a:r>
              <a:rPr lang="en-US"/>
              <a:t>Transition: The question becomes is there any research to tell us what the impact is of experiencing this trauma? We have something called the ACE study</a:t>
            </a:r>
          </a:p>
        </p:txBody>
      </p:sp>
    </p:spTree>
    <p:extLst>
      <p:ext uri="{BB962C8B-B14F-4D97-AF65-F5344CB8AC3E}">
        <p14:creationId xmlns:p14="http://schemas.microsoft.com/office/powerpoint/2010/main" val="240912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what the waves look like over time.</a:t>
            </a:r>
          </a:p>
          <a:p>
            <a:r>
              <a:rPr lang="en-US" altLang="en-US"/>
              <a:t>Note that “normal changes”, never returns to same as beginning of the relationship, begins to seem “normal” at the time.  This is the frog in a pot of boiling water.</a:t>
            </a:r>
          </a:p>
          <a:p>
            <a:r>
              <a:rPr lang="en-US" altLang="en-US"/>
              <a:t>Think back to when you first met a partner, spouse, or good friend?  Would you want to be in a relationship where the person introduced themselves and promised to be emotionally abusive, isolate you from family and friends, and blame you for everything that goes wrong in the relationship?</a:t>
            </a:r>
          </a:p>
          <a:p>
            <a:endParaRPr lang="en-US" altLang="en-US"/>
          </a:p>
          <a:p>
            <a:r>
              <a:rPr lang="en-US" altLang="en-US"/>
              <a:t>We cannot assume that we would know what we would do if we were in a situation like this.  DV happens to people across all ages, races, socioeconomic statuses and levels of education.  We are going to talk a bit more about trying to put ourselves in the shoes of victims to understand the reality of their experiences</a:t>
            </a:r>
          </a:p>
          <a:p>
            <a:endParaRPr lang="en-US" altLang="en-US"/>
          </a:p>
          <a:p>
            <a:r>
              <a:rPr lang="en-US" altLang="en-US"/>
              <a:t>Good flow and seamless segue into this slide from previous slide</a:t>
            </a:r>
          </a:p>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2F5FFD-62B1-46B6-AD55-C358EA6E3FDB}" type="slidenum">
              <a:rPr lang="en-US" altLang="en-US"/>
              <a:pPr eaLnBrk="1" hangingPunct="1"/>
              <a:t>13</a:t>
            </a:fld>
            <a:endParaRPr lang="en-US" altLang="en-US"/>
          </a:p>
        </p:txBody>
      </p:sp>
      <p:sp>
        <p:nvSpPr>
          <p:cNvPr id="2" name="Header Placeholder 1"/>
          <p:cNvSpPr>
            <a:spLocks noGrp="1"/>
          </p:cNvSpPr>
          <p:nvPr>
            <p:ph type="hdr" sz="quarter" idx="10"/>
          </p:nvPr>
        </p:nvSpPr>
        <p:spPr/>
        <p:txBody>
          <a:bodyPr/>
          <a:lstStyle/>
          <a:p>
            <a:r>
              <a:rPr lang="en-US"/>
              <a:t>March 2018 Tier One Training</a:t>
            </a:r>
          </a:p>
        </p:txBody>
      </p:sp>
    </p:spTree>
    <p:extLst>
      <p:ext uri="{BB962C8B-B14F-4D97-AF65-F5344CB8AC3E}">
        <p14:creationId xmlns:p14="http://schemas.microsoft.com/office/powerpoint/2010/main" val="207195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The wave starts small; each crest represents an abusive episode, after which the violence decreases for a while before building again. </a:t>
            </a:r>
          </a:p>
          <a:p>
            <a:r>
              <a:rPr lang="en-US" altLang="en-US"/>
              <a:t> Over time, the abuse becomes more intense, as the survivor’s threshold gets pushed further away from her/his original tolerance.</a:t>
            </a:r>
          </a:p>
          <a:p>
            <a:r>
              <a:rPr lang="en-US" altLang="en-US"/>
              <a:t>This diagram is more useful for understanding how difficult it is to sense a pattern, since the wave is unpredictable.  It is also much harder for people to make decisions about leaving when they don’t know what to expect in their home from one day to the next.</a:t>
            </a:r>
          </a:p>
          <a:p>
            <a:r>
              <a:rPr lang="en-US" altLang="en-US"/>
              <a:t>The Hearts and Flowers phase is often what the survivor feels is the “real” relationship, and that the abuse is an aberration – most often someone in a DV relationship wants the violence, not the relationship to come to an end.</a:t>
            </a:r>
          </a:p>
          <a:p>
            <a:r>
              <a:rPr lang="en-US" altLang="en-US"/>
              <a:t>Note the crest of the wave says an “incident” because this could be physical in nature or some other expression of power and control over the survivor.</a:t>
            </a:r>
          </a:p>
          <a:p>
            <a:r>
              <a:rPr lang="en-US" altLang="en-US"/>
              <a:t>After that incident, some parents using violence will apologize for their behavior, promise to change, but others will blame the victim for the outburst. “If you had just done what you’re supposed to do, I would have to yell and scream at you, that is the only way you will listen.”</a:t>
            </a:r>
          </a:p>
          <a:p>
            <a:endParaRPr lang="en-US" altLang="en-US"/>
          </a:p>
          <a:p>
            <a:r>
              <a:rPr lang="en-US" altLang="en-US"/>
              <a:t>At the end of the day, what we hear from victims is that they don’t want the relationship to end, they want the violence to end.  They truly love the person they are with in many cases.</a:t>
            </a:r>
          </a:p>
          <a:p>
            <a:r>
              <a:rPr lang="en-US" altLang="en-US"/>
              <a:t>Well done…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1E0076-C6BE-4775-92B7-C3E7EA4A86D7}" type="slidenum">
              <a:rPr lang="en-US" altLang="en-US"/>
              <a:pPr eaLnBrk="1" hangingPunct="1"/>
              <a:t>14</a:t>
            </a:fld>
            <a:endParaRPr lang="en-US" altLang="en-US"/>
          </a:p>
        </p:txBody>
      </p:sp>
      <p:sp>
        <p:nvSpPr>
          <p:cNvPr id="2" name="Header Placeholder 1"/>
          <p:cNvSpPr>
            <a:spLocks noGrp="1"/>
          </p:cNvSpPr>
          <p:nvPr>
            <p:ph type="hdr" sz="quarter" idx="10"/>
          </p:nvPr>
        </p:nvSpPr>
        <p:spPr/>
        <p:txBody>
          <a:bodyPr/>
          <a:lstStyle/>
          <a:p>
            <a:r>
              <a:rPr lang="en-US"/>
              <a:t>March 2018 Tier One Training</a:t>
            </a:r>
          </a:p>
        </p:txBody>
      </p:sp>
    </p:spTree>
    <p:extLst>
      <p:ext uri="{BB962C8B-B14F-4D97-AF65-F5344CB8AC3E}">
        <p14:creationId xmlns:p14="http://schemas.microsoft.com/office/powerpoint/2010/main" val="151808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Many people ask, why don't they just leave?!  The reality is that it's just not that easy.</a:t>
            </a:r>
            <a:endParaRPr lang="en-US"/>
          </a:p>
          <a:p>
            <a:endParaRPr lang="en-US">
              <a:cs typeface="Calibri"/>
            </a:endParaRPr>
          </a:p>
          <a:p>
            <a:r>
              <a:rPr lang="en-US">
                <a:cs typeface="Calibri"/>
              </a:rPr>
              <a:t>Survivors have to weight the cost of leaving with cost of staying. </a:t>
            </a:r>
          </a:p>
          <a:p>
            <a:endParaRPr lang="en-US">
              <a:cs typeface="Calibri"/>
            </a:endParaRPr>
          </a:p>
          <a:p>
            <a:r>
              <a:rPr lang="en-US">
                <a:cs typeface="Calibri"/>
              </a:rPr>
              <a:t>Each individual has a unique set of circumstances in their lives as to the challenges they may face if they pick the path to safety. It is especially important as a child welfare practitioner that we understand the barriers because they can also be opportunities for intervention and support. We should be asking them what they are worried will happen if they leave, or what challenges will they face?</a:t>
            </a:r>
          </a:p>
          <a:p>
            <a:endParaRPr lang="en-US">
              <a:cs typeface="Calibri"/>
            </a:endParaRPr>
          </a:p>
          <a:p>
            <a:r>
              <a:rPr lang="en-US" b="1">
                <a:cs typeface="Calibri"/>
              </a:rPr>
              <a:t>Children:</a:t>
            </a:r>
            <a:r>
              <a:rPr lang="en-US">
                <a:cs typeface="Calibri"/>
              </a:rPr>
              <a:t> the victim may feel the need to protect the children from the parent using violence. </a:t>
            </a:r>
          </a:p>
          <a:p>
            <a:r>
              <a:rPr lang="en-US" b="1">
                <a:cs typeface="Calibri"/>
              </a:rPr>
              <a:t>Hope:</a:t>
            </a:r>
            <a:r>
              <a:rPr lang="en-US">
                <a:cs typeface="Calibri"/>
              </a:rPr>
              <a:t> The victim believes that the love is real and the violence is an anomaly. They hope things will get better. </a:t>
            </a:r>
          </a:p>
          <a:p>
            <a:endParaRPr lang="en-US">
              <a:cs typeface="Calibri"/>
            </a:endParaRPr>
          </a:p>
          <a:p>
            <a:r>
              <a:rPr lang="en-US">
                <a:cs typeface="Calibri"/>
              </a:rPr>
              <a:t>While these show some general barriers, people may have additional intersections in their lives that could make their decision more complex. </a:t>
            </a:r>
          </a:p>
          <a:p>
            <a:pPr marL="171450" indent="-171450">
              <a:buFont typeface="Arial"/>
              <a:buChar char="•"/>
            </a:pPr>
            <a:r>
              <a:rPr lang="en-US"/>
              <a:t> </a:t>
            </a:r>
            <a:r>
              <a:rPr lang="en-US">
                <a:cs typeface="Calibri"/>
              </a:rPr>
              <a:t>For example: someone from the LGBTQ community, a person with a disability, or even someone in the military.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15</a:t>
            </a:fld>
            <a:endParaRPr lang="en-US"/>
          </a:p>
        </p:txBody>
      </p:sp>
    </p:spTree>
    <p:extLst>
      <p:ext uri="{BB962C8B-B14F-4D97-AF65-F5344CB8AC3E}">
        <p14:creationId xmlns:p14="http://schemas.microsoft.com/office/powerpoint/2010/main" val="280637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each abusive incident is a risk to either physical or emotional safety, the most dangerous point....</a:t>
            </a:r>
            <a:endParaRPr lang="en-US">
              <a:cs typeface="Calibri"/>
            </a:endParaRPr>
          </a:p>
          <a:p>
            <a:endParaRPr lang="en-US"/>
          </a:p>
          <a:p>
            <a:r>
              <a:rPr lang="en-US"/>
              <a:t>We cannot deny the statistics around this.  If a victim is in danger, so are the children.  Slide # 3</a:t>
            </a:r>
            <a:endParaRPr lang="en-US">
              <a:cs typeface="Calibri"/>
            </a:endParaRPr>
          </a:p>
          <a:p>
            <a:endParaRPr lang="en-US">
              <a:cs typeface="Calibri"/>
            </a:endParaRPr>
          </a:p>
          <a:p>
            <a:r>
              <a:rPr lang="en-US"/>
              <a:t>As a system, we are sometimes asking people to leave the relationship.  How can we collaborate with the victim around planning for their safety knowing that leaving is the most dangerous time?</a:t>
            </a:r>
            <a:endParaRPr lang="en-US">
              <a:cs typeface="Calibri"/>
            </a:endParaRPr>
          </a:p>
          <a:p>
            <a:endParaRPr lang="en-US"/>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16</a:t>
            </a:fld>
            <a:endParaRPr lang="en-US"/>
          </a:p>
        </p:txBody>
      </p:sp>
    </p:spTree>
    <p:extLst>
      <p:ext uri="{BB962C8B-B14F-4D97-AF65-F5344CB8AC3E}">
        <p14:creationId xmlns:p14="http://schemas.microsoft.com/office/powerpoint/2010/main" val="255897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It can be helpful to think about what we are asking clients to do from the lens of the Stages of Change.  For those of you who are familiar with this model, it’s used for people changing behavior around substance use.  It can be applied to the idea of changing behavior around a relationship.</a:t>
            </a:r>
          </a:p>
          <a:p>
            <a:pPr defTabSz="931774">
              <a:defRPr/>
            </a:pPr>
            <a:endParaRPr lang="en-US"/>
          </a:p>
          <a:p>
            <a:pPr defTabSz="931774">
              <a:defRPr/>
            </a:pPr>
            <a:r>
              <a:rPr lang="en-US"/>
              <a:t>When we think about the process of making a change in our lives, think about when you’ve decided to make a change in your own life, whether it’s starting a diet, a new exercise routine, moving, or getting a new job.  That isn’t a simple over night thing.  But when we enter into victim’s lives, that is essentially what we are asking them to do.  With a relationship, we need to factor in the attachment and genuine love and care for their partner, and if children are involved, that is another complicated layer for victims.</a:t>
            </a:r>
          </a:p>
          <a:p>
            <a:pPr defTabSz="931774">
              <a:defRPr/>
            </a:pPr>
            <a:endParaRPr lang="en-US"/>
          </a:p>
          <a:p>
            <a:r>
              <a:rPr lang="en-US" baseline="0"/>
              <a:t>Victim’s feelings of self-sufficiency, decision making, self-esteem all directly targeted by abuser directly and indirectly- factors in change process</a:t>
            </a:r>
          </a:p>
          <a:p>
            <a:endParaRPr lang="en-US" b="1" baseline="0"/>
          </a:p>
          <a:p>
            <a:r>
              <a:rPr lang="en-US" b="1" baseline="0"/>
              <a:t>Precontemplation-</a:t>
            </a:r>
            <a:r>
              <a:rPr lang="en-US" b="0" baseline="0"/>
              <a:t> see as a coping skill, protective factor.  Things are too overwhelming.  How to make them less overwhelming for client. Joining with the client where they are to build trust and rapport</a:t>
            </a:r>
          </a:p>
          <a:p>
            <a:r>
              <a:rPr lang="en-US" b="1" baseline="0"/>
              <a:t>Contemplation- </a:t>
            </a:r>
            <a:r>
              <a:rPr lang="en-US" b="0" baseline="0"/>
              <a:t>tricky stage because of ambivalence of leaving or staying.  It’s hard for us as professionals to hear someone go back and forth so we really need to be checking our own biases around what we want to have happen, versus what the victim thinks is safest for them.  We need to give permission for clients to have both feelings so they can work through them.</a:t>
            </a:r>
          </a:p>
        </p:txBody>
      </p:sp>
    </p:spTree>
    <p:extLst>
      <p:ext uri="{BB962C8B-B14F-4D97-AF65-F5344CB8AC3E}">
        <p14:creationId xmlns:p14="http://schemas.microsoft.com/office/powerpoint/2010/main" val="260922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Preparation- </a:t>
            </a:r>
            <a:r>
              <a:rPr lang="en-US" b="0"/>
              <a:t>difficult because victim has</a:t>
            </a:r>
            <a:r>
              <a:rPr lang="en-US" b="0" baseline="0"/>
              <a:t> to trust self to take action- depending on the response they receive from the system, whether CPS, shelter, the court system or police, it may prompt them to stop or keep going.  Figuring out own wants and needs for safety can be difficult.  Important to acknowledge with victims how scary it feels and that you’re there to walk through it with them.</a:t>
            </a:r>
          </a:p>
          <a:p>
            <a:endParaRPr lang="en-US" b="1" baseline="0"/>
          </a:p>
          <a:p>
            <a:r>
              <a:rPr lang="en-US" b="1" baseline="0"/>
              <a:t>Action-</a:t>
            </a:r>
            <a:r>
              <a:rPr lang="en-US" b="0" baseline="0"/>
              <a:t> big motivating factor is often kids and impact on them.  Uncertainty can bubble up again, stalling progress.  Might need a lot of support to find voice, feel effective, recognition of not being alone</a:t>
            </a:r>
          </a:p>
          <a:p>
            <a:endParaRPr lang="en-US" b="1"/>
          </a:p>
          <a:p>
            <a:r>
              <a:rPr lang="en-US" b="0"/>
              <a:t>More emphasis on the “your action” statements</a:t>
            </a:r>
          </a:p>
        </p:txBody>
      </p:sp>
    </p:spTree>
    <p:extLst>
      <p:ext uri="{BB962C8B-B14F-4D97-AF65-F5344CB8AC3E}">
        <p14:creationId xmlns:p14="http://schemas.microsoft.com/office/powerpoint/2010/main" val="1429121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Then we get to a point of </a:t>
            </a:r>
            <a:r>
              <a:rPr lang="en-US" b="1"/>
              <a:t>Maintenance-</a:t>
            </a:r>
            <a:r>
              <a:rPr lang="en-US" b="1" baseline="0"/>
              <a:t> </a:t>
            </a:r>
            <a:r>
              <a:rPr lang="en-US" b="0" baseline="0"/>
              <a:t>stability can sometimes feel scary for victims who have a history of own childhood trauma, used to living with chaos.  Brain can’t trust calm.  Our role is to provide support, help client recognize positive changes and benefits of their actions.</a:t>
            </a:r>
          </a:p>
          <a:p>
            <a:endParaRPr lang="en-US" b="0" baseline="0"/>
          </a:p>
          <a:p>
            <a:r>
              <a:rPr lang="en-US" b="1" baseline="0"/>
              <a:t>Reconsideration.  </a:t>
            </a:r>
            <a:r>
              <a:rPr lang="en-US" b="0" baseline="0"/>
              <a:t>This is thought of relapse in the traditional model, but the article I sourced this from calls this reconsideration, I would add reconsideration of safety. Difficult for us as providers because it seems like backwards progress/regression.  Maybe things are a little safer than they were if the client goes back, has resources.  Be curious about the client’s logic- don’t ask why- ask “tell me about how this makes sense”  How dangerous </a:t>
            </a:r>
          </a:p>
          <a:p>
            <a:endParaRPr lang="en-US" b="0" baseline="0"/>
          </a:p>
          <a:p>
            <a:endParaRPr lang="en-US" b="1"/>
          </a:p>
        </p:txBody>
      </p:sp>
    </p:spTree>
    <p:extLst>
      <p:ext uri="{BB962C8B-B14F-4D97-AF65-F5344CB8AC3E}">
        <p14:creationId xmlns:p14="http://schemas.microsoft.com/office/powerpoint/2010/main" val="2477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Tanya -</a:t>
            </a:r>
          </a:p>
          <a:p>
            <a:r>
              <a:rPr lang="en-US">
                <a:cs typeface="Calibri"/>
              </a:rPr>
              <a:t>Ground ourselves in dynamics of domestic violence, talk about challenges and best practices in the work, and understand the importance and key elements of a successful coordinated community response. </a:t>
            </a:r>
          </a:p>
          <a:p>
            <a:endParaRPr lang="en-US">
              <a:cs typeface="Calibri"/>
            </a:endParaRPr>
          </a:p>
          <a:p>
            <a:r>
              <a:rPr lang="en-US">
                <a:cs typeface="Calibri"/>
              </a:rPr>
              <a:t>our real hope is that this presentation gets you thinking how you can make positive changes in your system and the lives of our families experiencing DV. </a:t>
            </a:r>
            <a:endParaRPr lang="en-US"/>
          </a:p>
          <a:p>
            <a:pPr marL="174625" indent="-174625">
              <a:buFont typeface="Arial"/>
              <a:buChar char="•"/>
            </a:pPr>
            <a:r>
              <a:rPr lang="en-US">
                <a:cs typeface="Calibri"/>
              </a:rPr>
              <a:t>Whether that's how to better engage with and support families experiencing violence</a:t>
            </a:r>
          </a:p>
          <a:p>
            <a:pPr marL="174625" indent="-174625">
              <a:buFont typeface="Arial"/>
              <a:buChar char="•"/>
            </a:pPr>
            <a:r>
              <a:rPr lang="en-US">
                <a:cs typeface="Calibri"/>
              </a:rPr>
              <a:t>Or having discussions with your agency and community partners on how you can improve your training and collaboration. </a:t>
            </a:r>
          </a:p>
          <a:p>
            <a:pPr marL="174708" indent="-174708">
              <a:buFont typeface="Arial"/>
              <a:buChar char="•"/>
            </a:pPr>
            <a:endParaRPr lang="en-US">
              <a:cs typeface="Calibri"/>
            </a:endParaRPr>
          </a:p>
          <a:p>
            <a:r>
              <a:rPr lang="en-US">
                <a:cs typeface="Calibri"/>
              </a:rPr>
              <a:t>Brittany will share a bit about who we are and why our system is unique in Fairfax. </a:t>
            </a: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2</a:t>
            </a:fld>
            <a:endParaRPr lang="en-US"/>
          </a:p>
        </p:txBody>
      </p:sp>
    </p:spTree>
    <p:extLst>
      <p:ext uri="{BB962C8B-B14F-4D97-AF65-F5344CB8AC3E}">
        <p14:creationId xmlns:p14="http://schemas.microsoft.com/office/powerpoint/2010/main" val="129089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Tanya</a:t>
            </a:r>
          </a:p>
          <a:p>
            <a:r>
              <a:rPr lang="en-US" sz="1400">
                <a:cs typeface="Calibri"/>
              </a:rPr>
              <a:t>As Brittany just talked about, the process of leaving is just that, a process. Where the victim is in that process may determine how they engage with the system around them. </a:t>
            </a:r>
            <a:endParaRPr lang="en-US" sz="1400"/>
          </a:p>
          <a:p>
            <a:endParaRPr lang="en-US" sz="1400"/>
          </a:p>
          <a:p>
            <a:r>
              <a:rPr lang="en-US" sz="1400">
                <a:cs typeface="Calibri"/>
              </a:rPr>
              <a:t>Sometimes Victim's act in ways that don't make sense to us. It's what we call counterintuitive victim behaviors. </a:t>
            </a:r>
            <a:r>
              <a:rPr lang="en-US" sz="1400"/>
              <a:t>it isn't what most people think as being logical. But it is, in the context of trauma. They are survival skills.</a:t>
            </a:r>
            <a:endParaRPr lang="en-US" sz="1400">
              <a:cs typeface="Calibri"/>
            </a:endParaRPr>
          </a:p>
          <a:p>
            <a:endParaRPr lang="en-US" sz="1400">
              <a:cs typeface="Calibri"/>
            </a:endParaRPr>
          </a:p>
          <a:p>
            <a:r>
              <a:rPr lang="en-US" sz="1400"/>
              <a:t>This can be what makes this work very difficult</a:t>
            </a:r>
            <a:endParaRPr lang="en-US" sz="1400">
              <a:cs typeface="Calibri"/>
            </a:endParaRPr>
          </a:p>
          <a:p>
            <a:endParaRPr lang="en-US" sz="1400">
              <a:cs typeface="Calibri"/>
            </a:endParaRPr>
          </a:p>
        </p:txBody>
      </p:sp>
      <p:sp>
        <p:nvSpPr>
          <p:cNvPr id="4" name="Slide Number Placeholder 3"/>
          <p:cNvSpPr>
            <a:spLocks noGrp="1"/>
          </p:cNvSpPr>
          <p:nvPr>
            <p:ph type="sldNum" sz="quarter" idx="10"/>
          </p:nvPr>
        </p:nvSpPr>
        <p:spPr/>
        <p:txBody>
          <a:bodyPr/>
          <a:lstStyle/>
          <a:p>
            <a:fld id="{3360CB19-E666-478F-B7E4-8A77FB6A1CCC}" type="slidenum">
              <a:rPr lang="en-US" smtClean="0"/>
              <a:pPr/>
              <a:t>20</a:t>
            </a:fld>
            <a:endParaRPr lang="en-US"/>
          </a:p>
        </p:txBody>
      </p:sp>
    </p:spTree>
    <p:extLst>
      <p:ext uri="{BB962C8B-B14F-4D97-AF65-F5344CB8AC3E}">
        <p14:creationId xmlns:p14="http://schemas.microsoft.com/office/powerpoint/2010/main" val="100558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Tanya</a:t>
            </a:r>
          </a:p>
          <a:p>
            <a:pPr>
              <a:defRPr/>
            </a:pPr>
            <a:r>
              <a:rPr lang="en-US"/>
              <a:t>The responsibility for violence doesn’t lie with the victim, it lies with the offender. Every person has the right to exist without violence.</a:t>
            </a:r>
            <a:endParaRPr lang="en-US">
              <a:cs typeface="Calibri"/>
            </a:endParaRPr>
          </a:p>
          <a:p>
            <a:endParaRPr lang="en-US"/>
          </a:p>
          <a:p>
            <a:r>
              <a:rPr lang="en-US">
                <a:cs typeface="Calibri"/>
              </a:rPr>
              <a:t>What are some things we can ask our victims, ourselves, and our systems?</a:t>
            </a:r>
          </a:p>
          <a:p>
            <a:endParaRPr lang="en-US">
              <a:cs typeface="Calibri"/>
            </a:endParaRPr>
          </a:p>
          <a:p>
            <a:r>
              <a:rPr lang="en-US">
                <a:cs typeface="Calibri"/>
              </a:rPr>
              <a:t>What trainings are needed to ensure our practitioners are able to engage and support families experiencing domestic violence?</a:t>
            </a:r>
          </a:p>
          <a:p>
            <a:endParaRPr lang="en-US">
              <a:cs typeface="Calibri"/>
            </a:endParaRPr>
          </a:p>
          <a:p>
            <a:r>
              <a:rPr lang="en-US">
                <a:cs typeface="Calibri"/>
              </a:rPr>
              <a:t>What relationships do we need to begin to build to ensure our families get the services they need?</a:t>
            </a:r>
          </a:p>
        </p:txBody>
      </p:sp>
      <p:sp>
        <p:nvSpPr>
          <p:cNvPr id="4" name="Slide Number Placeholder 3"/>
          <p:cNvSpPr>
            <a:spLocks noGrp="1"/>
          </p:cNvSpPr>
          <p:nvPr>
            <p:ph type="sldNum" sz="quarter" idx="10"/>
          </p:nvPr>
        </p:nvSpPr>
        <p:spPr/>
        <p:txBody>
          <a:bodyPr/>
          <a:lstStyle/>
          <a:p>
            <a:fld id="{4F6A1912-3951-45D0-A4E3-7D5F735976EB}" type="slidenum">
              <a:rPr lang="en-US" smtClean="0"/>
              <a:pPr/>
              <a:t>21</a:t>
            </a:fld>
            <a:endParaRPr lang="en-US"/>
          </a:p>
        </p:txBody>
      </p:sp>
    </p:spTree>
    <p:extLst>
      <p:ext uri="{BB962C8B-B14F-4D97-AF65-F5344CB8AC3E}">
        <p14:creationId xmlns:p14="http://schemas.microsoft.com/office/powerpoint/2010/main" val="835628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Brittany mentioned earlier, most people don't want the relationship to end, but they want the abusive behavior to stop. As a system, we may not have enough to intervene through the courts to mandate one parent leave. </a:t>
            </a:r>
          </a:p>
          <a:p>
            <a:endParaRPr lang="en-US"/>
          </a:p>
          <a:p>
            <a:r>
              <a:rPr lang="en-US"/>
              <a:t>While there are certainly going to be very high risk situations where a parent leaving is the only safe option, that is not the solution in every case, every time. We need to shift our belief as a system that leaving is the only safe option and develop the capacity to work with our victims where they are, in a way that maintains safety. So how do we do this? </a:t>
            </a:r>
            <a:endParaRPr lang="en-US">
              <a:cs typeface="Calibri" panose="020F0502020204030204"/>
            </a:endParaRPr>
          </a:p>
          <a:p>
            <a:r>
              <a:rPr lang="en-US"/>
              <a:t> </a:t>
            </a:r>
            <a:endParaRPr lang="en-US">
              <a:cs typeface="Calibri"/>
            </a:endParaRPr>
          </a:p>
          <a:p>
            <a:r>
              <a:rPr lang="en-US" b="1"/>
              <a:t>Safety planning:</a:t>
            </a:r>
            <a:endParaRPr lang="en-US" b="1">
              <a:cs typeface="Calibri"/>
            </a:endParaRPr>
          </a:p>
          <a:p>
            <a:r>
              <a:rPr lang="en-US"/>
              <a:t> We need to understand the importance of safety planning. In order to do this, we need to recognize that the victim is the expert of their family and their safety. We want to collaborate with them and assess what they may already be doing to keep themselves and their children safe and then build upon this. We need to have open dialogue and discuss how realistic any safety plan may be and critically think about how any part of that plan could jeopardize their safety.  </a:t>
            </a:r>
            <a:endParaRPr lang="en-US">
              <a:cs typeface="Calibri"/>
            </a:endParaRPr>
          </a:p>
          <a:p>
            <a:r>
              <a:rPr lang="en-US"/>
              <a:t> </a:t>
            </a:r>
            <a:endParaRPr lang="en-US">
              <a:cs typeface="Calibri"/>
            </a:endParaRPr>
          </a:p>
          <a:p>
            <a:r>
              <a:rPr lang="en-US"/>
              <a:t>So what does this actually look like in practice? </a:t>
            </a:r>
            <a:endParaRPr lang="en-US">
              <a:cs typeface="Calibri"/>
            </a:endParaRPr>
          </a:p>
          <a:p>
            <a:pPr marL="171450" indent="-171450">
              <a:buFont typeface="Arial"/>
              <a:buChar char="•"/>
            </a:pPr>
            <a:r>
              <a:rPr lang="en-US" b="1"/>
              <a:t>Victim </a:t>
            </a:r>
            <a:r>
              <a:rPr lang="en-US"/>
              <a:t>– Help them identify any patterns that may be present that could indicate things may escalate. Are here people they could call to help defuse the situation, or is there somewhere they can go until things calm down? </a:t>
            </a:r>
            <a:endParaRPr lang="en-US">
              <a:cs typeface="Calibri"/>
            </a:endParaRPr>
          </a:p>
          <a:p>
            <a:r>
              <a:rPr lang="en-US"/>
              <a:t> </a:t>
            </a:r>
            <a:endParaRPr lang="en-US">
              <a:cs typeface="Calibri"/>
            </a:endParaRPr>
          </a:p>
          <a:p>
            <a:pPr marL="171450" indent="-171450">
              <a:buFont typeface="Arial"/>
              <a:buChar char="•"/>
            </a:pPr>
            <a:r>
              <a:rPr lang="en-US" b="1"/>
              <a:t>Children</a:t>
            </a:r>
            <a:r>
              <a:rPr lang="en-US"/>
              <a:t> – This can be a little bit more complex when involving children in the safety plan. We have to critically think through the family dynamics that may compromise safety. For example, does the child align more with the parent using violence? If so, including them in the safety plan could further jeopardize the safety of the victim. </a:t>
            </a:r>
          </a:p>
          <a:p>
            <a:pPr marL="628650" lvl="1" indent="-171450">
              <a:buFont typeface="Arial"/>
              <a:buChar char="•"/>
            </a:pPr>
            <a:r>
              <a:rPr lang="en-US"/>
              <a:t>If safety planning is the best option, we need to figure out what will be safe for the children without putting them in harms way. </a:t>
            </a:r>
          </a:p>
          <a:p>
            <a:pPr marL="628650" lvl="1" indent="-171450">
              <a:buFont typeface="Arial"/>
              <a:buChar char="•"/>
            </a:pPr>
            <a:r>
              <a:rPr lang="en-US"/>
              <a:t> developing a plan about where the children could go inside or outside of the home when things escalate. Letting them know the violence is not their fault and they should never intervene. </a:t>
            </a:r>
          </a:p>
          <a:p>
            <a:r>
              <a:rPr lang="en-US"/>
              <a:t> </a:t>
            </a:r>
          </a:p>
          <a:p>
            <a:r>
              <a:rPr lang="en-US" b="1"/>
              <a:t>  Services:</a:t>
            </a:r>
            <a:endParaRPr lang="en-US" b="1">
              <a:cs typeface="Calibri"/>
            </a:endParaRPr>
          </a:p>
          <a:p>
            <a:pPr marL="171450" indent="-171450">
              <a:buFont typeface="Arial"/>
              <a:buChar char="•"/>
            </a:pPr>
            <a:r>
              <a:rPr lang="en-US"/>
              <a:t>We want to make referrals to prevent future acts of violence from occurring and that hold the parent using violence accountable for their behaviors. Don’t put the responsibility on the victim. Consider putting in violence intervention programs (formally batterer’s intervention program), if they will be staying in the relationship. </a:t>
            </a:r>
            <a:endParaRPr lang="en-US">
              <a:cs typeface="Calibri"/>
            </a:endParaRPr>
          </a:p>
          <a:p>
            <a:pPr marL="171450" indent="-171450">
              <a:buFont typeface="Arial"/>
              <a:buChar char="•"/>
            </a:pPr>
            <a:r>
              <a:rPr lang="en-US"/>
              <a:t>Connecting the victim to counseling/advocacy. </a:t>
            </a:r>
          </a:p>
          <a:p>
            <a:pPr marL="171450" indent="-171450">
              <a:buFont typeface="Arial"/>
              <a:buChar char="•"/>
            </a:pPr>
            <a:r>
              <a:rPr lang="en-US"/>
              <a:t>Sometimes we can be so focused on the parents, that we forget about how we can best support the children. Brittany will be talking a bit more about the ACES  and the impact being exposed to DV can have on a child. Are there groups or therapists who are </a:t>
            </a:r>
            <a:r>
              <a:rPr lang="en-US" err="1"/>
              <a:t>avaliable</a:t>
            </a:r>
            <a:r>
              <a:rPr lang="en-US"/>
              <a:t> in your community who can work with children who have experienced violence? By providing services, this is an opportunity to mitigate some of the risk factors child will face.</a:t>
            </a:r>
          </a:p>
          <a:p>
            <a:pPr marL="171450" indent="-171450">
              <a:buFont typeface="Arial"/>
              <a:buChar char="•"/>
            </a:pPr>
            <a:r>
              <a:rPr lang="en-US"/>
              <a:t>Finally, Its important to recognize that People are more likely to engage in services when they see themselves reflected in the people providing services. So if you are working with someone who is from the </a:t>
            </a:r>
            <a:r>
              <a:rPr lang="en-US" err="1"/>
              <a:t>latino</a:t>
            </a:r>
            <a:r>
              <a:rPr lang="en-US"/>
              <a:t> community, are there more culturally sensitive providers that can work with those families.  </a:t>
            </a:r>
          </a:p>
          <a:p>
            <a:r>
              <a:rPr lang="en-US"/>
              <a:t> </a:t>
            </a:r>
            <a:endParaRPr lang="en-US">
              <a:cs typeface="Calibri"/>
            </a:endParaRPr>
          </a:p>
          <a:p>
            <a:r>
              <a:rPr lang="en-US"/>
              <a:t>Ongoing:</a:t>
            </a:r>
            <a:endParaRPr lang="en-US">
              <a:cs typeface="Calibri"/>
            </a:endParaRPr>
          </a:p>
          <a:p>
            <a:r>
              <a:rPr lang="en-US"/>
              <a:t>Consider the use of ongoing case management or services to support and monitor the progress in the family. It would be important to continue to check in with the victim to ensure there is progress, safety, and stability for the family.   </a:t>
            </a:r>
          </a:p>
          <a:p>
            <a:r>
              <a:rPr lang="en-US"/>
              <a:t>  </a:t>
            </a:r>
            <a:endParaRPr lang="en-US">
              <a:cs typeface="Calibri"/>
            </a:endParaRPr>
          </a:p>
          <a:p>
            <a:r>
              <a:rPr lang="en-US"/>
              <a:t> </a:t>
            </a:r>
            <a:br>
              <a:rPr lang="en-US">
                <a:cs typeface="+mn-lt"/>
              </a:rPr>
            </a:br>
            <a:r>
              <a:rPr lang="en-US"/>
              <a:t> Providing education: Our families may never follow through with advocacy services, so we want to provide them with as much information possible about the dynamics of domestic violence and the impact it can have on their children so that they can make educated decisions for themselves and their families. This could also help them plan on ways to better keep themselves safe.  </a:t>
            </a:r>
            <a:endParaRPr lang="en-US">
              <a:cs typeface="Calibri"/>
            </a:endParaRPr>
          </a:p>
          <a:p>
            <a:r>
              <a:rPr lang="en-US"/>
              <a:t> </a:t>
            </a:r>
            <a:endParaRPr lang="en-US">
              <a:cs typeface="Calibri"/>
            </a:endParaRPr>
          </a:p>
          <a:p>
            <a:r>
              <a:rPr lang="en-US"/>
              <a:t>We understand that all these conversations can be difficult and time consuming for practitioners who may feel overburdened by the system already. They may also feel unequip to have these complex conversations. Start to think what training or education your agency may need to be creative in how we work with families.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22</a:t>
            </a:fld>
            <a:endParaRPr lang="en-US"/>
          </a:p>
        </p:txBody>
      </p:sp>
    </p:spTree>
    <p:extLst>
      <p:ext uri="{BB962C8B-B14F-4D97-AF65-F5344CB8AC3E}">
        <p14:creationId xmlns:p14="http://schemas.microsoft.com/office/powerpoint/2010/main" val="1529958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 just talked about the creativity that is working with families experiencing DV. But why are encouraging all this creativity and engagement with the family?  What’s at stake if we don’t do this?  We’re going to turn now to the impact of trauma on children, specifically about the impact of witnessing DV.</a:t>
            </a:r>
          </a:p>
        </p:txBody>
      </p:sp>
      <p:sp>
        <p:nvSpPr>
          <p:cNvPr id="4" name="Slide Number Placeholder 3"/>
          <p:cNvSpPr>
            <a:spLocks noGrp="1"/>
          </p:cNvSpPr>
          <p:nvPr>
            <p:ph type="sldNum" sz="quarter" idx="5"/>
          </p:nvPr>
        </p:nvSpPr>
        <p:spPr/>
        <p:txBody>
          <a:bodyPr/>
          <a:lstStyle/>
          <a:p>
            <a:fld id="{02F61759-844D-429D-A2F9-9E2C278FC863}" type="slidenum">
              <a:rPr lang="en-US" smtClean="0"/>
              <a:t>23</a:t>
            </a:fld>
            <a:endParaRPr lang="en-US"/>
          </a:p>
        </p:txBody>
      </p:sp>
    </p:spTree>
    <p:extLst>
      <p:ext uri="{BB962C8B-B14F-4D97-AF65-F5344CB8AC3E}">
        <p14:creationId xmlns:p14="http://schemas.microsoft.com/office/powerpoint/2010/main" val="311159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of you knew about the ACE Study? How many of you knew the ACE Study asked about witnessing DV?</a:t>
            </a:r>
            <a:endParaRPr lang="en-US" b="0"/>
          </a:p>
          <a:p>
            <a:endParaRPr lang="en-US" b="0"/>
          </a:p>
          <a:p>
            <a:r>
              <a:rPr lang="en-US" b="0"/>
              <a:t>Hopefully everyone is familiar with the Adverse Childhood Experiences Study published in the late 1990s.  If you’re not, it’s a study that changed the course of how we understand the impact of traumatic experiences in childhood and how they have the potential to affect our physical health throughout our life time.  The sample size was so large (10k people) that it allowed the researchers to assert that the health concerns and diseases people had as adults came directly from experiencing these ACEs in childhood </a:t>
            </a:r>
          </a:p>
          <a:p>
            <a:endParaRPr lang="en-US" b="0"/>
          </a:p>
          <a:p>
            <a:pPr defTabSz="931774">
              <a:defRPr/>
            </a:pPr>
            <a:r>
              <a:rPr lang="en-US" b="0"/>
              <a:t>The study found that 60% of people had at least one ACE, which in the 1990s was shocking to most people. The study found that once people experienced four or more ACES it put them on a very concerning trajectory that, without intervention, could lead to premature death by almost 20 years. </a:t>
            </a:r>
            <a:r>
              <a:rPr lang="en-US"/>
              <a:t>They are dying from things like coronary heart disease, diabetes, ischemic heart disease, which can lead to early death in some cases, things we didn’t think had any connection to childhood trauma;</a:t>
            </a:r>
            <a:r>
              <a:rPr lang="en-US" b="0"/>
              <a:t> 12.4% had this score</a:t>
            </a:r>
          </a:p>
          <a:p>
            <a:endParaRPr lang="en-US" b="0"/>
          </a:p>
          <a:p>
            <a:r>
              <a:rPr lang="en-US" b="0"/>
              <a:t>The ACE study asked about witnessing a parent or caregiver treated violently by their partner. 12.7% of participants had this score. Notice how close this is to the 12.4% who had four or more ACEs.  </a:t>
            </a:r>
          </a:p>
          <a:p>
            <a:endParaRPr lang="en-US"/>
          </a:p>
          <a:p>
            <a:r>
              <a:rPr lang="en-US"/>
              <a:t>Can this be more concise?</a:t>
            </a:r>
          </a:p>
        </p:txBody>
      </p:sp>
    </p:spTree>
    <p:extLst>
      <p:ext uri="{BB962C8B-B14F-4D97-AF65-F5344CB8AC3E}">
        <p14:creationId xmlns:p14="http://schemas.microsoft.com/office/powerpoint/2010/main" val="1542559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These are the specific adverse childhood experiences that were studied.  It asked about forms of abuse, neglect, and household dysfunction. </a:t>
            </a:r>
          </a:p>
          <a:p>
            <a:endParaRPr lang="en-US"/>
          </a:p>
          <a:p>
            <a:r>
              <a:rPr lang="en-US"/>
              <a:t>If we start with witnessing DV, it’s easy to assume that there is likely some verbal abuse, some emotional neglect, and in 30-60% of cases, physical abuse.  So we are at 4.  If the police have been called, it’s possible someone is going to jail.  If the parent using violence is ordered out of the home due to a protective order or by CPS, there’s six ACEs due to separation.  There are many cases where one or maybe both parents are using substances, maybe to cope with being a victim, or someone has a mental health concern.  That’s 8 ACEs. So let’s return back to those two data points, the number of people who had 4 or more ACES and the number of people who witnessed DV. Now you see why these date points mentioned earlier are so close.</a:t>
            </a:r>
          </a:p>
          <a:p>
            <a:endParaRPr lang="en-US"/>
          </a:p>
          <a:p>
            <a:pPr defTabSz="931774">
              <a:defRPr/>
            </a:pPr>
            <a:r>
              <a:rPr lang="en-US"/>
              <a:t>The study found that 12.7% of people witnessed DV, and as the frequency with which they witnessed violence, so did they likelihood they would experience every other form of ACE.  This was especially prevalent among those participants who reported witnessing violence “often or very often,” but compared to </a:t>
            </a:r>
            <a:r>
              <a:rPr lang="en-US" err="1"/>
              <a:t>nonvictimized</a:t>
            </a:r>
            <a:r>
              <a:rPr lang="en-US"/>
              <a:t> peers, this phenomenon of increased exposure held true.  </a:t>
            </a:r>
          </a:p>
          <a:p>
            <a:endParaRPr lang="en-US"/>
          </a:p>
          <a:p>
            <a:pPr defTabSz="931774">
              <a:defRPr/>
            </a:pPr>
            <a:r>
              <a:rPr lang="en-US"/>
              <a:t>Let me say a word about the ACE score at this point. Take a breath if you’re mentally calculating your ACE score and noticing it’s getting high.  We need to also factor in the support you might have had throughout your life. The original authors of the ACE study now say that there needs to be a more nuanced discussion around the ACE score.  If you have an ACE score of one, but it’s for sexual abuse, that’s a pretty traumatic event, whether it happened once or multiple times.  The ACE score doesn’t account for age at the time of exposure, whether it was multiple exposures or just one, (but this was studied and accounted for) and the level of support people had access to after or during the traumas.</a:t>
            </a:r>
          </a:p>
          <a:p>
            <a:pPr defTabSz="931774">
              <a:defRPr/>
            </a:pPr>
            <a:endParaRPr lang="en-US"/>
          </a:p>
          <a:p>
            <a:pPr defTabSz="931774">
              <a:defRPr/>
            </a:pPr>
            <a:r>
              <a:rPr lang="en-US"/>
              <a:t>Positive thing to remember is that there are opportunities for intervention to try to mitigate impact of ACEs</a:t>
            </a:r>
          </a:p>
        </p:txBody>
      </p:sp>
    </p:spTree>
    <p:extLst>
      <p:ext uri="{BB962C8B-B14F-4D97-AF65-F5344CB8AC3E}">
        <p14:creationId xmlns:p14="http://schemas.microsoft.com/office/powerpoint/2010/main" val="284008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These are the different conditions that the researchers connected to the ACEs studied. </a:t>
            </a:r>
          </a:p>
          <a:p>
            <a:r>
              <a:rPr lang="en-US"/>
              <a:t>ACE score of 4 or more: </a:t>
            </a:r>
          </a:p>
          <a:p>
            <a:pPr marL="652765" lvl="1" indent="-178027">
              <a:buFont typeface="Arial" panose="020B0604020202020204" pitchFamily="34" charset="0"/>
              <a:buChar char="•"/>
            </a:pPr>
            <a:r>
              <a:rPr lang="en-US"/>
              <a:t>2.5 more times likely for hepatitis or chronic obstructive pulmonary heart disease</a:t>
            </a:r>
          </a:p>
          <a:p>
            <a:pPr marL="652765" lvl="1" indent="-178027">
              <a:buFont typeface="Arial" panose="020B0604020202020204" pitchFamily="34" charset="0"/>
              <a:buChar char="•"/>
            </a:pPr>
            <a:r>
              <a:rPr lang="en-US"/>
              <a:t>4.5 more times likely to develop depression</a:t>
            </a:r>
          </a:p>
          <a:p>
            <a:pPr marL="652765" lvl="1" indent="-178027">
              <a:buFont typeface="Arial" panose="020B0604020202020204" pitchFamily="34" charset="0"/>
              <a:buChar char="•"/>
            </a:pPr>
            <a:r>
              <a:rPr lang="en-US"/>
              <a:t>12 x’s more likely to commit suicide</a:t>
            </a:r>
          </a:p>
          <a:p>
            <a:r>
              <a:rPr lang="en-US"/>
              <a:t>7  Or more:</a:t>
            </a:r>
          </a:p>
          <a:p>
            <a:pPr marL="652765" lvl="1" indent="-178027">
              <a:buFont typeface="Arial" panose="020B0604020202020204" pitchFamily="34" charset="0"/>
              <a:buChar char="•"/>
            </a:pPr>
            <a:r>
              <a:rPr lang="en-US"/>
              <a:t>Triple lifetime risk of lung cancer or ischemic heart disease, the number one killer in America</a:t>
            </a:r>
          </a:p>
          <a:p>
            <a:pPr marL="652765" lvl="1" indent="-178027">
              <a:buFont typeface="Arial" panose="020B0604020202020204" pitchFamily="34" charset="0"/>
              <a:buChar char="•"/>
            </a:pPr>
            <a:endParaRPr lang="en-US"/>
          </a:p>
          <a:p>
            <a:r>
              <a:rPr lang="en-US"/>
              <a:t>Not studied, but we also know they are more likely to become victims or use violence in relationships. </a:t>
            </a:r>
          </a:p>
          <a:p>
            <a:endParaRPr lang="en-US"/>
          </a:p>
          <a:p>
            <a:r>
              <a:rPr lang="en-US"/>
              <a:t>Now Tanya is going to take us on tour of some of the reasons why this work is so complex and challenging, the historical context of the two differing points of view for this work.</a:t>
            </a:r>
          </a:p>
        </p:txBody>
      </p:sp>
      <p:sp>
        <p:nvSpPr>
          <p:cNvPr id="4" name="Slide Number Placeholder 3"/>
          <p:cNvSpPr>
            <a:spLocks noGrp="1"/>
          </p:cNvSpPr>
          <p:nvPr>
            <p:ph type="sldNum" sz="quarter" idx="10"/>
          </p:nvPr>
        </p:nvSpPr>
        <p:spPr/>
        <p:txBody>
          <a:bodyPr/>
          <a:lstStyle/>
          <a:p>
            <a:fld id="{9D533E4E-F611-4B58-B685-E4BE9E1F5E0C}" type="slidenum">
              <a:rPr lang="en-US" smtClean="0"/>
              <a:t>26</a:t>
            </a:fld>
            <a:endParaRPr lang="en-US"/>
          </a:p>
        </p:txBody>
      </p:sp>
    </p:spTree>
    <p:extLst>
      <p:ext uri="{BB962C8B-B14F-4D97-AF65-F5344CB8AC3E}">
        <p14:creationId xmlns:p14="http://schemas.microsoft.com/office/powerpoint/2010/main" val="1706913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 we do about this as a system? In order to understand what we do about it, we have to understand where we came from</a:t>
            </a:r>
          </a:p>
        </p:txBody>
      </p:sp>
      <p:sp>
        <p:nvSpPr>
          <p:cNvPr id="4" name="Slide Number Placeholder 3"/>
          <p:cNvSpPr>
            <a:spLocks noGrp="1"/>
          </p:cNvSpPr>
          <p:nvPr>
            <p:ph type="sldNum" sz="quarter" idx="5"/>
          </p:nvPr>
        </p:nvSpPr>
        <p:spPr/>
        <p:txBody>
          <a:bodyPr/>
          <a:lstStyle/>
          <a:p>
            <a:fld id="{02F61759-844D-429D-A2F9-9E2C278FC863}" type="slidenum">
              <a:rPr lang="en-US" smtClean="0"/>
              <a:t>27</a:t>
            </a:fld>
            <a:endParaRPr lang="en-US"/>
          </a:p>
        </p:txBody>
      </p:sp>
    </p:spTree>
    <p:extLst>
      <p:ext uri="{BB962C8B-B14F-4D97-AF65-F5344CB8AC3E}">
        <p14:creationId xmlns:p14="http://schemas.microsoft.com/office/powerpoint/2010/main" val="383300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a:latin typeface="Calibri"/>
                <a:ea typeface="Calibri" panose="020F0502020204030204" pitchFamily="34" charset="0"/>
                <a:cs typeface="Calibri"/>
              </a:rPr>
              <a:t>Tanya</a:t>
            </a:r>
          </a:p>
          <a:p>
            <a:pPr>
              <a:defRPr/>
            </a:pPr>
            <a:r>
              <a:rPr lang="en-US" sz="1800">
                <a:latin typeface="Calibri"/>
                <a:ea typeface="Calibri" panose="020F0502020204030204" pitchFamily="34" charset="0"/>
                <a:cs typeface="Calibri"/>
              </a:rPr>
              <a:t>Historically there have been differences between how advocacy and child welfare specialists view and work with families. </a:t>
            </a:r>
          </a:p>
          <a:p>
            <a:pPr>
              <a:defRPr/>
            </a:pPr>
            <a:endParaRPr lang="en-US" sz="1800">
              <a:latin typeface="Calibri"/>
              <a:ea typeface="Calibri" panose="020F0502020204030204" pitchFamily="34" charset="0"/>
              <a:cs typeface="Calibri"/>
            </a:endParaRPr>
          </a:p>
          <a:p>
            <a:pPr>
              <a:defRPr/>
            </a:pPr>
            <a:r>
              <a:rPr lang="en-US" sz="1800">
                <a:latin typeface="Calibri"/>
                <a:ea typeface="Calibri" panose="020F0502020204030204" pitchFamily="34" charset="0"/>
                <a:cs typeface="Calibri"/>
              </a:rPr>
              <a:t>Advocacy tends to focus on the safety of the survivor, whereas child welfare's focus is on the safety of child.</a:t>
            </a:r>
          </a:p>
          <a:p>
            <a:pPr>
              <a:defRPr/>
            </a:pPr>
            <a:endParaRPr lang="en-US" sz="1800">
              <a:latin typeface="Calibri"/>
              <a:ea typeface="Calibri" panose="020F0502020204030204" pitchFamily="34" charset="0"/>
              <a:cs typeface="Calibri"/>
            </a:endParaRPr>
          </a:p>
          <a:p>
            <a:pPr>
              <a:defRPr/>
            </a:pPr>
            <a:r>
              <a:rPr lang="en-US" sz="1800">
                <a:latin typeface="Calibri"/>
                <a:ea typeface="Calibri" panose="020F0502020204030204" pitchFamily="34" charset="0"/>
                <a:cs typeface="Calibri"/>
              </a:rPr>
              <a:t>It can be challenging to assist a survivor in creating safety for their child when the survivor see's their safety differently.</a:t>
            </a:r>
          </a:p>
          <a:p>
            <a:pPr>
              <a:defRPr/>
            </a:pPr>
            <a:endParaRPr lang="en-US" sz="1800">
              <a:latin typeface="Calibri"/>
              <a:ea typeface="Calibri" panose="020F0502020204030204" pitchFamily="34" charset="0"/>
              <a:cs typeface="Calibri"/>
            </a:endParaRPr>
          </a:p>
          <a:p>
            <a:pPr>
              <a:defRPr/>
            </a:pPr>
            <a:r>
              <a:rPr lang="en-US" sz="1800">
                <a:latin typeface="Calibri"/>
                <a:ea typeface="Calibri" panose="020F0502020204030204" pitchFamily="34" charset="0"/>
                <a:cs typeface="Calibri"/>
              </a:rPr>
              <a:t>Sometimes as a system, we unintentionally we revictimize the survivors, mandating that they hold the parent who uses violence accountable and ensure they keep their kids safe. This is difficult when they have little control or power of the person who is choosing to use the violence. </a:t>
            </a:r>
          </a:p>
          <a:p>
            <a:pPr>
              <a:defRPr/>
            </a:pPr>
            <a:endParaRPr lang="en-US" sz="1800">
              <a:latin typeface="Calibri"/>
              <a:ea typeface="Calibri" panose="020F0502020204030204" pitchFamily="34" charset="0"/>
              <a:cs typeface="Calibri"/>
            </a:endParaRPr>
          </a:p>
          <a:p>
            <a:pPr>
              <a:defRPr/>
            </a:pPr>
            <a:endParaRPr lang="en-US" sz="180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28</a:t>
            </a:fld>
            <a:endParaRPr lang="en-US"/>
          </a:p>
        </p:txBody>
      </p:sp>
    </p:spTree>
    <p:extLst>
      <p:ext uri="{BB962C8B-B14F-4D97-AF65-F5344CB8AC3E}">
        <p14:creationId xmlns:p14="http://schemas.microsoft.com/office/powerpoint/2010/main" val="141962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 move this slide up to counterintuitive victim behavior</a:t>
            </a:r>
          </a:p>
          <a:p>
            <a:r>
              <a:rPr lang="en-US"/>
              <a:t>We, as the system, want to believe that we can help people.  It’s what we strive for.  But you’ve seen the cases where we fall short because of the limitations of our system.  </a:t>
            </a:r>
            <a:endParaRPr lang="en-US">
              <a:cs typeface="Calibri"/>
            </a:endParaRPr>
          </a:p>
          <a:p>
            <a:endParaRPr lang="en-US">
              <a:cs typeface="Calibri"/>
            </a:endParaRPr>
          </a:p>
          <a:p>
            <a:pPr marL="174708" indent="-174708">
              <a:buFont typeface="Arial"/>
              <a:buChar char="•"/>
            </a:pPr>
            <a:r>
              <a:rPr lang="en-US"/>
              <a:t>Advocates may also want to stay separate from the child welfare case due to concerns of damaging the relationship with the victim.</a:t>
            </a:r>
            <a:endParaRPr lang="en-US">
              <a:cs typeface="Calibri"/>
            </a:endParaRPr>
          </a:p>
          <a:p>
            <a:pPr marL="174708" indent="-174708">
              <a:buFont typeface="Arial"/>
              <a:buChar char="•"/>
            </a:pPr>
            <a:r>
              <a:rPr lang="en-US"/>
              <a:t> This is an opportunity for discussion maybe within your agency of how advocacy can talk with victims about how they can advocate with the child welfare worker and explain how the child welfare worker may be able to be helpful. </a:t>
            </a:r>
            <a:endParaRPr lang="en-US">
              <a:cs typeface="Calibri"/>
            </a:endParaRPr>
          </a:p>
          <a:p>
            <a:endParaRPr lang="en-US">
              <a:cs typeface="Calibri"/>
            </a:endParaRPr>
          </a:p>
          <a:p>
            <a:r>
              <a:rPr lang="en-US">
                <a:cs typeface="Calibri"/>
              </a:rPr>
              <a:t>Custody – are we allowing this judgement that this is a custody case to cloud our ability to remain open minded or ask the questions to understand if there is real abuse or power and control dynamics? </a:t>
            </a:r>
          </a:p>
          <a:p>
            <a:pPr marL="174708" indent="-174708">
              <a:buFont typeface="Arial"/>
              <a:buChar char="•"/>
            </a:pPr>
            <a:r>
              <a:rPr lang="en-US">
                <a:cs typeface="Calibri"/>
              </a:rPr>
              <a:t>Parents using violence can also use our system and the children to maintain control over the victim. </a:t>
            </a:r>
          </a:p>
          <a:p>
            <a:pPr marL="174708" indent="-174708">
              <a:buFont typeface="Arial"/>
              <a:buChar char="•"/>
            </a:pPr>
            <a:r>
              <a:rPr lang="en-US">
                <a:cs typeface="Calibri"/>
              </a:rPr>
              <a:t>This could look like constant frivolous custody hearings, malicious calls to CPS.</a:t>
            </a:r>
            <a:endParaRPr lang="en-US"/>
          </a:p>
          <a:p>
            <a:endParaRPr lang="en-US">
              <a:cs typeface="Calibri"/>
            </a:endParaRPr>
          </a:p>
          <a:p>
            <a:r>
              <a:rPr lang="en-US">
                <a:cs typeface="Calibri"/>
              </a:rPr>
              <a:t>Just like sex abuse, people often see DV as a "specialty issue"</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29</a:t>
            </a:fld>
            <a:endParaRPr lang="en-US"/>
          </a:p>
        </p:txBody>
      </p:sp>
    </p:spTree>
    <p:extLst>
      <p:ext uri="{BB962C8B-B14F-4D97-AF65-F5344CB8AC3E}">
        <p14:creationId xmlns:p14="http://schemas.microsoft.com/office/powerpoint/2010/main" val="299989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 and Tanya- introduce ourselves</a:t>
            </a:r>
          </a:p>
          <a:p>
            <a:r>
              <a:rPr lang="en-US"/>
              <a:t>Most DV/SV agencies are standalone nonprofits</a:t>
            </a:r>
          </a:p>
          <a:p>
            <a:endParaRPr lang="en-US"/>
          </a:p>
          <a:p>
            <a:r>
              <a:rPr lang="en-US"/>
              <a:t>Good explanations for agencies</a:t>
            </a:r>
          </a:p>
          <a:p>
            <a:r>
              <a:rPr lang="en-US">
                <a:sym typeface="Wingdings" panose="05000000000000000000" pitchFamily="2" charset="2"/>
              </a:rPr>
              <a:t>a</a:t>
            </a:r>
            <a:r>
              <a:rPr lang="en-US"/>
              <a:t>dd Adult &amp; Aging to box</a:t>
            </a:r>
          </a:p>
          <a:p>
            <a:pPr defTabSz="931774">
              <a:defRPr/>
            </a:pPr>
            <a:r>
              <a:rPr lang="en-US">
                <a:sym typeface="Wingdings" panose="05000000000000000000" pitchFamily="2" charset="2"/>
              </a:rPr>
              <a:t>add slide for objectives</a:t>
            </a:r>
          </a:p>
          <a:p>
            <a:endParaRPr lang="en-US"/>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a:t>
            </a:fld>
            <a:endParaRPr lang="en-US"/>
          </a:p>
        </p:txBody>
      </p:sp>
    </p:spTree>
    <p:extLst>
      <p:ext uri="{BB962C8B-B14F-4D97-AF65-F5344CB8AC3E}">
        <p14:creationId xmlns:p14="http://schemas.microsoft.com/office/powerpoint/2010/main" val="29260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a:t>
            </a:r>
          </a:p>
          <a:p>
            <a:r>
              <a:rPr lang="en-US">
                <a:cs typeface="Calibri"/>
              </a:rPr>
              <a:t>How are we gathering and documenting the presence of DV? What are the barriers to gathering Data in your jurisdiction?</a:t>
            </a:r>
          </a:p>
          <a:p>
            <a:endParaRPr lang="en-US">
              <a:cs typeface="Calibri"/>
            </a:endParaRPr>
          </a:p>
          <a:p>
            <a:r>
              <a:rPr lang="en-US">
                <a:cs typeface="Calibri"/>
              </a:rPr>
              <a:t>It's important to recognize that there are a lot of implications for safety in the intersections of DV and child welfare, perhaps more so than any other agency working with families experiencing DV. We know families experiencing DV are seeking for and using services in other places and spaces. </a:t>
            </a:r>
          </a:p>
          <a:p>
            <a:pPr marL="174625" indent="-174625">
              <a:buFont typeface="Arial"/>
              <a:buChar char="•"/>
            </a:pPr>
            <a:endParaRPr lang="en-US">
              <a:cs typeface="Calibri"/>
            </a:endParaRPr>
          </a:p>
          <a:p>
            <a:r>
              <a:rPr lang="en-US">
                <a:cs typeface="Calibri"/>
              </a:rPr>
              <a:t>Next we are going to talk about how we as a community started to build a response that encapsulated our entire community in which child welfare played a critical role. </a:t>
            </a:r>
          </a:p>
          <a:p>
            <a:pPr marL="174625" indent="-174625">
              <a:buFont typeface="Arial"/>
              <a:buChar char="•"/>
            </a:pP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30</a:t>
            </a:fld>
            <a:endParaRPr lang="en-US"/>
          </a:p>
        </p:txBody>
      </p:sp>
    </p:spTree>
    <p:extLst>
      <p:ext uri="{BB962C8B-B14F-4D97-AF65-F5344CB8AC3E}">
        <p14:creationId xmlns:p14="http://schemas.microsoft.com/office/powerpoint/2010/main" val="2069937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We know that child welfare systems are not the only ones who struggle to respond when their clients are experiencing DV.  The response to DV has historically been seen as the work of domestic violence crisis response agencies, but in order to prevent and end domestic violence, we cannot do it alone.  We need everyone in the community.  </a:t>
            </a:r>
          </a:p>
        </p:txBody>
      </p:sp>
      <p:sp>
        <p:nvSpPr>
          <p:cNvPr id="4" name="Slide Number Placeholder 3"/>
          <p:cNvSpPr>
            <a:spLocks noGrp="1"/>
          </p:cNvSpPr>
          <p:nvPr>
            <p:ph type="sldNum" sz="quarter" idx="5"/>
          </p:nvPr>
        </p:nvSpPr>
        <p:spPr/>
        <p:txBody>
          <a:bodyPr/>
          <a:lstStyle/>
          <a:p>
            <a:fld id="{02F61759-844D-429D-A2F9-9E2C278FC863}" type="slidenum">
              <a:rPr lang="en-US" smtClean="0"/>
              <a:t>31</a:t>
            </a:fld>
            <a:endParaRPr lang="en-US"/>
          </a:p>
        </p:txBody>
      </p:sp>
    </p:spTree>
    <p:extLst>
      <p:ext uri="{BB962C8B-B14F-4D97-AF65-F5344CB8AC3E}">
        <p14:creationId xmlns:p14="http://schemas.microsoft.com/office/powerpoint/2010/main" val="1343452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has been a marathon, not a sprint, even thought we’ve had a lot of recent success and activity.  </a:t>
            </a:r>
          </a:p>
          <a:p>
            <a:endParaRPr lang="en-US"/>
          </a:p>
          <a:p>
            <a:r>
              <a:rPr lang="en-US"/>
              <a:t>In 2012, we had individuals from our two divisions who collaborated around this topic because of the growing recognition that families experiencing domestic violence didn’t always receive the nuanced support they needed from different systems.  They knew that families experiencing DV were not just showing up in child welfare or in DSVS, but throughout county services, in schools, and other places in the community, like daycares and hospital settings.</a:t>
            </a:r>
          </a:p>
          <a:p>
            <a:endParaRPr lang="en-US"/>
          </a:p>
          <a:p>
            <a:r>
              <a:rPr lang="en-US"/>
              <a:t>These two individuals raised awareness and educated child and family serving professionals throughout our community.  They formed a workplan using recommended best practices and goals from the Attorney General’s National Taskforce on Children Exposed to Violence in 2012.</a:t>
            </a:r>
          </a:p>
          <a:p>
            <a:r>
              <a:rPr lang="en-US"/>
              <a:t>The two advocates were well positioned to leverage the leadership of existing coordinated community response bodies that worked with senior county leaders to raise awareness about how the community was being impacted by this issue.  That led to Domestic and Sexual Violence Services being able to request and receive funding from the Board of Supervisors for the Countywide Child Witness to DV Coordinator.  This is how our community decided to address the issue, but there are a lot of other ways that it could be addressed, including workgroups of existing multidisciplinary teams, or an existing group addressing domestic violence response at a systems’ level.</a:t>
            </a:r>
          </a:p>
          <a:p>
            <a:endParaRPr lang="en-US"/>
          </a:p>
          <a:p>
            <a:r>
              <a:rPr lang="en-US"/>
              <a:t>.</a:t>
            </a:r>
          </a:p>
          <a:p>
            <a:endParaRPr lang="en-US"/>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32</a:t>
            </a:fld>
            <a:endParaRPr lang="en-US"/>
          </a:p>
        </p:txBody>
      </p:sp>
    </p:spTree>
    <p:extLst>
      <p:ext uri="{BB962C8B-B14F-4D97-AF65-F5344CB8AC3E}">
        <p14:creationId xmlns:p14="http://schemas.microsoft.com/office/powerpoint/2010/main" val="285291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Fairfax County has a strong, robust coordinated community response to domestic violence from senior county and nonprofit and community leadership all the ways to direct service providers from agencies throughout the community.  We have multiple CCR bodies, and so we needed to establish a body that would focus its work on children, and the Step Up 4 Kids Initiative was created.  We wanted to work across all levels of intervention and throughout the community, from policy, to direct service, to individuals in the community who might support children, including their own parents who might be victims or the one using violence.</a:t>
            </a:r>
          </a:p>
        </p:txBody>
      </p:sp>
      <p:sp>
        <p:nvSpPr>
          <p:cNvPr id="4" name="Slide Number Placeholder 3"/>
          <p:cNvSpPr>
            <a:spLocks noGrp="1"/>
          </p:cNvSpPr>
          <p:nvPr>
            <p:ph type="sldNum" sz="quarter" idx="5"/>
          </p:nvPr>
        </p:nvSpPr>
        <p:spPr/>
        <p:txBody>
          <a:bodyPr/>
          <a:lstStyle/>
          <a:p>
            <a:fld id="{02F61759-844D-429D-A2F9-9E2C278FC863}" type="slidenum">
              <a:rPr lang="en-US" smtClean="0"/>
              <a:t>33</a:t>
            </a:fld>
            <a:endParaRPr lang="en-US"/>
          </a:p>
        </p:txBody>
      </p:sp>
    </p:spTree>
    <p:extLst>
      <p:ext uri="{BB962C8B-B14F-4D97-AF65-F5344CB8AC3E}">
        <p14:creationId xmlns:p14="http://schemas.microsoft.com/office/powerpoint/2010/main" val="1929990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had three many areas of focus and we wanted to keep the child and family at the center of our work. This is a visual representation of the mission statement. The reason that we specifically highlighted clinical interventions is due to the fact that we had been hearing for quite some time that there were not enough mental health services for children who needed them after experiencing DV, especially in the private sector.  When families did find therapists in the private sector, they would sometimes report that they didn’t feel the therapist understood the violence or would have a hard time getting therapy because of the consent required from the other parent.</a:t>
            </a:r>
          </a:p>
          <a:p>
            <a:endParaRPr lang="en-US"/>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34</a:t>
            </a:fld>
            <a:endParaRPr lang="en-US"/>
          </a:p>
        </p:txBody>
      </p:sp>
    </p:spTree>
    <p:extLst>
      <p:ext uri="{BB962C8B-B14F-4D97-AF65-F5344CB8AC3E}">
        <p14:creationId xmlns:p14="http://schemas.microsoft.com/office/powerpoint/2010/main" val="3212554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a:t>People with decision making ability- not another direct service body and not a high level senior official body</a:t>
            </a:r>
            <a:endParaRPr lang="en-US"/>
          </a:p>
          <a:p>
            <a:pPr lvl="1"/>
            <a:r>
              <a:rPr lang="en-US"/>
              <a:t>Able to speak to the policy and practice of their organizations</a:t>
            </a:r>
          </a:p>
          <a:p>
            <a:pPr lvl="0"/>
            <a:r>
              <a:rPr lang="en-US" b="0"/>
              <a:t>Consider the position, not the person</a:t>
            </a:r>
            <a:endParaRPr lang="en-US"/>
          </a:p>
          <a:p>
            <a:pPr lvl="0"/>
            <a:r>
              <a:rPr lang="en-US"/>
              <a:t>Are there leaders in the community or formal local leaders who can amplify and carry your message?</a:t>
            </a:r>
          </a:p>
          <a:p>
            <a:endParaRPr lang="en-US"/>
          </a:p>
          <a:p>
            <a:r>
              <a:rPr lang="en-US"/>
              <a:t>We then had to think about who would be around the table to help us accomplish this work.  Obviously, child welfare partners would have a seat at the table because of the nature of their work and history of our partnership.  We are going to talk more specifically about that partnership, but it’s important to understand the larger context in which the work is taking place, because no system works in isolation.</a:t>
            </a:r>
          </a:p>
          <a:p>
            <a:endParaRPr lang="en-US"/>
          </a:p>
          <a:p>
            <a:r>
              <a:rPr lang="en-US"/>
              <a:t>Similar work- think about how it differs and how it connects- once a child experiences DV</a:t>
            </a:r>
          </a:p>
          <a:p>
            <a:r>
              <a:rPr lang="en-US"/>
              <a:t>Historically as an organization where do relationships need more attention?</a:t>
            </a:r>
          </a:p>
          <a:p>
            <a:r>
              <a:rPr lang="en-US"/>
              <a:t>Who has the trust of the community?  Think beyond community organizations- Mattie Palmore</a:t>
            </a:r>
          </a:p>
          <a:p>
            <a:r>
              <a:rPr lang="en-US"/>
              <a:t>Faith community- difficult subject.  Find allies </a:t>
            </a:r>
          </a:p>
          <a:p>
            <a:r>
              <a:rPr lang="en-US"/>
              <a:t>Unexpected messengers</a:t>
            </a:r>
          </a:p>
          <a:p>
            <a:endParaRPr lang="en-US"/>
          </a:p>
          <a:p>
            <a:pPr defTabSz="931774">
              <a:defRPr/>
            </a:pPr>
            <a:r>
              <a:rPr lang="en-US"/>
              <a:t>We considered agencies, organizations, community spaces that serve children and families where children already gather naturally and are being served by different agencies, not just for DV.  Thought about how to engage the community and how it might be done.  Sometimes don’t know what is possible until you start doing the work and people bring resources to the table (GAL training)</a:t>
            </a:r>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35</a:t>
            </a:fld>
            <a:endParaRPr lang="en-US"/>
          </a:p>
        </p:txBody>
      </p:sp>
    </p:spTree>
    <p:extLst>
      <p:ext uri="{BB962C8B-B14F-4D97-AF65-F5344CB8AC3E}">
        <p14:creationId xmlns:p14="http://schemas.microsoft.com/office/powerpoint/2010/main" val="354662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Made it a point to include those who work with fathers in the conversation.  One group that work with fathers has since disbanded</a:t>
            </a:r>
          </a:p>
          <a:p>
            <a:r>
              <a:rPr lang="en-US"/>
              <a:t>Sought partners who were at a manager or supervisor level who would be able to have some decision making and authority about what would happen in their programs and organizations.  Group has found this help and critical to success.</a:t>
            </a:r>
          </a:p>
          <a:p>
            <a:r>
              <a:rPr lang="en-US"/>
              <a:t>Membership from orgs serving culturally specific communities</a:t>
            </a:r>
          </a:p>
          <a:p>
            <a:r>
              <a:rPr lang="en-US"/>
              <a:t>Partners who did similar work and could be brought into the work more closely, already very aligned but not our traditional partners, CASA and SafeSpot</a:t>
            </a:r>
          </a:p>
          <a:p>
            <a:r>
              <a:rPr lang="en-US"/>
              <a:t>Partners who were doing very similar work with trauma and mental health- TICN and Healthy Minds</a:t>
            </a:r>
          </a:p>
          <a:p>
            <a:r>
              <a:rPr lang="en-US"/>
              <a:t>Partners who are responsible for the DV response within a large system, such as the schools- social workers</a:t>
            </a:r>
          </a:p>
          <a:p>
            <a:r>
              <a:rPr lang="en-US"/>
              <a:t>Partners who were the unexpected but credible messenger- Athletic Council</a:t>
            </a:r>
          </a:p>
          <a:p>
            <a:r>
              <a:rPr lang="en-US"/>
              <a:t>Open membership is helpful in some circumstances, but work can stall, people don’t attend regularly</a:t>
            </a:r>
          </a:p>
          <a:p>
            <a:r>
              <a:rPr lang="en-US"/>
              <a:t>Looking to expand membership to include diverse communities and survivors, young adult or adult</a:t>
            </a:r>
          </a:p>
          <a:p>
            <a:endParaRPr lang="en-US"/>
          </a:p>
          <a:p>
            <a:r>
              <a:rPr lang="en-US"/>
              <a:t>Took long time to get here. Move?</a:t>
            </a:r>
          </a:p>
        </p:txBody>
      </p:sp>
      <p:sp>
        <p:nvSpPr>
          <p:cNvPr id="4" name="Slide Number Placeholder 3"/>
          <p:cNvSpPr>
            <a:spLocks noGrp="1"/>
          </p:cNvSpPr>
          <p:nvPr>
            <p:ph type="sldNum" sz="quarter" idx="5"/>
          </p:nvPr>
        </p:nvSpPr>
        <p:spPr/>
        <p:txBody>
          <a:bodyPr/>
          <a:lstStyle/>
          <a:p>
            <a:fld id="{02F61759-844D-429D-A2F9-9E2C278FC863}" type="slidenum">
              <a:rPr lang="en-US" smtClean="0"/>
              <a:t>36</a:t>
            </a:fld>
            <a:endParaRPr lang="en-US"/>
          </a:p>
        </p:txBody>
      </p:sp>
    </p:spTree>
    <p:extLst>
      <p:ext uri="{BB962C8B-B14F-4D97-AF65-F5344CB8AC3E}">
        <p14:creationId xmlns:p14="http://schemas.microsoft.com/office/powerpoint/2010/main" val="102363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goals were developed based on the best practice recommendations by the National Taskforce on Children Exposed to Violence</a:t>
            </a:r>
          </a:p>
          <a:p>
            <a:endParaRPr lang="en-US"/>
          </a:p>
          <a:p>
            <a:r>
              <a:rPr lang="en-US"/>
              <a:t>These goals helped us work across the different areas we identified from the previous slide.  We wanted to ensure there was an element of primary prevention, which is why we have goal five included.  We created different objectives within each of these goals to break things down into more manageable elements.</a:t>
            </a:r>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37</a:t>
            </a:fld>
            <a:endParaRPr lang="en-US"/>
          </a:p>
        </p:txBody>
      </p:sp>
    </p:spTree>
    <p:extLst>
      <p:ext uri="{BB962C8B-B14F-4D97-AF65-F5344CB8AC3E}">
        <p14:creationId xmlns:p14="http://schemas.microsoft.com/office/powerpoint/2010/main" val="1177371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benefits far outweigh the challenges, but if you can anticipate the challenges, you will be well equipped for the work.  Consider the degree to which you will need to level set and get everyone one the same page.  Consider the perspective everyone comes from as it relates to their mandate.  People are already doing an incredible amount of work.  How can you combine resources and forces</a:t>
            </a:r>
          </a:p>
          <a:p>
            <a:r>
              <a:rPr lang="en-US"/>
              <a:t>If things seem like competing priorities, where can you find alignment and intersections?  We try to align initiatives that focus on childhood wellbeing and building resiliency.  (TICN and DV Network/Step Up 4 Kids)</a:t>
            </a:r>
          </a:p>
          <a:p>
            <a:r>
              <a:rPr lang="en-US"/>
              <a:t>Size and diversity can go both ways- need to ensure people are represented the work you are doing is accessible </a:t>
            </a:r>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38</a:t>
            </a:fld>
            <a:endParaRPr lang="en-US"/>
          </a:p>
        </p:txBody>
      </p:sp>
    </p:spTree>
    <p:extLst>
      <p:ext uri="{BB962C8B-B14F-4D97-AF65-F5344CB8AC3E}">
        <p14:creationId xmlns:p14="http://schemas.microsoft.com/office/powerpoint/2010/main" val="383200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Shared language and understand is key once you have it.  I joke that half my job is to get everyone running the same plays at the same time.  It would be a different story if everyone didn’t understand the plays already and know how to run them.  This leads to better coordination and communication.  When people understand all these things, they want and advocate for specialized services for kids.  You can also leverage the diversity of the community as an asset.  You can draw on the community to draw people in, share knowledge and resources. *Lead with Race</a:t>
            </a:r>
          </a:p>
        </p:txBody>
      </p:sp>
      <p:sp>
        <p:nvSpPr>
          <p:cNvPr id="4" name="Slide Number Placeholder 3"/>
          <p:cNvSpPr>
            <a:spLocks noGrp="1"/>
          </p:cNvSpPr>
          <p:nvPr>
            <p:ph type="sldNum" sz="quarter" idx="5"/>
          </p:nvPr>
        </p:nvSpPr>
        <p:spPr/>
        <p:txBody>
          <a:bodyPr/>
          <a:lstStyle/>
          <a:p>
            <a:fld id="{02F61759-844D-429D-A2F9-9E2C278FC863}" type="slidenum">
              <a:rPr lang="en-US" smtClean="0"/>
              <a:t>39</a:t>
            </a:fld>
            <a:endParaRPr lang="en-US"/>
          </a:p>
        </p:txBody>
      </p:sp>
    </p:spTree>
    <p:extLst>
      <p:ext uri="{BB962C8B-B14F-4D97-AF65-F5344CB8AC3E}">
        <p14:creationId xmlns:p14="http://schemas.microsoft.com/office/powerpoint/2010/main" val="11204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Add…if you’re not able to answer any questions, do you know where to go to ask?</a:t>
            </a:r>
            <a:endParaRPr lang="en-US">
              <a:cs typeface="Calibri"/>
            </a:endParaRPr>
          </a:p>
          <a:p>
            <a:endParaRPr lang="en-US">
              <a:cs typeface="Calibri"/>
            </a:endParaRPr>
          </a:p>
          <a:p>
            <a:r>
              <a:rPr lang="en-US">
                <a:cs typeface="Calibri"/>
              </a:rPr>
              <a:t>By a show of hands…</a:t>
            </a:r>
          </a:p>
          <a:p>
            <a:r>
              <a:rPr lang="en-US">
                <a:cs typeface="Calibri"/>
              </a:rPr>
              <a:t>How many of you have a relationship with the DV agency in your jurisdiction?</a:t>
            </a:r>
          </a:p>
          <a:p>
            <a:r>
              <a:rPr lang="en-US">
                <a:cs typeface="Calibri"/>
              </a:rPr>
              <a:t>How many of you identified some things you do well related to DV?</a:t>
            </a:r>
          </a:p>
          <a:p>
            <a:r>
              <a:rPr lang="en-US">
                <a:cs typeface="Calibri"/>
              </a:rPr>
              <a:t>How many identified some areas of growth?</a:t>
            </a:r>
          </a:p>
          <a:p>
            <a:endParaRPr lang="en-US">
              <a:cs typeface="Calibri"/>
            </a:endParaRPr>
          </a:p>
          <a:p>
            <a:r>
              <a:rPr lang="en-US">
                <a:cs typeface="Calibri"/>
              </a:rPr>
              <a:t>No agency is perfect and there is always room to grow! As we move through this presentation, hopefully there will be something that resonates with you that will help you in your practice!</a:t>
            </a:r>
          </a:p>
        </p:txBody>
      </p:sp>
      <p:sp>
        <p:nvSpPr>
          <p:cNvPr id="4" name="Slide Number Placeholder 3"/>
          <p:cNvSpPr>
            <a:spLocks noGrp="1"/>
          </p:cNvSpPr>
          <p:nvPr>
            <p:ph type="sldNum" sz="quarter" idx="5"/>
          </p:nvPr>
        </p:nvSpPr>
        <p:spPr/>
        <p:txBody>
          <a:bodyPr/>
          <a:lstStyle/>
          <a:p>
            <a:fld id="{02F61759-844D-429D-A2F9-9E2C278FC863}" type="slidenum">
              <a:rPr lang="en-US" smtClean="0"/>
              <a:t>4</a:t>
            </a:fld>
            <a:endParaRPr lang="en-US"/>
          </a:p>
        </p:txBody>
      </p:sp>
    </p:spTree>
    <p:extLst>
      <p:ext uri="{BB962C8B-B14F-4D97-AF65-F5344CB8AC3E}">
        <p14:creationId xmlns:p14="http://schemas.microsoft.com/office/powerpoint/2010/main" val="12836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easier for people to be connected to services and supports.  If anyone across our community can recognize what a family is experiencing and point them towards the resources they need, it doesn’t require people to self-identify get randomly connected to the resources.</a:t>
            </a:r>
          </a:p>
          <a:p>
            <a:r>
              <a:rPr lang="en-US"/>
              <a:t>When they do get connected to those resources, they are coordinated in nature.  They take the unique needs of the family into account and are reading from the same playbook about how we respond.  The improved relationships creates lines of communication that allow for collaboration around the needs of the family and help us think outside the box.  And some times, this coordination leads to expanded or enhanced services.  Our child advocacy center committed to providing forensic interviews for children who had witnessed severe physical assaults or homicides and might need to testify in some capacity or give statements to police </a:t>
            </a:r>
          </a:p>
        </p:txBody>
      </p:sp>
      <p:sp>
        <p:nvSpPr>
          <p:cNvPr id="4" name="Slide Number Placeholder 3"/>
          <p:cNvSpPr>
            <a:spLocks noGrp="1"/>
          </p:cNvSpPr>
          <p:nvPr>
            <p:ph type="sldNum" sz="quarter" idx="5"/>
          </p:nvPr>
        </p:nvSpPr>
        <p:spPr/>
        <p:txBody>
          <a:bodyPr/>
          <a:lstStyle/>
          <a:p>
            <a:fld id="{02F61759-844D-429D-A2F9-9E2C278FC863}" type="slidenum">
              <a:rPr lang="en-US" smtClean="0"/>
              <a:t>40</a:t>
            </a:fld>
            <a:endParaRPr lang="en-US"/>
          </a:p>
        </p:txBody>
      </p:sp>
    </p:spTree>
    <p:extLst>
      <p:ext uri="{BB962C8B-B14F-4D97-AF65-F5344CB8AC3E}">
        <p14:creationId xmlns:p14="http://schemas.microsoft.com/office/powerpoint/2010/main" val="4114590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Obviously we want to build a strength-based response.  Consider asset mapping if you’re not sure where these lie.  Consider those stakeholders connected to the strengths.  It’s okay to start your group on the smaller side and then expand.  You don’t want to start something with too unwieldy.  Our group started with about 20 people.  Big enough we could break into small groups and do some brain storming, form a few workgroups, but not be unwieldy in a meeting of the whole team. </a:t>
            </a:r>
          </a:p>
          <a:p>
            <a:r>
              <a:rPr lang="en-US"/>
              <a:t>Set short, medium, and long term goals and start with what is easily accomplished quickly</a:t>
            </a:r>
          </a:p>
          <a:p>
            <a:r>
              <a:rPr lang="en-US"/>
              <a:t>Also consider how you will ensure what you do is meaningful.  In our division, we think of this as activity versus impact.  You can do something for the sake of doing it.  But if you can’t measure its impact, how meaningful will it actually be?  So the thing to consider is how you will collect data and evaluate the success of what you do.</a:t>
            </a:r>
          </a:p>
        </p:txBody>
      </p:sp>
      <p:sp>
        <p:nvSpPr>
          <p:cNvPr id="4" name="Slide Number Placeholder 3"/>
          <p:cNvSpPr>
            <a:spLocks noGrp="1"/>
          </p:cNvSpPr>
          <p:nvPr>
            <p:ph type="sldNum" sz="quarter" idx="5"/>
          </p:nvPr>
        </p:nvSpPr>
        <p:spPr/>
        <p:txBody>
          <a:bodyPr/>
          <a:lstStyle/>
          <a:p>
            <a:fld id="{02F61759-844D-429D-A2F9-9E2C278FC863}" type="slidenum">
              <a:rPr lang="en-US" smtClean="0"/>
              <a:t>41</a:t>
            </a:fld>
            <a:endParaRPr lang="en-US"/>
          </a:p>
        </p:txBody>
      </p:sp>
    </p:spTree>
    <p:extLst>
      <p:ext uri="{BB962C8B-B14F-4D97-AF65-F5344CB8AC3E}">
        <p14:creationId xmlns:p14="http://schemas.microsoft.com/office/powerpoint/2010/main" val="1896822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we have discussed the particular challenges of the work, and the key elements to a coordinated community response, we want to give in a little deeper about what does best practice look like from the child welfare realm as it relates to engaging with families experiencing violence?</a:t>
            </a:r>
          </a:p>
        </p:txBody>
      </p:sp>
      <p:sp>
        <p:nvSpPr>
          <p:cNvPr id="4" name="Slide Number Placeholder 3"/>
          <p:cNvSpPr>
            <a:spLocks noGrp="1"/>
          </p:cNvSpPr>
          <p:nvPr>
            <p:ph type="sldNum" sz="quarter" idx="5"/>
          </p:nvPr>
        </p:nvSpPr>
        <p:spPr/>
        <p:txBody>
          <a:bodyPr/>
          <a:lstStyle/>
          <a:p>
            <a:fld id="{02F61759-844D-429D-A2F9-9E2C278FC863}" type="slidenum">
              <a:rPr lang="en-US" smtClean="0"/>
              <a:t>42</a:t>
            </a:fld>
            <a:endParaRPr lang="en-US"/>
          </a:p>
        </p:txBody>
      </p:sp>
    </p:spTree>
    <p:extLst>
      <p:ext uri="{BB962C8B-B14F-4D97-AF65-F5344CB8AC3E}">
        <p14:creationId xmlns:p14="http://schemas.microsoft.com/office/powerpoint/2010/main" val="1340978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get into some of the best practices, we have to recognize that this work starts with us. We all have our own stuff that we bring to this work every day. We are human, and sometimes the things that we hear, or see can have an impact on us. It is important that we understand how our own experiences, biases, and feelings may have an impact the work that we do. Make sure you have a person that you can go to </a:t>
            </a:r>
            <a:r>
              <a:rPr lang="en-US" err="1">
                <a:cs typeface="Calibri"/>
              </a:rPr>
              <a:t>to</a:t>
            </a:r>
            <a:r>
              <a:rPr lang="en-US">
                <a:cs typeface="Calibri"/>
              </a:rPr>
              <a:t> talk about these things. </a:t>
            </a:r>
          </a:p>
          <a:p>
            <a:endParaRPr lang="en-US">
              <a:cs typeface="Calibri"/>
            </a:endParaRPr>
          </a:p>
          <a:p>
            <a:r>
              <a:rPr lang="en-US">
                <a:cs typeface="Calibri"/>
              </a:rPr>
              <a:t>We have to be okay ourselves before we can help others.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43</a:t>
            </a:fld>
            <a:endParaRPr lang="en-US"/>
          </a:p>
        </p:txBody>
      </p:sp>
    </p:spTree>
    <p:extLst>
      <p:ext uri="{BB962C8B-B14F-4D97-AF65-F5344CB8AC3E}">
        <p14:creationId xmlns:p14="http://schemas.microsoft.com/office/powerpoint/2010/main" val="3392438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 </a:t>
            </a:r>
          </a:p>
          <a:p>
            <a:endParaRPr lang="en-US"/>
          </a:p>
          <a:p>
            <a:r>
              <a:rPr lang="en-US"/>
              <a:t>Model that allows for exploration and discussions around the complex issues and dynamics of domestic violence. In Fairfax, we use the safe and connected model. If you don't have a model, what can you do to be deliberate in having  discussions around these complex dynamics. </a:t>
            </a:r>
            <a:endParaRPr lang="en-US">
              <a:cs typeface="Calibri"/>
            </a:endParaRPr>
          </a:p>
          <a:p>
            <a:endParaRPr lang="en-US">
              <a:cs typeface="Calibri"/>
            </a:endParaRPr>
          </a:p>
          <a:p>
            <a:r>
              <a:rPr lang="en-US">
                <a:cs typeface="Calibri"/>
              </a:rPr>
              <a:t>Differential response –  family assessment track highlights our belief in the importance of engaging and supporting families in a non punitive way.</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44</a:t>
            </a:fld>
            <a:endParaRPr lang="en-US"/>
          </a:p>
        </p:txBody>
      </p:sp>
    </p:spTree>
    <p:extLst>
      <p:ext uri="{BB962C8B-B14F-4D97-AF65-F5344CB8AC3E}">
        <p14:creationId xmlns:p14="http://schemas.microsoft.com/office/powerpoint/2010/main" val="4294123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a:latin typeface="Calibri"/>
                <a:ea typeface="Calibri" panose="020F0502020204030204" pitchFamily="34" charset="0"/>
                <a:cs typeface="Calibri"/>
              </a:rPr>
              <a:t>Tanya</a:t>
            </a:r>
          </a:p>
          <a:p>
            <a:pPr>
              <a:defRPr/>
            </a:pPr>
            <a:endParaRPr lang="en-US" sz="1800">
              <a:cs typeface="Calibri"/>
            </a:endParaRPr>
          </a:p>
          <a:p>
            <a:pPr>
              <a:defRPr/>
            </a:pPr>
            <a:r>
              <a:rPr lang="en-US"/>
              <a:t>The victim is the expert in their relationship, so we need to be collaborating with them when we are planning for their safety. </a:t>
            </a:r>
            <a:endParaRPr lang="en-US">
              <a:cs typeface="Calibri"/>
            </a:endParaRPr>
          </a:p>
          <a:p>
            <a:pPr>
              <a:defRPr/>
            </a:pPr>
            <a:endParaRPr lang="en-US">
              <a:cs typeface="Calibri"/>
            </a:endParaRPr>
          </a:p>
          <a:p>
            <a:pPr>
              <a:defRPr/>
            </a:pPr>
            <a:r>
              <a:rPr lang="en-US" sz="1800">
                <a:cs typeface="Calibri"/>
              </a:rPr>
              <a:t>Collude, putting things such as parenting or mental health services on the safety plan for the victim and then giving access of the safety plan to the parent using violence. This can be used against them in court potentially. </a:t>
            </a:r>
          </a:p>
          <a:p>
            <a:pPr>
              <a:defRPr/>
            </a:pPr>
            <a:endParaRPr lang="en-US" sz="1800">
              <a:cs typeface="Calibri"/>
            </a:endParaRPr>
          </a:p>
          <a:p>
            <a:pPr>
              <a:defRPr/>
            </a:pPr>
            <a:r>
              <a:rPr lang="en-US" sz="1800">
                <a:cs typeface="Calibri"/>
              </a:rPr>
              <a:t>The victim may not be ready to leave, and we may not have enough evidence to obtain a court order. How can we as child welfare </a:t>
            </a:r>
            <a:r>
              <a:rPr lang="en-US" sz="1800" err="1">
                <a:cs typeface="Calibri"/>
              </a:rPr>
              <a:t>practioners</a:t>
            </a:r>
            <a:r>
              <a:rPr lang="en-US" sz="1800">
                <a:cs typeface="Calibri"/>
              </a:rPr>
              <a:t> help them plan for </a:t>
            </a:r>
            <a:r>
              <a:rPr lang="en-US" sz="1800" err="1">
                <a:cs typeface="Calibri"/>
              </a:rPr>
              <a:t>themsleves</a:t>
            </a:r>
            <a:r>
              <a:rPr lang="en-US" sz="1800">
                <a:cs typeface="Calibri"/>
              </a:rPr>
              <a:t> and their </a:t>
            </a:r>
            <a:r>
              <a:rPr lang="en-US" sz="1800" err="1">
                <a:cs typeface="Calibri"/>
              </a:rPr>
              <a:t>chidren's</a:t>
            </a:r>
            <a:r>
              <a:rPr lang="en-US" sz="1800">
                <a:cs typeface="Calibri"/>
              </a:rPr>
              <a:t> safety moving forward. </a:t>
            </a:r>
            <a:endParaRPr lang="en-US" sz="1800"/>
          </a:p>
          <a:p>
            <a:pPr>
              <a:defRPr/>
            </a:pPr>
            <a:endParaRPr lang="en-US">
              <a:cs typeface="Calibri"/>
            </a:endParaRPr>
          </a:p>
          <a:p>
            <a:r>
              <a:rPr lang="en-US"/>
              <a:t>Practitioners  can be the intervention, no guarantee that the survivor will engage with DSVS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45</a:t>
            </a:fld>
            <a:endParaRPr lang="en-US"/>
          </a:p>
        </p:txBody>
      </p:sp>
    </p:spTree>
    <p:extLst>
      <p:ext uri="{BB962C8B-B14F-4D97-AF65-F5344CB8AC3E}">
        <p14:creationId xmlns:p14="http://schemas.microsoft.com/office/powerpoint/2010/main" val="197777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 time: </a:t>
            </a:r>
          </a:p>
          <a:p>
            <a:pPr marL="174708" indent="-174708">
              <a:buFont typeface="Arial"/>
              <a:buChar char="•"/>
            </a:pPr>
            <a:r>
              <a:rPr lang="en-US"/>
              <a:t> tend to be more forthcoming about what occurred, maybe they are still angry or scared. </a:t>
            </a:r>
          </a:p>
          <a:p>
            <a:pPr marL="174708" indent="-174708">
              <a:buFont typeface="Arial"/>
              <a:buChar char="•"/>
            </a:pPr>
            <a:r>
              <a:rPr lang="en-US">
                <a:cs typeface="Calibri"/>
              </a:rPr>
              <a:t>The parent using violence may be out of the home</a:t>
            </a:r>
            <a:endParaRPr lang="en-US"/>
          </a:p>
          <a:p>
            <a:pPr marL="174708" indent="-174708">
              <a:buFont typeface="Arial"/>
              <a:buChar char="•"/>
            </a:pPr>
            <a:r>
              <a:rPr lang="en-US"/>
              <a:t>Opportunity to connect them supports to assist with extending the protective order</a:t>
            </a:r>
            <a:endParaRPr lang="en-US">
              <a:cs typeface="Calibri"/>
            </a:endParaRPr>
          </a:p>
          <a:p>
            <a:endParaRPr lang="en-US">
              <a:cs typeface="Calibri"/>
            </a:endParaRPr>
          </a:p>
          <a:p>
            <a:r>
              <a:rPr lang="en-US"/>
              <a:t> While most families come to our attention due to physical violence, Brittany talked about the fact that DV is more than that. We need to make sure we are asking questions to assess for those control dynamics. </a:t>
            </a:r>
          </a:p>
          <a:p>
            <a:pPr marL="174708" indent="-174708">
              <a:buFont typeface="Arial"/>
              <a:buChar char="•"/>
            </a:pPr>
            <a:r>
              <a:rPr lang="en-US"/>
              <a:t>How are decisions made in your family? Does anyone tell you where you can go or who you talk to. </a:t>
            </a:r>
            <a:endParaRPr lang="en-US">
              <a:cs typeface="Calibri"/>
            </a:endParaRPr>
          </a:p>
          <a:p>
            <a:endParaRPr lang="en-US"/>
          </a:p>
          <a:p>
            <a:r>
              <a:rPr lang="en-US"/>
              <a:t>It will take multiple interactions because CPS is often threatened by the parent using violence, or misperceptions of CPS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46</a:t>
            </a:fld>
            <a:endParaRPr lang="en-US"/>
          </a:p>
        </p:txBody>
      </p:sp>
    </p:spTree>
    <p:extLst>
      <p:ext uri="{BB962C8B-B14F-4D97-AF65-F5344CB8AC3E}">
        <p14:creationId xmlns:p14="http://schemas.microsoft.com/office/powerpoint/2010/main" val="1139259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they been strangled, has the parent using violence threatened to kill them, their children, or themselves? Have they used or threatened to use a weapon? Brittany will talk a little about the LAP assessment (lethality assessment protocol) later in the presentation. </a:t>
            </a:r>
          </a:p>
        </p:txBody>
      </p:sp>
      <p:sp>
        <p:nvSpPr>
          <p:cNvPr id="4" name="Slide Number Placeholder 3"/>
          <p:cNvSpPr>
            <a:spLocks noGrp="1"/>
          </p:cNvSpPr>
          <p:nvPr>
            <p:ph type="sldNum" sz="quarter" idx="5"/>
          </p:nvPr>
        </p:nvSpPr>
        <p:spPr/>
        <p:txBody>
          <a:bodyPr/>
          <a:lstStyle/>
          <a:p>
            <a:fld id="{02F61759-844D-429D-A2F9-9E2C278FC863}" type="slidenum">
              <a:rPr lang="en-US" smtClean="0"/>
              <a:t>47</a:t>
            </a:fld>
            <a:endParaRPr lang="en-US"/>
          </a:p>
        </p:txBody>
      </p:sp>
    </p:spTree>
    <p:extLst>
      <p:ext uri="{BB962C8B-B14F-4D97-AF65-F5344CB8AC3E}">
        <p14:creationId xmlns:p14="http://schemas.microsoft.com/office/powerpoint/2010/main" val="1117301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come a long way in Fairfax, but there is always room to grow. We are striving to be better for our families by continuously assessing our practices, policies, and partnerships. We have done a few things in DFS  to enhance our practice and how this relates to a coordinated response for families.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48</a:t>
            </a:fld>
            <a:endParaRPr lang="en-US"/>
          </a:p>
        </p:txBody>
      </p:sp>
    </p:spTree>
    <p:extLst>
      <p:ext uri="{BB962C8B-B14F-4D97-AF65-F5344CB8AC3E}">
        <p14:creationId xmlns:p14="http://schemas.microsoft.com/office/powerpoint/2010/main" val="66540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a:t>
            </a:r>
          </a:p>
          <a:p>
            <a:endParaRPr lang="en-US">
              <a:cs typeface="Calibri"/>
            </a:endParaRPr>
          </a:p>
          <a:p>
            <a:r>
              <a:rPr lang="en-US">
                <a:cs typeface="Calibri"/>
              </a:rPr>
              <a:t>In Virginia, the state developed a tool to assist with consistency of screening decisions around domestic violence.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49</a:t>
            </a:fld>
            <a:endParaRPr lang="en-US"/>
          </a:p>
        </p:txBody>
      </p:sp>
    </p:spTree>
    <p:extLst>
      <p:ext uri="{BB962C8B-B14F-4D97-AF65-F5344CB8AC3E}">
        <p14:creationId xmlns:p14="http://schemas.microsoft.com/office/powerpoint/2010/main" val="317759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a:t>
            </a:fld>
            <a:endParaRPr lang="en-US"/>
          </a:p>
        </p:txBody>
      </p:sp>
    </p:spTree>
    <p:extLst>
      <p:ext uri="{BB962C8B-B14F-4D97-AF65-F5344CB8AC3E}">
        <p14:creationId xmlns:p14="http://schemas.microsoft.com/office/powerpoint/2010/main" val="1920658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a:t>
            </a:r>
          </a:p>
          <a:p>
            <a:endParaRPr lang="en-US">
              <a:cs typeface="Calibri"/>
            </a:endParaRPr>
          </a:p>
          <a:p>
            <a:r>
              <a:rPr lang="en-US">
                <a:cs typeface="Calibri"/>
              </a:rPr>
              <a:t>Proximity = Children were aware of, witnessed, or heard the violence.</a:t>
            </a:r>
          </a:p>
        </p:txBody>
      </p:sp>
      <p:sp>
        <p:nvSpPr>
          <p:cNvPr id="4" name="Slide Number Placeholder 3"/>
          <p:cNvSpPr>
            <a:spLocks noGrp="1"/>
          </p:cNvSpPr>
          <p:nvPr>
            <p:ph type="sldNum" sz="quarter" idx="5"/>
          </p:nvPr>
        </p:nvSpPr>
        <p:spPr/>
        <p:txBody>
          <a:bodyPr/>
          <a:lstStyle/>
          <a:p>
            <a:fld id="{02F61759-844D-429D-A2F9-9E2C278FC863}" type="slidenum">
              <a:rPr lang="en-US" smtClean="0"/>
              <a:t>50</a:t>
            </a:fld>
            <a:endParaRPr lang="en-US"/>
          </a:p>
        </p:txBody>
      </p:sp>
    </p:spTree>
    <p:extLst>
      <p:ext uri="{BB962C8B-B14F-4D97-AF65-F5344CB8AC3E}">
        <p14:creationId xmlns:p14="http://schemas.microsoft.com/office/powerpoint/2010/main" val="2273644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a:t>
            </a:r>
          </a:p>
          <a:p>
            <a:r>
              <a:rPr lang="en-US">
                <a:cs typeface="Calibri"/>
              </a:rPr>
              <a:t>The tool is only as good as the information that is gathered, and sometimes, that information is limited.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51</a:t>
            </a:fld>
            <a:endParaRPr lang="en-US"/>
          </a:p>
        </p:txBody>
      </p:sp>
    </p:spTree>
    <p:extLst>
      <p:ext uri="{BB962C8B-B14F-4D97-AF65-F5344CB8AC3E}">
        <p14:creationId xmlns:p14="http://schemas.microsoft.com/office/powerpoint/2010/main" val="2967411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Tanya</a:t>
            </a:r>
          </a:p>
          <a:p>
            <a:r>
              <a:rPr lang="en-US">
                <a:cs typeface="Calibri"/>
              </a:rPr>
              <a:t>We had developed formal referral forms for advocacy, counseling and violence intervention services, utilize the safe and connected framework to staff challenging cases with advocacy, we have gone to court to support staff</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2F61759-844D-429D-A2F9-9E2C278FC863}" type="slidenum">
              <a:rPr lang="en-US" smtClean="0"/>
              <a:t>52</a:t>
            </a:fld>
            <a:endParaRPr lang="en-US"/>
          </a:p>
        </p:txBody>
      </p:sp>
    </p:spTree>
    <p:extLst>
      <p:ext uri="{BB962C8B-B14F-4D97-AF65-F5344CB8AC3E}">
        <p14:creationId xmlns:p14="http://schemas.microsoft.com/office/powerpoint/2010/main" val="2062614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53</a:t>
            </a:fld>
            <a:endParaRPr lang="en-US"/>
          </a:p>
        </p:txBody>
      </p:sp>
    </p:spTree>
    <p:extLst>
      <p:ext uri="{BB962C8B-B14F-4D97-AF65-F5344CB8AC3E}">
        <p14:creationId xmlns:p14="http://schemas.microsoft.com/office/powerpoint/2010/main" val="2847371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54</a:t>
            </a:fld>
            <a:endParaRPr lang="en-US"/>
          </a:p>
        </p:txBody>
      </p:sp>
    </p:spTree>
    <p:extLst>
      <p:ext uri="{BB962C8B-B14F-4D97-AF65-F5344CB8AC3E}">
        <p14:creationId xmlns:p14="http://schemas.microsoft.com/office/powerpoint/2010/main" val="3023527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endParaRPr lang="en-US"/>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55</a:t>
            </a:fld>
            <a:endParaRPr lang="en-US"/>
          </a:p>
        </p:txBody>
      </p:sp>
    </p:spTree>
    <p:extLst>
      <p:ext uri="{BB962C8B-B14F-4D97-AF65-F5344CB8AC3E}">
        <p14:creationId xmlns:p14="http://schemas.microsoft.com/office/powerpoint/2010/main" val="2026688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Consider deleting next two slides</a:t>
            </a:r>
          </a:p>
        </p:txBody>
      </p:sp>
      <p:sp>
        <p:nvSpPr>
          <p:cNvPr id="4" name="Slide Number Placeholder 3"/>
          <p:cNvSpPr>
            <a:spLocks noGrp="1"/>
          </p:cNvSpPr>
          <p:nvPr>
            <p:ph type="sldNum" sz="quarter" idx="5"/>
          </p:nvPr>
        </p:nvSpPr>
        <p:spPr/>
        <p:txBody>
          <a:bodyPr/>
          <a:lstStyle/>
          <a:p>
            <a:fld id="{02F61759-844D-429D-A2F9-9E2C278FC863}" type="slidenum">
              <a:rPr lang="en-US" smtClean="0"/>
              <a:t>56</a:t>
            </a:fld>
            <a:endParaRPr lang="en-US"/>
          </a:p>
        </p:txBody>
      </p:sp>
    </p:spTree>
    <p:extLst>
      <p:ext uri="{BB962C8B-B14F-4D97-AF65-F5344CB8AC3E}">
        <p14:creationId xmlns:p14="http://schemas.microsoft.com/office/powerpoint/2010/main" val="982838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57</a:t>
            </a:fld>
            <a:endParaRPr lang="en-US"/>
          </a:p>
        </p:txBody>
      </p:sp>
    </p:spTree>
    <p:extLst>
      <p:ext uri="{BB962C8B-B14F-4D97-AF65-F5344CB8AC3E}">
        <p14:creationId xmlns:p14="http://schemas.microsoft.com/office/powerpoint/2010/main" val="28918885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8A840E-AC69-4BB7-B125-451E04CA74F9}" type="slidenum">
              <a:rPr lang="en-US" smtClean="0"/>
              <a:t>58</a:t>
            </a:fld>
            <a:endParaRPr lang="en-US"/>
          </a:p>
        </p:txBody>
      </p:sp>
    </p:spTree>
    <p:extLst>
      <p:ext uri="{BB962C8B-B14F-4D97-AF65-F5344CB8AC3E}">
        <p14:creationId xmlns:p14="http://schemas.microsoft.com/office/powerpoint/2010/main" val="625635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59</a:t>
            </a:fld>
            <a:endParaRPr lang="en-US"/>
          </a:p>
        </p:txBody>
      </p:sp>
    </p:spTree>
    <p:extLst>
      <p:ext uri="{BB962C8B-B14F-4D97-AF65-F5344CB8AC3E}">
        <p14:creationId xmlns:p14="http://schemas.microsoft.com/office/powerpoint/2010/main" val="118638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The language we used has changed over the course of time to describe people who experience violence and those who cause violence. Specific systems might use specific terminology.  Survivor is empowering and strength-based for some people, but others feel it’s important to acknowledge they were the victim of a crime.  We will use victim today because people experiencing DV may not always have been seen as victims by other providers. </a:t>
            </a:r>
          </a:p>
          <a:p>
            <a:r>
              <a:rPr lang="en-US"/>
              <a:t>People using violence first referred to as batterers or abusers because those were the nature of their actions.  It doesn’t create a lot of space for hope or change, both for us as professionals or the people themselves.  We are going to refer to them today as parents using violence.</a:t>
            </a:r>
          </a:p>
          <a:p>
            <a:r>
              <a:rPr lang="en-US"/>
              <a:t>When we think about the issue we are discussing, we are going to talk about domestic violence, but it really is intimate partner violence.  We use the terms interchangeably in Fairfax.</a:t>
            </a:r>
          </a:p>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6</a:t>
            </a:fld>
            <a:endParaRPr lang="en-US"/>
          </a:p>
        </p:txBody>
      </p:sp>
    </p:spTree>
    <p:extLst>
      <p:ext uri="{BB962C8B-B14F-4D97-AF65-F5344CB8AC3E}">
        <p14:creationId xmlns:p14="http://schemas.microsoft.com/office/powerpoint/2010/main" val="3989952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60</a:t>
            </a:fld>
            <a:endParaRPr lang="en-US"/>
          </a:p>
        </p:txBody>
      </p:sp>
    </p:spTree>
    <p:extLst>
      <p:ext uri="{BB962C8B-B14F-4D97-AF65-F5344CB8AC3E}">
        <p14:creationId xmlns:p14="http://schemas.microsoft.com/office/powerpoint/2010/main" val="112904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DSVS has recently gone through a process of creating a more inclusive definition of domestic violence that allows who seek our services to see themselves reflected in the definition.</a:t>
            </a:r>
          </a:p>
          <a:p>
            <a:r>
              <a:rPr lang="en-US"/>
              <a:t>This national organization also defines domestic violence as: </a:t>
            </a:r>
          </a:p>
        </p:txBody>
      </p:sp>
      <p:sp>
        <p:nvSpPr>
          <p:cNvPr id="4" name="Slide Number Placeholder 3"/>
          <p:cNvSpPr>
            <a:spLocks noGrp="1"/>
          </p:cNvSpPr>
          <p:nvPr>
            <p:ph type="sldNum" sz="quarter" idx="5"/>
          </p:nvPr>
        </p:nvSpPr>
        <p:spPr/>
        <p:txBody>
          <a:bodyPr/>
          <a:lstStyle/>
          <a:p>
            <a:fld id="{02F61759-844D-429D-A2F9-9E2C278FC863}" type="slidenum">
              <a:rPr lang="en-US" smtClean="0"/>
              <a:t>7</a:t>
            </a:fld>
            <a:endParaRPr lang="en-US"/>
          </a:p>
        </p:txBody>
      </p:sp>
    </p:spTree>
    <p:extLst>
      <p:ext uri="{BB962C8B-B14F-4D97-AF65-F5344CB8AC3E}">
        <p14:creationId xmlns:p14="http://schemas.microsoft.com/office/powerpoint/2010/main" val="214308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61759-844D-429D-A2F9-9E2C278FC863}" type="slidenum">
              <a:rPr lang="en-US" smtClean="0"/>
              <a:t>8</a:t>
            </a:fld>
            <a:endParaRPr lang="en-US"/>
          </a:p>
        </p:txBody>
      </p:sp>
    </p:spTree>
    <p:extLst>
      <p:ext uri="{BB962C8B-B14F-4D97-AF65-F5344CB8AC3E}">
        <p14:creationId xmlns:p14="http://schemas.microsoft.com/office/powerpoint/2010/main" val="285797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 new slide</a:t>
            </a:r>
          </a:p>
          <a:p>
            <a:r>
              <a:rPr lang="en-US"/>
              <a:t>Ultimately, we don’t want to have a one-size fits all approach when it comes to child welfare and DV</a:t>
            </a:r>
          </a:p>
          <a:p>
            <a:r>
              <a:rPr lang="en-US"/>
              <a:t>Creating a new paradigm </a:t>
            </a:r>
          </a:p>
        </p:txBody>
      </p:sp>
      <p:sp>
        <p:nvSpPr>
          <p:cNvPr id="4" name="Slide Number Placeholder 3"/>
          <p:cNvSpPr>
            <a:spLocks noGrp="1"/>
          </p:cNvSpPr>
          <p:nvPr>
            <p:ph type="sldNum" sz="quarter" idx="5"/>
          </p:nvPr>
        </p:nvSpPr>
        <p:spPr/>
        <p:txBody>
          <a:bodyPr/>
          <a:lstStyle/>
          <a:p>
            <a:fld id="{02F61759-844D-429D-A2F9-9E2C278FC863}" type="slidenum">
              <a:rPr lang="en-US" smtClean="0"/>
              <a:t>9</a:t>
            </a:fld>
            <a:endParaRPr lang="en-US"/>
          </a:p>
        </p:txBody>
      </p:sp>
    </p:spTree>
    <p:extLst>
      <p:ext uri="{BB962C8B-B14F-4D97-AF65-F5344CB8AC3E}">
        <p14:creationId xmlns:p14="http://schemas.microsoft.com/office/powerpoint/2010/main" val="135835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80BBA4D7-2FB0-41CF-A600-28B8D5170B97}"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653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ECEA671E-2476-47C5-A09B-C8FDE7E7F984}"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7933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23013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933C8539-091B-4649-A945-27423842B2F8}"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3112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DDE1813A-BA62-4430-B864-DE1B2D01A169}"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622067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66DD6BBF-7BE7-4E08-8CF7-D6EB09A577D9}"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17980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3FCE3FFD-3F68-4073-B291-F2E2904FA830}"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6622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2CC54A85-DBC6-4E1A-9408-EDDE68B42498}"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856438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8D06745A-E1F0-4D52-8BE8-88D96FD7E5AE}"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5319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762D10B7-2D47-4D7F-A3AA-5513AC713611}"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47554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659BFB2C-8525-408E-A51F-1993D817A533}"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3540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61393A2B-1566-47CE-96DD-04AE203036FD}"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18497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4EFA7427-1F12-4D0C-ACCD-439E3DDD2083}"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21929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9AC9116B-7DD8-40B8-AB97-D8BB51DDA2FF}"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862871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0B680B9F-F1D1-4477-8C67-3E6D5FED94C1}"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07618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D087154A-D370-4A98-915D-A570BC0515B5}"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0077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BC12368A-FD3B-4835-84D4-67C8647654DA}"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185031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D11BE2CC-DB1E-4148-A4EC-5255A87CF22B}"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792984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C6D6FDDD-3839-4412-8652-AFF2587C381A}"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6928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1F7B1CAF-6207-4ACC-8CF6-6CEEEE6EA8BA}"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238096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F158C10F-0CE7-436E-959F-FAFA109582DE}"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04720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401DBF96-059F-4E36-B71C-DD9784280D0A}"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9088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A23E1A13-438F-4496-9094-8591FF6C3C78}"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604392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816EE0AE-8115-4475-9DBD-2354A9C6C08F}"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937488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42CEB9D1-5C74-4EFE-B5C7-98A5825CB1DD}"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006232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99991592-08C2-42CD-A15F-ECE2E0280AF3}"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57048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6C248171-1C0B-46CC-A03D-D9E308DE0F9D}"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863757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E75DE174-40EF-4FB0-BC39-062B3ADF2E31}"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17617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323751F1-86BA-4978-B613-9CBD3BF5D644}"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47950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A2563CC4-E09F-426E-AC5D-476D66F56365}"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179392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777B0850-C65C-434C-A9ED-7E0B8A7FB012}"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849758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4CE0E5CE-007E-4156-87CC-C5D83B0A9BE9}"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59349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BCC754AA-BED3-48C8-B496-90B8B24CD646}"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6501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735B522D-6EE8-4C7A-98B8-3E91762A61B7}"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36797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751D10C5-6D0D-4B62-9051-3C845911E900}"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365411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1">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9DB38053-CCAE-4BCB-B5A7-5BAF64B1280C}"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652531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2AEBDE58-3CC0-41C0-BB53-BAB7256B9AFD}" type="datetime1">
              <a:rPr lang="en-US" smtClean="0"/>
              <a:t>4/25/2023</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1942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hasCustomPrompt="1"/>
          </p:nvPr>
        </p:nvSpPr>
        <p:spPr>
          <a:xfrm>
            <a:off x="831850" y="1709739"/>
            <a:ext cx="10515600" cy="2033586"/>
          </a:xfrm>
        </p:spPr>
        <p:txBody>
          <a:bodyPr anchor="b">
            <a:normAutofit/>
          </a:bodyPr>
          <a:lstStyle>
            <a:lvl1pPr>
              <a:defRPr sz="3600"/>
            </a:lvl1pPr>
          </a:lstStyle>
          <a:p>
            <a:r>
              <a:rPr lang="en-US"/>
              <a:t>TITLE/DIVIDER SLIDE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3905250"/>
            <a:ext cx="10515600" cy="1362076"/>
          </a:xfrm>
        </p:spPr>
        <p:txBody>
          <a:bodyPr/>
          <a:lstStyle>
            <a:lvl1pPr marL="0" indent="0" algn="ctr">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2620F313-E95D-4D59-B553-2B6449D6360B}" type="datetime1">
              <a:rPr lang="en-US" smtClean="0"/>
              <a:t>4/25/2023</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151731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7DBA2C6B-61F8-4F5B-9E10-09BBCDAAEF86}" type="datetime1">
              <a:rPr lang="en-US" smtClean="0"/>
              <a:t>4/25/2023</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47102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764813AF-F8BA-4F26-B67D-3D0CA3EB3000}"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654007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EA7D-2078-40DB-B1B1-2A08B7B2C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8D4D6-7189-46BC-8A6C-C13A9401C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9A037-EF68-4951-BA3F-F8B3CCDF1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F7442B-A2DB-4B51-8FEE-6C4E9D632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E58FE6-A5E2-4855-B37B-CA985B947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51CB5-60FC-452F-A895-586811A62057}"/>
              </a:ext>
            </a:extLst>
          </p:cNvPr>
          <p:cNvSpPr>
            <a:spLocks noGrp="1"/>
          </p:cNvSpPr>
          <p:nvPr>
            <p:ph type="dt" sz="half" idx="10"/>
          </p:nvPr>
        </p:nvSpPr>
        <p:spPr/>
        <p:txBody>
          <a:bodyPr/>
          <a:lstStyle/>
          <a:p>
            <a:fld id="{D1218AD1-A3FF-4E5A-8031-71D6BCB2BE68}" type="datetime1">
              <a:rPr lang="en-US" smtClean="0"/>
              <a:t>4/25/2023</a:t>
            </a:fld>
            <a:endParaRPr lang="en-US"/>
          </a:p>
        </p:txBody>
      </p:sp>
      <p:sp>
        <p:nvSpPr>
          <p:cNvPr id="8" name="Footer Placeholder 7">
            <a:extLst>
              <a:ext uri="{FF2B5EF4-FFF2-40B4-BE49-F238E27FC236}">
                <a16:creationId xmlns:a16="http://schemas.microsoft.com/office/drawing/2014/main" id="{ADE8A438-755A-4811-9ACA-A4CF8613AA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5E1E78-8B70-4FC1-88E7-0271DA1D792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59556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83B97C5C-BBBC-468C-85EB-2398F1381635}"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862204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C38A0FBC-70F1-4234-BEB8-0692703ADDA2}"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92970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23F3C814-A12D-47A7-BE7A-562AF09D84F8}"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70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00129516-DDFC-4BE0-8456-77AB2F1F069A}" type="datetime1">
              <a:rPr lang="en-US" smtClean="0"/>
              <a:t>4/25/2023</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0807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5FC137F0-39E2-4082-8871-4837821D1BBD}" type="datetime1">
              <a:rPr lang="en-US" smtClean="0"/>
              <a:t>4/25/2023</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33361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1DACEEF7-1C0F-4CC8-9A7F-4EDE1DFBF210}" type="datetime1">
              <a:rPr lang="en-US" smtClean="0"/>
              <a:t>4/25/2023</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48925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AE1CC4D3-DE97-41A6-9A7A-95E17959B420}" type="datetime1">
              <a:rPr lang="en-US" smtClean="0"/>
              <a:t>4/25/2023</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0420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lvl1pPr>
              <a:defRPr>
                <a:solidFill>
                  <a:schemeClr val="bg1">
                    <a:lumMod val="50000"/>
                  </a:schemeClr>
                </a:solidFill>
              </a:defRPr>
            </a:lvl1pPr>
          </a:lstStyle>
          <a:p>
            <a:fld id="{F2796858-3C90-473C-81D6-4D127CEEEC20}" type="datetime1">
              <a:rPr lang="en-US" smtClean="0"/>
              <a:t>4/25/2023</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lvl1pPr>
              <a:defRPr>
                <a:solidFill>
                  <a:schemeClr val="bg1">
                    <a:lumMod val="50000"/>
                  </a:schemeClr>
                </a:solidFill>
              </a:defRPr>
            </a:lvl1pPr>
          </a:lstStyle>
          <a:p>
            <a:fld id="{64101CFA-57F1-4FDC-BFFB-9BD835F408A7}" type="slidenum">
              <a:rPr lang="en-US" smtClean="0"/>
              <a:pPr/>
              <a:t>‹#›</a:t>
            </a:fld>
            <a:endParaRPr lang="en-US"/>
          </a:p>
        </p:txBody>
      </p:sp>
    </p:spTree>
    <p:extLst>
      <p:ext uri="{BB962C8B-B14F-4D97-AF65-F5344CB8AC3E}">
        <p14:creationId xmlns:p14="http://schemas.microsoft.com/office/powerpoint/2010/main" val="397464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jpe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5.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6.jpeg"/><Relationship Id="rId5" Type="http://schemas.openxmlformats.org/officeDocument/2006/relationships/slideLayout" Target="../slideLayouts/slideLayout45.xml"/><Relationship Id="rId10" Type="http://schemas.openxmlformats.org/officeDocument/2006/relationships/theme" Target="../theme/theme6.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1EB03C90-1562-405C-84CD-5FCAC604C467}"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775616"/>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59" r:id="rId3"/>
    <p:sldLayoutId id="2147483657" r:id="rId4"/>
    <p:sldLayoutId id="2147483660" r:id="rId5"/>
    <p:sldLayoutId id="2147483664" r:id="rId6"/>
    <p:sldLayoutId id="2147483665" r:id="rId7"/>
    <p:sldLayoutId id="2147483663" r:id="rId8"/>
  </p:sldLayoutIdLst>
  <p:hf hdr="0" ftr="0"/>
  <p:txStyles>
    <p:titleStyle>
      <a:lvl1pPr algn="l" defTabSz="914400" rtl="0" eaLnBrk="1" latinLnBrk="0" hangingPunct="1">
        <a:lnSpc>
          <a:spcPct val="90000"/>
        </a:lnSpc>
        <a:spcBef>
          <a:spcPct val="0"/>
        </a:spcBef>
        <a:buNone/>
        <a:defRPr sz="3600" b="1" kern="1200">
          <a:solidFill>
            <a:srgbClr val="0070C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29E47CE9-C40A-4F75-89CB-787B25CF6498}"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174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Lst>
  <p:hf hdr="0" ftr="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8C8DC30C-E84B-4BBE-8067-5639AF40E0D9}"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567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3" r:id="rId6"/>
    <p:sldLayoutId id="2147483684" r:id="rId7"/>
    <p:sldLayoutId id="2147483685" r:id="rId8"/>
  </p:sldLayoutIdLst>
  <p:hf hdr="0" ftr="0"/>
  <p:txStyles>
    <p:titleStyle>
      <a:lvl1pPr algn="l" defTabSz="914400" rtl="0" eaLnBrk="1" latinLnBrk="0" hangingPunct="1">
        <a:lnSpc>
          <a:spcPct val="900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31D0F2E4-7650-40BB-9E4E-A8DB767AFCED}"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7897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3" r:id="rId6"/>
    <p:sldLayoutId id="2147483694" r:id="rId7"/>
    <p:sldLayoutId id="2147483695" r:id="rId8"/>
  </p:sldLayoutIdLst>
  <p:hf hdr="0" ftr="0"/>
  <p:txStyles>
    <p:titleStyle>
      <a:lvl1pPr algn="l" defTabSz="914400" rtl="0" eaLnBrk="1" latinLnBrk="0" hangingPunct="1">
        <a:lnSpc>
          <a:spcPct val="90000"/>
        </a:lnSpc>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0DBC0565-8109-4AB9-A197-43BF57668746}"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3603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3" r:id="rId6"/>
    <p:sldLayoutId id="2147483704" r:id="rId7"/>
    <p:sldLayoutId id="2147483705" r:id="rId8"/>
  </p:sldLayoutIdLst>
  <p:hf hdr="0" ftr="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tx2">
                    <a:lumMod val="40000"/>
                    <a:lumOff val="60000"/>
                  </a:schemeClr>
                </a:solidFill>
              </a:defRPr>
            </a:lvl1pPr>
          </a:lstStyle>
          <a:p>
            <a:fld id="{2093152F-4F4A-470F-809B-071303CB60C7}" type="datetime1">
              <a:rPr lang="en-US" smtClean="0"/>
              <a:t>4/25/2023</a:t>
            </a:fld>
            <a:endParaRPr lang="en-US"/>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tx2">
                    <a:lumMod val="40000"/>
                    <a:lumOff val="60000"/>
                  </a:schemeClr>
                </a:solidFill>
              </a:defRPr>
            </a:lvl1pPr>
          </a:lstStyle>
          <a:p>
            <a:endParaRPr lang="en-US"/>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tx2">
                    <a:lumMod val="40000"/>
                    <a:lumOff val="60000"/>
                  </a:schemeClr>
                </a:solidFill>
              </a:defRPr>
            </a:lvl1pPr>
          </a:lstStyle>
          <a:p>
            <a:fld id="{64101CFA-57F1-4FDC-BFFB-9BD835F408A7}" type="slidenum">
              <a:rPr lang="en-US" smtClean="0"/>
              <a:pPr/>
              <a:t>‹#›</a:t>
            </a:fld>
            <a:endParaRPr lang="en-US"/>
          </a:p>
        </p:txBody>
      </p:sp>
    </p:spTree>
    <p:extLst>
      <p:ext uri="{BB962C8B-B14F-4D97-AF65-F5344CB8AC3E}">
        <p14:creationId xmlns:p14="http://schemas.microsoft.com/office/powerpoint/2010/main" val="23154384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ftr="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mailto:Tanya.Powers@farifaxcounty.gov"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mailto:Brittany.Vera@fairfaxcounty.gov"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hildwelfare.gov/pubPDFs/domesticviolence2003.pdf"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 Id="rId5" Type="http://schemas.openxmlformats.org/officeDocument/2006/relationships/hyperlink" Target="https://doi.org/10.1016/S0749-3797(98)00017-8" TargetMode="External"/><Relationship Id="rId4" Type="http://schemas.openxmlformats.org/officeDocument/2006/relationships/hyperlink" Target="https://www.childwelfare.gov/pubPDFs/domestic_violence.pdf"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kvc.org/the-safe-connected-model/"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 Id="rId4" Type="http://schemas.openxmlformats.org/officeDocument/2006/relationships/hyperlink" Target="https://www.thehotline.org/identify-abuse/understand-relationship-abu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948310" y="6345233"/>
            <a:ext cx="1115675" cy="345796"/>
          </a:xfrm>
        </p:spPr>
        <p:txBody>
          <a:bodyPr/>
          <a:lstStyle/>
          <a:p>
            <a:fld id="{6A888C0E-3479-40B1-A31D-B66A917136C2}" type="slidenum">
              <a:rPr lang="en-US" sz="1800">
                <a:solidFill>
                  <a:schemeClr val="tx1"/>
                </a:solidFill>
              </a:rPr>
              <a:t>1</a:t>
            </a:fld>
            <a:endParaRPr lang="en-US" sz="1800">
              <a:solidFill>
                <a:schemeClr val="tx1"/>
              </a:solidFill>
            </a:endParaRPr>
          </a:p>
        </p:txBody>
      </p:sp>
      <p:sp>
        <p:nvSpPr>
          <p:cNvPr id="6" name="Title 5">
            <a:extLst>
              <a:ext uri="{FF2B5EF4-FFF2-40B4-BE49-F238E27FC236}">
                <a16:creationId xmlns:a16="http://schemas.microsoft.com/office/drawing/2014/main" id="{22CA68A2-9517-4F6C-A0D7-D3945739F9C3}"/>
              </a:ext>
            </a:extLst>
          </p:cNvPr>
          <p:cNvSpPr>
            <a:spLocks noGrp="1"/>
          </p:cNvSpPr>
          <p:nvPr>
            <p:ph type="title"/>
          </p:nvPr>
        </p:nvSpPr>
        <p:spPr/>
        <p:txBody>
          <a:bodyPr/>
          <a:lstStyle/>
          <a:p>
            <a:r>
              <a:rPr lang="en-US"/>
              <a:t>Filling in the Cracks: A coordinated community response to children experiencing domestic violence </a:t>
            </a:r>
          </a:p>
        </p:txBody>
      </p:sp>
      <p:sp>
        <p:nvSpPr>
          <p:cNvPr id="9" name="Text Placeholder 8">
            <a:extLst>
              <a:ext uri="{FF2B5EF4-FFF2-40B4-BE49-F238E27FC236}">
                <a16:creationId xmlns:a16="http://schemas.microsoft.com/office/drawing/2014/main" id="{B3159C7C-F6C2-4329-BC20-920522FD5D38}"/>
              </a:ext>
            </a:extLst>
          </p:cNvPr>
          <p:cNvSpPr>
            <a:spLocks noGrp="1"/>
          </p:cNvSpPr>
          <p:nvPr>
            <p:ph type="body" idx="1"/>
          </p:nvPr>
        </p:nvSpPr>
        <p:spPr/>
        <p:txBody>
          <a:bodyPr vert="horz" lIns="91440" tIns="45720" rIns="91440" bIns="45720" rtlCol="0" anchor="t">
            <a:normAutofit/>
          </a:bodyPr>
          <a:lstStyle/>
          <a:p>
            <a:r>
              <a:rPr lang="en-US"/>
              <a:t>Brittany Vera, LCSW, Domestic and Sexual Violence Services</a:t>
            </a:r>
          </a:p>
          <a:p>
            <a:r>
              <a:rPr lang="en-US"/>
              <a:t>Tanya Powers, MSW, Children, Youth, and Families </a:t>
            </a:r>
            <a:endParaRPr lang="en-US">
              <a:cs typeface="Calibri"/>
            </a:endParaRPr>
          </a:p>
          <a:p>
            <a:r>
              <a:rPr lang="en-US"/>
              <a:t>Fairfax County Department of Family Services</a:t>
            </a:r>
            <a:endParaRPr lang="en-US">
              <a:cs typeface="Calibri"/>
            </a:endParaRPr>
          </a:p>
        </p:txBody>
      </p:sp>
      <p:pic>
        <p:nvPicPr>
          <p:cNvPr id="8" name="Picture 7" descr="A close up of a sign&#10;&#10;Description automatically generated">
            <a:extLst>
              <a:ext uri="{FF2B5EF4-FFF2-40B4-BE49-F238E27FC236}">
                <a16:creationId xmlns:a16="http://schemas.microsoft.com/office/drawing/2014/main" id="{22DA62A3-D877-4004-8269-4B3AF7485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789" y="5937042"/>
            <a:ext cx="817486" cy="544991"/>
          </a:xfrm>
          <a:prstGeom prst="rect">
            <a:avLst/>
          </a:prstGeom>
          <a:solidFill>
            <a:schemeClr val="bg1"/>
          </a:solidFill>
        </p:spPr>
      </p:pic>
    </p:spTree>
    <p:extLst>
      <p:ext uri="{BB962C8B-B14F-4D97-AF65-F5344CB8AC3E}">
        <p14:creationId xmlns:p14="http://schemas.microsoft.com/office/powerpoint/2010/main" val="261484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5D2B-0FB4-4CF4-9D6A-98BC31E44EAE}"/>
              </a:ext>
            </a:extLst>
          </p:cNvPr>
          <p:cNvSpPr>
            <a:spLocks noGrp="1"/>
          </p:cNvSpPr>
          <p:nvPr>
            <p:ph type="title"/>
          </p:nvPr>
        </p:nvSpPr>
        <p:spPr/>
        <p:txBody>
          <a:bodyPr/>
          <a:lstStyle/>
          <a:p>
            <a:r>
              <a:rPr lang="en-US"/>
              <a:t>Domestic Violence Can Be…</a:t>
            </a:r>
          </a:p>
        </p:txBody>
      </p:sp>
      <p:graphicFrame>
        <p:nvGraphicFramePr>
          <p:cNvPr id="6" name="Content Placeholder 5">
            <a:extLst>
              <a:ext uri="{FF2B5EF4-FFF2-40B4-BE49-F238E27FC236}">
                <a16:creationId xmlns:a16="http://schemas.microsoft.com/office/drawing/2014/main" id="{E83C6F9D-4E92-4CDB-9448-B7C721A79E07}"/>
              </a:ext>
            </a:extLst>
          </p:cNvPr>
          <p:cNvGraphicFramePr>
            <a:graphicFrameLocks noGrp="1"/>
          </p:cNvGraphicFramePr>
          <p:nvPr>
            <p:ph idx="1"/>
            <p:extLst>
              <p:ext uri="{D42A27DB-BD31-4B8C-83A1-F6EECF244321}">
                <p14:modId xmlns:p14="http://schemas.microsoft.com/office/powerpoint/2010/main" val="1111466259"/>
              </p:ext>
            </p:extLst>
          </p:nvPr>
        </p:nvGraphicFramePr>
        <p:xfrm>
          <a:off x="838200" y="1520042"/>
          <a:ext cx="10515600" cy="4403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11B0625-018B-4AAE-9D22-A55DE99F30E6}"/>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2FFB3BEB-990C-4E8C-8772-41B71DE6B95C}"/>
              </a:ext>
            </a:extLst>
          </p:cNvPr>
          <p:cNvSpPr>
            <a:spLocks noGrp="1"/>
          </p:cNvSpPr>
          <p:nvPr>
            <p:ph type="sldNum" sz="quarter" idx="12"/>
          </p:nvPr>
        </p:nvSpPr>
        <p:spPr/>
        <p:txBody>
          <a:bodyPr/>
          <a:lstStyle/>
          <a:p>
            <a:fld id="{64101CFA-57F1-4FDC-BFFB-9BD835F408A7}" type="slidenum">
              <a:rPr lang="en-US" smtClean="0"/>
              <a:pPr/>
              <a:t>10</a:t>
            </a:fld>
            <a:endParaRPr lang="en-US"/>
          </a:p>
        </p:txBody>
      </p:sp>
    </p:spTree>
    <p:extLst>
      <p:ext uri="{BB962C8B-B14F-4D97-AF65-F5344CB8AC3E}">
        <p14:creationId xmlns:p14="http://schemas.microsoft.com/office/powerpoint/2010/main" val="325606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0329-855B-C794-88CB-4B10B1EE6A40}"/>
              </a:ext>
            </a:extLst>
          </p:cNvPr>
          <p:cNvSpPr>
            <a:spLocks noGrp="1"/>
          </p:cNvSpPr>
          <p:nvPr>
            <p:ph type="title"/>
          </p:nvPr>
        </p:nvSpPr>
        <p:spPr/>
        <p:txBody>
          <a:bodyPr/>
          <a:lstStyle/>
          <a:p>
            <a:r>
              <a:rPr lang="en-US"/>
              <a:t>Domestic Violence Can Also Be…</a:t>
            </a:r>
          </a:p>
        </p:txBody>
      </p:sp>
      <p:graphicFrame>
        <p:nvGraphicFramePr>
          <p:cNvPr id="6" name="Content Placeholder 5">
            <a:extLst>
              <a:ext uri="{FF2B5EF4-FFF2-40B4-BE49-F238E27FC236}">
                <a16:creationId xmlns:a16="http://schemas.microsoft.com/office/drawing/2014/main" id="{0561D0E3-AB72-CA2E-1881-2513E5A7FA3B}"/>
              </a:ext>
            </a:extLst>
          </p:cNvPr>
          <p:cNvGraphicFramePr>
            <a:graphicFrameLocks noGrp="1"/>
          </p:cNvGraphicFramePr>
          <p:nvPr>
            <p:ph idx="1"/>
            <p:extLst>
              <p:ext uri="{D42A27DB-BD31-4B8C-83A1-F6EECF244321}">
                <p14:modId xmlns:p14="http://schemas.microsoft.com/office/powerpoint/2010/main" val="2818912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FFB5335-838E-9506-DCAC-926E787277D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CD782B32-1BB7-629E-7523-783AC2099372}"/>
              </a:ext>
            </a:extLst>
          </p:cNvPr>
          <p:cNvSpPr>
            <a:spLocks noGrp="1"/>
          </p:cNvSpPr>
          <p:nvPr>
            <p:ph type="sldNum" sz="quarter" idx="12"/>
          </p:nvPr>
        </p:nvSpPr>
        <p:spPr/>
        <p:txBody>
          <a:bodyPr/>
          <a:lstStyle/>
          <a:p>
            <a:fld id="{64101CFA-57F1-4FDC-BFFB-9BD835F408A7}" type="slidenum">
              <a:rPr lang="en-US" smtClean="0"/>
              <a:pPr/>
              <a:t>11</a:t>
            </a:fld>
            <a:endParaRPr lang="en-US"/>
          </a:p>
        </p:txBody>
      </p:sp>
    </p:spTree>
    <p:extLst>
      <p:ext uri="{BB962C8B-B14F-4D97-AF65-F5344CB8AC3E}">
        <p14:creationId xmlns:p14="http://schemas.microsoft.com/office/powerpoint/2010/main" val="154550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a:xfrm>
            <a:off x="729543" y="722086"/>
            <a:ext cx="6447501" cy="1320800"/>
          </a:xfrm>
        </p:spPr>
        <p:txBody>
          <a:bodyPr vert="horz" lIns="91440" tIns="45720" rIns="91440" bIns="45720" rtlCol="0" anchor="t">
            <a:normAutofit/>
          </a:bodyPr>
          <a:lstStyle/>
          <a:p>
            <a:r>
              <a:rPr lang="en-US">
                <a:solidFill>
                  <a:schemeClr val="accent5"/>
                </a:solidFill>
              </a:rPr>
              <a:t> Using Children in Abuse</a:t>
            </a:r>
          </a:p>
        </p:txBody>
      </p:sp>
      <p:graphicFrame>
        <p:nvGraphicFramePr>
          <p:cNvPr id="3" name="Content Placeholder 2">
            <a:extLst>
              <a:ext uri="{FF2B5EF4-FFF2-40B4-BE49-F238E27FC236}">
                <a16:creationId xmlns:a16="http://schemas.microsoft.com/office/drawing/2014/main" id="{5C69312B-A78F-4526-A239-E755CC9374A9}"/>
              </a:ext>
            </a:extLst>
          </p:cNvPr>
          <p:cNvGraphicFramePr>
            <a:graphicFrameLocks noGrp="1"/>
          </p:cNvGraphicFramePr>
          <p:nvPr>
            <p:ph sz="half" idx="1"/>
            <p:extLst>
              <p:ext uri="{D42A27DB-BD31-4B8C-83A1-F6EECF244321}">
                <p14:modId xmlns:p14="http://schemas.microsoft.com/office/powerpoint/2010/main" val="2629417467"/>
              </p:ext>
            </p:extLst>
          </p:nvPr>
        </p:nvGraphicFramePr>
        <p:xfrm>
          <a:off x="729543" y="1382486"/>
          <a:ext cx="11099600" cy="4554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39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Text Box 14"/>
          <p:cNvSpPr txBox="1">
            <a:spLocks noChangeArrowheads="1"/>
          </p:cNvSpPr>
          <p:nvPr/>
        </p:nvSpPr>
        <p:spPr bwMode="auto">
          <a:xfrm>
            <a:off x="4496411" y="2178778"/>
            <a:ext cx="40009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Survivor at increased risk for illness, injury, death</a:t>
            </a:r>
          </a:p>
        </p:txBody>
      </p:sp>
      <p:sp>
        <p:nvSpPr>
          <p:cNvPr id="11270" name="Text Box 14"/>
          <p:cNvSpPr txBox="1">
            <a:spLocks noChangeArrowheads="1"/>
          </p:cNvSpPr>
          <p:nvPr/>
        </p:nvSpPr>
        <p:spPr bwMode="auto">
          <a:xfrm>
            <a:off x="4813307" y="2725308"/>
            <a:ext cx="30370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Violent incidents increase in severity</a:t>
            </a:r>
          </a:p>
        </p:txBody>
      </p:sp>
      <p:sp>
        <p:nvSpPr>
          <p:cNvPr id="11271" name="Text Box 14"/>
          <p:cNvSpPr txBox="1">
            <a:spLocks noChangeArrowheads="1"/>
          </p:cNvSpPr>
          <p:nvPr/>
        </p:nvSpPr>
        <p:spPr bwMode="auto">
          <a:xfrm>
            <a:off x="3600450" y="3296808"/>
            <a:ext cx="32893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Violent incidents become more physical</a:t>
            </a:r>
          </a:p>
        </p:txBody>
      </p:sp>
      <p:sp>
        <p:nvSpPr>
          <p:cNvPr id="11272" name="Text Box 14"/>
          <p:cNvSpPr txBox="1">
            <a:spLocks noChangeArrowheads="1"/>
          </p:cNvSpPr>
          <p:nvPr/>
        </p:nvSpPr>
        <p:spPr bwMode="auto">
          <a:xfrm>
            <a:off x="4038602" y="3906385"/>
            <a:ext cx="21632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Victim isolation increases</a:t>
            </a:r>
          </a:p>
        </p:txBody>
      </p:sp>
      <p:sp>
        <p:nvSpPr>
          <p:cNvPr id="11273" name="Text Box 14"/>
          <p:cNvSpPr txBox="1">
            <a:spLocks noChangeArrowheads="1"/>
          </p:cNvSpPr>
          <p:nvPr/>
        </p:nvSpPr>
        <p:spPr bwMode="auto">
          <a:xfrm>
            <a:off x="3621710" y="4382679"/>
            <a:ext cx="16636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Victim takes blame</a:t>
            </a:r>
          </a:p>
        </p:txBody>
      </p:sp>
      <p:sp>
        <p:nvSpPr>
          <p:cNvPr id="11277" name="Text Box 14"/>
          <p:cNvSpPr txBox="1">
            <a:spLocks noChangeArrowheads="1"/>
          </p:cNvSpPr>
          <p:nvPr/>
        </p:nvSpPr>
        <p:spPr bwMode="auto">
          <a:xfrm>
            <a:off x="1918001" y="4857752"/>
            <a:ext cx="3020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Person using violence defines reality</a:t>
            </a:r>
          </a:p>
        </p:txBody>
      </p:sp>
      <p:cxnSp>
        <p:nvCxnSpPr>
          <p:cNvPr id="10" name="Straight Arrow Connector 9" descr="Large orange arrow pointing upwards from bottom left of slide to the top right" title="Arrow"/>
          <p:cNvCxnSpPr/>
          <p:nvPr/>
        </p:nvCxnSpPr>
        <p:spPr>
          <a:xfrm flipV="1">
            <a:off x="4324350" y="2228850"/>
            <a:ext cx="4572000" cy="331470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1276" name="Text Box 14"/>
          <p:cNvSpPr txBox="1">
            <a:spLocks noChangeArrowheads="1"/>
          </p:cNvSpPr>
          <p:nvPr/>
        </p:nvSpPr>
        <p:spPr bwMode="auto">
          <a:xfrm>
            <a:off x="8839200" y="1874046"/>
            <a:ext cx="514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latin typeface="+mn-lt"/>
              </a:rPr>
              <a:t>End</a:t>
            </a:r>
          </a:p>
        </p:txBody>
      </p:sp>
      <p:sp>
        <p:nvSpPr>
          <p:cNvPr id="11275" name="Text Box 14"/>
          <p:cNvSpPr txBox="1">
            <a:spLocks noChangeArrowheads="1"/>
          </p:cNvSpPr>
          <p:nvPr/>
        </p:nvSpPr>
        <p:spPr bwMode="auto">
          <a:xfrm>
            <a:off x="3009900" y="5429252"/>
            <a:ext cx="125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500">
                <a:latin typeface="+mn-lt"/>
              </a:rPr>
              <a:t>Beginning</a:t>
            </a:r>
          </a:p>
        </p:txBody>
      </p:sp>
      <p:sp>
        <p:nvSpPr>
          <p:cNvPr id="7" name="Freeform 6" descr="Seven small waves alternating up and down indicating escalation" title="Waves"/>
          <p:cNvSpPr/>
          <p:nvPr/>
        </p:nvSpPr>
        <p:spPr>
          <a:xfrm>
            <a:off x="4552950" y="2457450"/>
            <a:ext cx="4629150" cy="3543300"/>
          </a:xfrm>
          <a:custGeom>
            <a:avLst/>
            <a:gdLst>
              <a:gd name="connsiteX0" fmla="*/ 0 w 5181600"/>
              <a:gd name="connsiteY0" fmla="*/ 4191000 h 4555837"/>
              <a:gd name="connsiteX1" fmla="*/ 138546 w 5181600"/>
              <a:gd name="connsiteY1" fmla="*/ 4454237 h 4555837"/>
              <a:gd name="connsiteX2" fmla="*/ 484909 w 5181600"/>
              <a:gd name="connsiteY2" fmla="*/ 3581400 h 4555837"/>
              <a:gd name="connsiteX3" fmla="*/ 748146 w 5181600"/>
              <a:gd name="connsiteY3" fmla="*/ 4384964 h 4555837"/>
              <a:gd name="connsiteX4" fmla="*/ 1149928 w 5181600"/>
              <a:gd name="connsiteY4" fmla="*/ 3179619 h 4555837"/>
              <a:gd name="connsiteX5" fmla="*/ 1427018 w 5181600"/>
              <a:gd name="connsiteY5" fmla="*/ 3941619 h 4555837"/>
              <a:gd name="connsiteX6" fmla="*/ 1745673 w 5181600"/>
              <a:gd name="connsiteY6" fmla="*/ 2473037 h 4555837"/>
              <a:gd name="connsiteX7" fmla="*/ 2078182 w 5181600"/>
              <a:gd name="connsiteY7" fmla="*/ 3415146 h 4555837"/>
              <a:gd name="connsiteX8" fmla="*/ 2438400 w 5181600"/>
              <a:gd name="connsiteY8" fmla="*/ 1891146 h 4555837"/>
              <a:gd name="connsiteX9" fmla="*/ 2812473 w 5181600"/>
              <a:gd name="connsiteY9" fmla="*/ 3165764 h 4555837"/>
              <a:gd name="connsiteX10" fmla="*/ 3172691 w 5181600"/>
              <a:gd name="connsiteY10" fmla="*/ 1323109 h 4555837"/>
              <a:gd name="connsiteX11" fmla="*/ 3463637 w 5181600"/>
              <a:gd name="connsiteY11" fmla="*/ 2777837 h 4555837"/>
              <a:gd name="connsiteX12" fmla="*/ 3851564 w 5181600"/>
              <a:gd name="connsiteY12" fmla="*/ 658091 h 4555837"/>
              <a:gd name="connsiteX13" fmla="*/ 4197928 w 5181600"/>
              <a:gd name="connsiteY13" fmla="*/ 2417619 h 4555837"/>
              <a:gd name="connsiteX14" fmla="*/ 4641273 w 5181600"/>
              <a:gd name="connsiteY14" fmla="*/ 103909 h 4555837"/>
              <a:gd name="connsiteX15" fmla="*/ 4849091 w 5181600"/>
              <a:gd name="connsiteY15" fmla="*/ 1794164 h 4555837"/>
              <a:gd name="connsiteX16" fmla="*/ 5181600 w 5181600"/>
              <a:gd name="connsiteY16" fmla="*/ 1835728 h 4555837"/>
              <a:gd name="connsiteX17" fmla="*/ 5181600 w 5181600"/>
              <a:gd name="connsiteY17" fmla="*/ 1835728 h 4555837"/>
              <a:gd name="connsiteX18" fmla="*/ 5181600 w 5181600"/>
              <a:gd name="connsiteY18" fmla="*/ 1835728 h 455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1600" h="4555837">
                <a:moveTo>
                  <a:pt x="0" y="4191000"/>
                </a:moveTo>
                <a:cubicBezTo>
                  <a:pt x="28864" y="4373418"/>
                  <a:pt x="57728" y="4555837"/>
                  <a:pt x="138546" y="4454237"/>
                </a:cubicBezTo>
                <a:cubicBezTo>
                  <a:pt x="219364" y="4352637"/>
                  <a:pt x="383309" y="3592945"/>
                  <a:pt x="484909" y="3581400"/>
                </a:cubicBezTo>
                <a:cubicBezTo>
                  <a:pt x="586509" y="3569855"/>
                  <a:pt x="637310" y="4451927"/>
                  <a:pt x="748146" y="4384964"/>
                </a:cubicBezTo>
                <a:cubicBezTo>
                  <a:pt x="858982" y="4318001"/>
                  <a:pt x="1036783" y="3253510"/>
                  <a:pt x="1149928" y="3179619"/>
                </a:cubicBezTo>
                <a:cubicBezTo>
                  <a:pt x="1263073" y="3105728"/>
                  <a:pt x="1327727" y="4059383"/>
                  <a:pt x="1427018" y="3941619"/>
                </a:cubicBezTo>
                <a:cubicBezTo>
                  <a:pt x="1526309" y="3823855"/>
                  <a:pt x="1637146" y="2560783"/>
                  <a:pt x="1745673" y="2473037"/>
                </a:cubicBezTo>
                <a:cubicBezTo>
                  <a:pt x="1854200" y="2385291"/>
                  <a:pt x="1962728" y="3512128"/>
                  <a:pt x="2078182" y="3415146"/>
                </a:cubicBezTo>
                <a:cubicBezTo>
                  <a:pt x="2193637" y="3318164"/>
                  <a:pt x="2316018" y="1932710"/>
                  <a:pt x="2438400" y="1891146"/>
                </a:cubicBezTo>
                <a:cubicBezTo>
                  <a:pt x="2560782" y="1849582"/>
                  <a:pt x="2690091" y="3260437"/>
                  <a:pt x="2812473" y="3165764"/>
                </a:cubicBezTo>
                <a:cubicBezTo>
                  <a:pt x="2934855" y="3071091"/>
                  <a:pt x="3064164" y="1387763"/>
                  <a:pt x="3172691" y="1323109"/>
                </a:cubicBezTo>
                <a:cubicBezTo>
                  <a:pt x="3281218" y="1258455"/>
                  <a:pt x="3350492" y="2888673"/>
                  <a:pt x="3463637" y="2777837"/>
                </a:cubicBezTo>
                <a:cubicBezTo>
                  <a:pt x="3576782" y="2667001"/>
                  <a:pt x="3729182" y="718127"/>
                  <a:pt x="3851564" y="658091"/>
                </a:cubicBezTo>
                <a:cubicBezTo>
                  <a:pt x="3973946" y="598055"/>
                  <a:pt x="4066310" y="2509983"/>
                  <a:pt x="4197928" y="2417619"/>
                </a:cubicBezTo>
                <a:cubicBezTo>
                  <a:pt x="4329546" y="2325255"/>
                  <a:pt x="4532746" y="207818"/>
                  <a:pt x="4641273" y="103909"/>
                </a:cubicBezTo>
                <a:cubicBezTo>
                  <a:pt x="4749800" y="0"/>
                  <a:pt x="4759037" y="1505528"/>
                  <a:pt x="4849091" y="1794164"/>
                </a:cubicBezTo>
                <a:cubicBezTo>
                  <a:pt x="4939145" y="2082800"/>
                  <a:pt x="5181600" y="1835728"/>
                  <a:pt x="5181600" y="1835728"/>
                </a:cubicBezTo>
                <a:lnTo>
                  <a:pt x="5181600" y="1835728"/>
                </a:lnTo>
                <a:lnTo>
                  <a:pt x="5181600" y="1835728"/>
                </a:ln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8" name="Heart 7" descr="Small black heart" title="Heart"/>
          <p:cNvSpPr/>
          <p:nvPr/>
        </p:nvSpPr>
        <p:spPr>
          <a:xfrm>
            <a:off x="4381500" y="5715000"/>
            <a:ext cx="228600" cy="285750"/>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p:txBody>
          <a:bodyPr>
            <a:normAutofit/>
          </a:bodyPr>
          <a:lstStyle/>
          <a:p>
            <a:r>
              <a:rPr lang="en-US" b="1"/>
              <a:t>What it looks like over time: Violence on a continuum</a:t>
            </a:r>
          </a:p>
        </p:txBody>
      </p:sp>
      <p:pic>
        <p:nvPicPr>
          <p:cNvPr id="16" name="Content Placeholder 10" descr="A close up of a sign&#10;&#10;Description automatically generated">
            <a:extLst>
              <a:ext uri="{FF2B5EF4-FFF2-40B4-BE49-F238E27FC236}">
                <a16:creationId xmlns:a16="http://schemas.microsoft.com/office/drawing/2014/main" id="{9EDEA239-1AA5-4E28-8260-A8E8A9A2BCA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04939" y="5950875"/>
            <a:ext cx="728952" cy="542000"/>
          </a:xfrm>
          <a:prstGeom prst="rect">
            <a:avLst/>
          </a:prstGeom>
          <a:solidFill>
            <a:schemeClr val="bg1"/>
          </a:solidFill>
        </p:spPr>
      </p:pic>
    </p:spTree>
    <p:extLst>
      <p:ext uri="{BB962C8B-B14F-4D97-AF65-F5344CB8AC3E}">
        <p14:creationId xmlns:p14="http://schemas.microsoft.com/office/powerpoint/2010/main" val="405175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descr="Three waves starting at the bottom left then cresting upwards and then back downwards" title="Wave"/>
          <p:cNvSpPr/>
          <p:nvPr/>
        </p:nvSpPr>
        <p:spPr>
          <a:xfrm>
            <a:off x="3119588" y="2398158"/>
            <a:ext cx="5585222" cy="3143250"/>
          </a:xfrm>
          <a:custGeom>
            <a:avLst/>
            <a:gdLst>
              <a:gd name="connsiteX0" fmla="*/ 0 w 6400800"/>
              <a:gd name="connsiteY0" fmla="*/ 3038763 h 3669145"/>
              <a:gd name="connsiteX1" fmla="*/ 221673 w 6400800"/>
              <a:gd name="connsiteY1" fmla="*/ 3163454 h 3669145"/>
              <a:gd name="connsiteX2" fmla="*/ 1233054 w 6400800"/>
              <a:gd name="connsiteY2" fmla="*/ 4618 h 3669145"/>
              <a:gd name="connsiteX3" fmla="*/ 2951018 w 6400800"/>
              <a:gd name="connsiteY3" fmla="*/ 3191163 h 3669145"/>
              <a:gd name="connsiteX4" fmla="*/ 4364182 w 6400800"/>
              <a:gd name="connsiteY4" fmla="*/ 73890 h 3669145"/>
              <a:gd name="connsiteX5" fmla="*/ 5375563 w 6400800"/>
              <a:gd name="connsiteY5" fmla="*/ 3177309 h 3669145"/>
              <a:gd name="connsiteX6" fmla="*/ 6400800 w 6400800"/>
              <a:gd name="connsiteY6" fmla="*/ 988290 h 3669145"/>
              <a:gd name="connsiteX7" fmla="*/ 6400800 w 6400800"/>
              <a:gd name="connsiteY7" fmla="*/ 988290 h 36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0" h="3669145">
                <a:moveTo>
                  <a:pt x="0" y="3038763"/>
                </a:moveTo>
                <a:cubicBezTo>
                  <a:pt x="8082" y="3353954"/>
                  <a:pt x="16164" y="3669145"/>
                  <a:pt x="221673" y="3163454"/>
                </a:cubicBezTo>
                <a:cubicBezTo>
                  <a:pt x="427182" y="2657763"/>
                  <a:pt x="778163" y="0"/>
                  <a:pt x="1233054" y="4618"/>
                </a:cubicBezTo>
                <a:cubicBezTo>
                  <a:pt x="1687945" y="9236"/>
                  <a:pt x="2429163" y="3179618"/>
                  <a:pt x="2951018" y="3191163"/>
                </a:cubicBezTo>
                <a:cubicBezTo>
                  <a:pt x="3472873" y="3202708"/>
                  <a:pt x="3960091" y="76199"/>
                  <a:pt x="4364182" y="73890"/>
                </a:cubicBezTo>
                <a:cubicBezTo>
                  <a:pt x="4768273" y="71581"/>
                  <a:pt x="5036127" y="3024909"/>
                  <a:pt x="5375563" y="3177309"/>
                </a:cubicBezTo>
                <a:cubicBezTo>
                  <a:pt x="5714999" y="3329709"/>
                  <a:pt x="6400800" y="988290"/>
                  <a:pt x="6400800" y="988290"/>
                </a:cubicBezTo>
                <a:lnTo>
                  <a:pt x="6400800" y="988290"/>
                </a:ln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cxnSp>
        <p:nvCxnSpPr>
          <p:cNvPr id="32" name="Straight Arrow Connector 31" descr="Thin arrow pointing to the top of a wave" title="Arrow"/>
          <p:cNvCxnSpPr/>
          <p:nvPr/>
        </p:nvCxnSpPr>
        <p:spPr>
          <a:xfrm rot="5400000" flipH="1" flipV="1">
            <a:off x="8155770" y="3896887"/>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auto">
          <a:xfrm>
            <a:off x="8788850" y="3772104"/>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Tension </a:t>
            </a:r>
          </a:p>
          <a:p>
            <a:pPr eaLnBrk="1" hangingPunct="1"/>
            <a:r>
              <a:rPr lang="en-US" altLang="en-US">
                <a:latin typeface="+mn-lt"/>
              </a:rPr>
              <a:t>building</a:t>
            </a:r>
          </a:p>
        </p:txBody>
      </p:sp>
      <p:sp>
        <p:nvSpPr>
          <p:cNvPr id="10253" name="Text Box 12"/>
          <p:cNvSpPr txBox="1">
            <a:spLocks noChangeArrowheads="1"/>
          </p:cNvSpPr>
          <p:nvPr/>
        </p:nvSpPr>
        <p:spPr bwMode="auto">
          <a:xfrm>
            <a:off x="6992577" y="5168885"/>
            <a:ext cx="1577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Same Old Stuff</a:t>
            </a:r>
          </a:p>
        </p:txBody>
      </p:sp>
      <p:sp>
        <p:nvSpPr>
          <p:cNvPr id="25" name="Freeform 24" descr="Small horizontal black ripple" title="Ripple"/>
          <p:cNvSpPr/>
          <p:nvPr/>
        </p:nvSpPr>
        <p:spPr>
          <a:xfrm>
            <a:off x="7598893" y="4593647"/>
            <a:ext cx="571500" cy="114300"/>
          </a:xfrm>
          <a:custGeom>
            <a:avLst/>
            <a:gdLst>
              <a:gd name="connsiteX0" fmla="*/ 0 w 930564"/>
              <a:gd name="connsiteY0" fmla="*/ 180110 h 180110"/>
              <a:gd name="connsiteX1" fmla="*/ 124691 w 930564"/>
              <a:gd name="connsiteY1" fmla="*/ 13855 h 180110"/>
              <a:gd name="connsiteX2" fmla="*/ 290945 w 930564"/>
              <a:gd name="connsiteY2" fmla="*/ 96982 h 180110"/>
              <a:gd name="connsiteX3" fmla="*/ 484909 w 930564"/>
              <a:gd name="connsiteY3" fmla="*/ 41564 h 180110"/>
              <a:gd name="connsiteX4" fmla="*/ 665018 w 930564"/>
              <a:gd name="connsiteY4" fmla="*/ 138546 h 180110"/>
              <a:gd name="connsiteX5" fmla="*/ 886691 w 930564"/>
              <a:gd name="connsiteY5" fmla="*/ 27710 h 180110"/>
              <a:gd name="connsiteX6" fmla="*/ 928255 w 930564"/>
              <a:gd name="connsiteY6" fmla="*/ 138546 h 180110"/>
              <a:gd name="connsiteX7" fmla="*/ 928255 w 930564"/>
              <a:gd name="connsiteY7" fmla="*/ 138546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64" h="180110">
                <a:moveTo>
                  <a:pt x="0" y="180110"/>
                </a:moveTo>
                <a:cubicBezTo>
                  <a:pt x="38100" y="103910"/>
                  <a:pt x="76200" y="27710"/>
                  <a:pt x="124691" y="13855"/>
                </a:cubicBezTo>
                <a:cubicBezTo>
                  <a:pt x="173182" y="0"/>
                  <a:pt x="230909" y="92364"/>
                  <a:pt x="290945" y="96982"/>
                </a:cubicBezTo>
                <a:cubicBezTo>
                  <a:pt x="350981" y="101600"/>
                  <a:pt x="422564" y="34637"/>
                  <a:pt x="484909" y="41564"/>
                </a:cubicBezTo>
                <a:cubicBezTo>
                  <a:pt x="547254" y="48491"/>
                  <a:pt x="598054" y="140855"/>
                  <a:pt x="665018" y="138546"/>
                </a:cubicBezTo>
                <a:cubicBezTo>
                  <a:pt x="731982" y="136237"/>
                  <a:pt x="842818" y="27710"/>
                  <a:pt x="886691" y="27710"/>
                </a:cubicBezTo>
                <a:cubicBezTo>
                  <a:pt x="930564" y="27710"/>
                  <a:pt x="928255" y="138546"/>
                  <a:pt x="928255" y="138546"/>
                </a:cubicBezTo>
                <a:lnTo>
                  <a:pt x="928255" y="13854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9" name="Heart 18" descr="Small Heart" title="Small Heart"/>
          <p:cNvSpPr/>
          <p:nvPr/>
        </p:nvSpPr>
        <p:spPr>
          <a:xfrm>
            <a:off x="6885983" y="2614188"/>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52" name="Text Box 14"/>
          <p:cNvSpPr txBox="1">
            <a:spLocks noChangeArrowheads="1"/>
          </p:cNvSpPr>
          <p:nvPr/>
        </p:nvSpPr>
        <p:spPr bwMode="auto">
          <a:xfrm>
            <a:off x="7458506" y="2844023"/>
            <a:ext cx="1098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Remorse/</a:t>
            </a:r>
          </a:p>
          <a:p>
            <a:pPr eaLnBrk="1" hangingPunct="1"/>
            <a:r>
              <a:rPr lang="en-US" altLang="en-US">
                <a:latin typeface="+mn-lt"/>
              </a:rPr>
              <a:t>blame</a:t>
            </a:r>
          </a:p>
        </p:txBody>
      </p:sp>
      <p:sp>
        <p:nvSpPr>
          <p:cNvPr id="18" name="Text Box 8"/>
          <p:cNvSpPr txBox="1">
            <a:spLocks noChangeArrowheads="1"/>
          </p:cNvSpPr>
          <p:nvPr/>
        </p:nvSpPr>
        <p:spPr bwMode="auto">
          <a:xfrm>
            <a:off x="6345937" y="1904762"/>
            <a:ext cx="1047369"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t>Incident</a:t>
            </a:r>
          </a:p>
        </p:txBody>
      </p:sp>
      <p:cxnSp>
        <p:nvCxnSpPr>
          <p:cNvPr id="28" name="Straight Arrow Connector 27" descr="Thin arrow pointing to the top of a wave" title="Arrow"/>
          <p:cNvCxnSpPr/>
          <p:nvPr/>
        </p:nvCxnSpPr>
        <p:spPr>
          <a:xfrm rot="5400000" flipH="1" flipV="1">
            <a:off x="5882147" y="3143454"/>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0244" name="Text Box 13"/>
          <p:cNvSpPr txBox="1">
            <a:spLocks noChangeArrowheads="1"/>
          </p:cNvSpPr>
          <p:nvPr/>
        </p:nvSpPr>
        <p:spPr bwMode="auto">
          <a:xfrm>
            <a:off x="5267163" y="3611137"/>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Tension </a:t>
            </a:r>
          </a:p>
          <a:p>
            <a:pPr eaLnBrk="1" hangingPunct="1"/>
            <a:r>
              <a:rPr lang="en-US" altLang="en-US">
                <a:latin typeface="+mn-lt"/>
              </a:rPr>
              <a:t>building</a:t>
            </a:r>
          </a:p>
        </p:txBody>
      </p:sp>
      <p:sp>
        <p:nvSpPr>
          <p:cNvPr id="10243" name="Text Box 12"/>
          <p:cNvSpPr txBox="1">
            <a:spLocks noChangeArrowheads="1"/>
          </p:cNvSpPr>
          <p:nvPr/>
        </p:nvSpPr>
        <p:spPr bwMode="auto">
          <a:xfrm>
            <a:off x="4892924" y="5230092"/>
            <a:ext cx="1577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Same Old Stuff</a:t>
            </a:r>
          </a:p>
        </p:txBody>
      </p:sp>
      <p:sp>
        <p:nvSpPr>
          <p:cNvPr id="24" name="Freeform 23" descr="Small horizontal black ripple" title="Small Ripple"/>
          <p:cNvSpPr/>
          <p:nvPr/>
        </p:nvSpPr>
        <p:spPr>
          <a:xfrm>
            <a:off x="5356705" y="4532812"/>
            <a:ext cx="697706" cy="135731"/>
          </a:xfrm>
          <a:custGeom>
            <a:avLst/>
            <a:gdLst>
              <a:gd name="connsiteX0" fmla="*/ 0 w 930564"/>
              <a:gd name="connsiteY0" fmla="*/ 180110 h 180110"/>
              <a:gd name="connsiteX1" fmla="*/ 124691 w 930564"/>
              <a:gd name="connsiteY1" fmla="*/ 13855 h 180110"/>
              <a:gd name="connsiteX2" fmla="*/ 290945 w 930564"/>
              <a:gd name="connsiteY2" fmla="*/ 96982 h 180110"/>
              <a:gd name="connsiteX3" fmla="*/ 484909 w 930564"/>
              <a:gd name="connsiteY3" fmla="*/ 41564 h 180110"/>
              <a:gd name="connsiteX4" fmla="*/ 665018 w 930564"/>
              <a:gd name="connsiteY4" fmla="*/ 138546 h 180110"/>
              <a:gd name="connsiteX5" fmla="*/ 886691 w 930564"/>
              <a:gd name="connsiteY5" fmla="*/ 27710 h 180110"/>
              <a:gd name="connsiteX6" fmla="*/ 928255 w 930564"/>
              <a:gd name="connsiteY6" fmla="*/ 138546 h 180110"/>
              <a:gd name="connsiteX7" fmla="*/ 928255 w 930564"/>
              <a:gd name="connsiteY7" fmla="*/ 138546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64" h="180110">
                <a:moveTo>
                  <a:pt x="0" y="180110"/>
                </a:moveTo>
                <a:cubicBezTo>
                  <a:pt x="38100" y="103910"/>
                  <a:pt x="76200" y="27710"/>
                  <a:pt x="124691" y="13855"/>
                </a:cubicBezTo>
                <a:cubicBezTo>
                  <a:pt x="173182" y="0"/>
                  <a:pt x="230909" y="92364"/>
                  <a:pt x="290945" y="96982"/>
                </a:cubicBezTo>
                <a:cubicBezTo>
                  <a:pt x="350981" y="101600"/>
                  <a:pt x="422564" y="34637"/>
                  <a:pt x="484909" y="41564"/>
                </a:cubicBezTo>
                <a:cubicBezTo>
                  <a:pt x="547254" y="48491"/>
                  <a:pt x="598054" y="140855"/>
                  <a:pt x="665018" y="138546"/>
                </a:cubicBezTo>
                <a:cubicBezTo>
                  <a:pt x="731982" y="136237"/>
                  <a:pt x="842818" y="27710"/>
                  <a:pt x="886691" y="27710"/>
                </a:cubicBezTo>
                <a:cubicBezTo>
                  <a:pt x="930564" y="27710"/>
                  <a:pt x="928255" y="138546"/>
                  <a:pt x="928255" y="138546"/>
                </a:cubicBezTo>
                <a:lnTo>
                  <a:pt x="928255" y="13854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7" name="Heart 16" descr="Small Heart " title="Small Heart"/>
          <p:cNvSpPr/>
          <p:nvPr/>
        </p:nvSpPr>
        <p:spPr>
          <a:xfrm>
            <a:off x="4286972" y="2756417"/>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45" name="Text Box 14"/>
          <p:cNvSpPr txBox="1">
            <a:spLocks noChangeArrowheads="1"/>
          </p:cNvSpPr>
          <p:nvPr/>
        </p:nvSpPr>
        <p:spPr bwMode="auto">
          <a:xfrm>
            <a:off x="4953001" y="2857501"/>
            <a:ext cx="1098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Remorse/</a:t>
            </a:r>
          </a:p>
          <a:p>
            <a:pPr eaLnBrk="1" hangingPunct="1"/>
            <a:r>
              <a:rPr lang="en-US" altLang="en-US">
                <a:latin typeface="+mn-lt"/>
              </a:rPr>
              <a:t>blame</a:t>
            </a:r>
          </a:p>
        </p:txBody>
      </p:sp>
      <p:sp>
        <p:nvSpPr>
          <p:cNvPr id="15364" name="Text Box 8"/>
          <p:cNvSpPr txBox="1">
            <a:spLocks noChangeArrowheads="1"/>
          </p:cNvSpPr>
          <p:nvPr/>
        </p:nvSpPr>
        <p:spPr bwMode="auto">
          <a:xfrm>
            <a:off x="3655696" y="1890090"/>
            <a:ext cx="1143000"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a:t>Incident</a:t>
            </a:r>
          </a:p>
        </p:txBody>
      </p:sp>
      <p:cxnSp>
        <p:nvCxnSpPr>
          <p:cNvPr id="22" name="Straight Arrow Connector 21" descr="Thin arrow pointing to the top of a wave" title="Arrow"/>
          <p:cNvCxnSpPr/>
          <p:nvPr/>
        </p:nvCxnSpPr>
        <p:spPr>
          <a:xfrm rot="5400000" flipH="1" flipV="1">
            <a:off x="3027046" y="3486686"/>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3"/>
          <p:cNvSpPr txBox="1">
            <a:spLocks noChangeArrowheads="1"/>
          </p:cNvSpPr>
          <p:nvPr/>
        </p:nvSpPr>
        <p:spPr bwMode="auto">
          <a:xfrm>
            <a:off x="2280361" y="3367137"/>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mn-lt"/>
              </a:rPr>
              <a:t>Tension </a:t>
            </a:r>
          </a:p>
          <a:p>
            <a:pPr eaLnBrk="1" hangingPunct="1"/>
            <a:r>
              <a:rPr lang="en-US" altLang="en-US">
                <a:latin typeface="+mn-lt"/>
              </a:rPr>
              <a:t>building</a:t>
            </a:r>
          </a:p>
        </p:txBody>
      </p:sp>
      <p:sp>
        <p:nvSpPr>
          <p:cNvPr id="2" name="Title 1"/>
          <p:cNvSpPr>
            <a:spLocks noGrp="1"/>
          </p:cNvSpPr>
          <p:nvPr>
            <p:ph type="title"/>
          </p:nvPr>
        </p:nvSpPr>
        <p:spPr/>
        <p:txBody>
          <a:bodyPr/>
          <a:lstStyle/>
          <a:p>
            <a:r>
              <a:rPr lang="en-US" b="1"/>
              <a:t>What it looks like</a:t>
            </a:r>
          </a:p>
        </p:txBody>
      </p:sp>
      <p:sp>
        <p:nvSpPr>
          <p:cNvPr id="27" name="Heart 26" descr="Small Heart " title="Small Heart">
            <a:extLst>
              <a:ext uri="{FF2B5EF4-FFF2-40B4-BE49-F238E27FC236}">
                <a16:creationId xmlns:a16="http://schemas.microsoft.com/office/drawing/2014/main" id="{AD2C5FC3-6320-40DA-AF79-740CEA3B9689}"/>
              </a:ext>
            </a:extLst>
          </p:cNvPr>
          <p:cNvSpPr/>
          <p:nvPr/>
        </p:nvSpPr>
        <p:spPr>
          <a:xfrm>
            <a:off x="2578469" y="4730786"/>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87698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a:t>Considerations for safety</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4/25/2023</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15</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4" name="Content Placeholder 3">
            <a:extLst>
              <a:ext uri="{FF2B5EF4-FFF2-40B4-BE49-F238E27FC236}">
                <a16:creationId xmlns:a16="http://schemas.microsoft.com/office/drawing/2014/main" id="{8C5019B7-091E-4B86-A36D-D8F3BFAB3977}"/>
              </a:ext>
            </a:extLst>
          </p:cNvPr>
          <p:cNvGraphicFramePr>
            <a:graphicFrameLocks noGrp="1"/>
          </p:cNvGraphicFramePr>
          <p:nvPr>
            <p:ph idx="1"/>
            <p:extLst>
              <p:ext uri="{D42A27DB-BD31-4B8C-83A1-F6EECF244321}">
                <p14:modId xmlns:p14="http://schemas.microsoft.com/office/powerpoint/2010/main" val="260478816"/>
              </p:ext>
            </p:extLst>
          </p:nvPr>
        </p:nvGraphicFramePr>
        <p:xfrm>
          <a:off x="838199" y="1351941"/>
          <a:ext cx="10515600" cy="4628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212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AB20-B89D-6393-B0D3-573A5726D3BF}"/>
              </a:ext>
            </a:extLst>
          </p:cNvPr>
          <p:cNvSpPr>
            <a:spLocks noGrp="1"/>
          </p:cNvSpPr>
          <p:nvPr>
            <p:ph type="title"/>
          </p:nvPr>
        </p:nvSpPr>
        <p:spPr/>
        <p:txBody>
          <a:bodyPr/>
          <a:lstStyle/>
          <a:p>
            <a:r>
              <a:rPr lang="en-US"/>
              <a:t>The Most Dangerous Time in Relationships…</a:t>
            </a:r>
          </a:p>
        </p:txBody>
      </p:sp>
      <p:graphicFrame>
        <p:nvGraphicFramePr>
          <p:cNvPr id="6" name="Content Placeholder 5">
            <a:extLst>
              <a:ext uri="{FF2B5EF4-FFF2-40B4-BE49-F238E27FC236}">
                <a16:creationId xmlns:a16="http://schemas.microsoft.com/office/drawing/2014/main" id="{41F7876D-83BD-9F96-DDA2-C83D0AA11715}"/>
              </a:ext>
            </a:extLst>
          </p:cNvPr>
          <p:cNvGraphicFramePr>
            <a:graphicFrameLocks noGrp="1"/>
          </p:cNvGraphicFramePr>
          <p:nvPr>
            <p:ph idx="1"/>
            <p:extLst>
              <p:ext uri="{D42A27DB-BD31-4B8C-83A1-F6EECF244321}">
                <p14:modId xmlns:p14="http://schemas.microsoft.com/office/powerpoint/2010/main" val="25849388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66EB28C-1A8C-FB87-C1C7-04C5ABD716AE}"/>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50BF0956-BEE5-9000-B278-F6C27B865032}"/>
              </a:ext>
            </a:extLst>
          </p:cNvPr>
          <p:cNvSpPr>
            <a:spLocks noGrp="1"/>
          </p:cNvSpPr>
          <p:nvPr>
            <p:ph type="sldNum" sz="quarter" idx="12"/>
          </p:nvPr>
        </p:nvSpPr>
        <p:spPr/>
        <p:txBody>
          <a:bodyPr/>
          <a:lstStyle/>
          <a:p>
            <a:fld id="{64101CFA-57F1-4FDC-BFFB-9BD835F408A7}" type="slidenum">
              <a:rPr lang="en-US" smtClean="0"/>
              <a:pPr/>
              <a:t>16</a:t>
            </a:fld>
            <a:endParaRPr lang="en-US"/>
          </a:p>
        </p:txBody>
      </p:sp>
    </p:spTree>
    <p:extLst>
      <p:ext uri="{BB962C8B-B14F-4D97-AF65-F5344CB8AC3E}">
        <p14:creationId xmlns:p14="http://schemas.microsoft.com/office/powerpoint/2010/main" val="2892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80" y="355933"/>
            <a:ext cx="7680960" cy="881406"/>
          </a:xfrm>
        </p:spPr>
        <p:txBody>
          <a:bodyPr>
            <a:normAutofit/>
          </a:bodyPr>
          <a:lstStyle/>
          <a:p>
            <a:pPr algn="ctr"/>
            <a:r>
              <a:rPr lang="en-US"/>
              <a:t>The Not-So-Simple Process of Change</a:t>
            </a:r>
          </a:p>
        </p:txBody>
      </p:sp>
      <p:graphicFrame>
        <p:nvGraphicFramePr>
          <p:cNvPr id="4" name="Content Placeholder 3">
            <a:extLst>
              <a:ext uri="{FF2B5EF4-FFF2-40B4-BE49-F238E27FC236}">
                <a16:creationId xmlns:a16="http://schemas.microsoft.com/office/drawing/2014/main" id="{A388D04D-3B4C-9219-96D5-FF5E58A5C30A}"/>
              </a:ext>
            </a:extLst>
          </p:cNvPr>
          <p:cNvGraphicFramePr>
            <a:graphicFrameLocks noGrp="1"/>
          </p:cNvGraphicFramePr>
          <p:nvPr>
            <p:ph idx="1"/>
            <p:extLst>
              <p:ext uri="{D42A27DB-BD31-4B8C-83A1-F6EECF244321}">
                <p14:modId xmlns:p14="http://schemas.microsoft.com/office/powerpoint/2010/main" val="401123001"/>
              </p:ext>
            </p:extLst>
          </p:nvPr>
        </p:nvGraphicFramePr>
        <p:xfrm>
          <a:off x="398780" y="1334530"/>
          <a:ext cx="11154788" cy="465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46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ECF8319-4F73-5536-B13D-B618CC7756A3}"/>
              </a:ext>
            </a:extLst>
          </p:cNvPr>
          <p:cNvGraphicFramePr>
            <a:graphicFrameLocks noGrp="1"/>
          </p:cNvGraphicFramePr>
          <p:nvPr>
            <p:ph idx="1"/>
            <p:extLst>
              <p:ext uri="{D42A27DB-BD31-4B8C-83A1-F6EECF244321}">
                <p14:modId xmlns:p14="http://schemas.microsoft.com/office/powerpoint/2010/main" val="1539084881"/>
              </p:ext>
            </p:extLst>
          </p:nvPr>
        </p:nvGraphicFramePr>
        <p:xfrm>
          <a:off x="554182" y="1446934"/>
          <a:ext cx="10736118" cy="461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51593" y="485576"/>
            <a:ext cx="7680960" cy="881406"/>
          </a:xfrm>
        </p:spPr>
        <p:txBody>
          <a:bodyPr>
            <a:normAutofit/>
          </a:bodyPr>
          <a:lstStyle/>
          <a:p>
            <a:r>
              <a:rPr lang="en-US"/>
              <a:t>The Not-So-Simple Process of Change</a:t>
            </a:r>
          </a:p>
        </p:txBody>
      </p:sp>
    </p:spTree>
    <p:extLst>
      <p:ext uri="{BB962C8B-B14F-4D97-AF65-F5344CB8AC3E}">
        <p14:creationId xmlns:p14="http://schemas.microsoft.com/office/powerpoint/2010/main" val="333273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38" y="222464"/>
            <a:ext cx="7680960" cy="1186206"/>
          </a:xfrm>
        </p:spPr>
        <p:txBody>
          <a:bodyPr>
            <a:normAutofit/>
          </a:bodyPr>
          <a:lstStyle/>
          <a:p>
            <a:pPr algn="ctr"/>
            <a:r>
              <a:rPr lang="en-US"/>
              <a:t>The Not So Simple Process of Leaving</a:t>
            </a:r>
          </a:p>
        </p:txBody>
      </p:sp>
      <p:graphicFrame>
        <p:nvGraphicFramePr>
          <p:cNvPr id="5" name="Content Placeholder 4">
            <a:extLst>
              <a:ext uri="{FF2B5EF4-FFF2-40B4-BE49-F238E27FC236}">
                <a16:creationId xmlns:a16="http://schemas.microsoft.com/office/drawing/2014/main" id="{6B76707C-632E-F13D-1F5F-749BEB180704}"/>
              </a:ext>
            </a:extLst>
          </p:cNvPr>
          <p:cNvGraphicFramePr>
            <a:graphicFrameLocks noGrp="1"/>
          </p:cNvGraphicFramePr>
          <p:nvPr>
            <p:ph idx="1"/>
            <p:extLst>
              <p:ext uri="{D42A27DB-BD31-4B8C-83A1-F6EECF244321}">
                <p14:modId xmlns:p14="http://schemas.microsoft.com/office/powerpoint/2010/main" val="2694280488"/>
              </p:ext>
            </p:extLst>
          </p:nvPr>
        </p:nvGraphicFramePr>
        <p:xfrm>
          <a:off x="755179" y="1149178"/>
          <a:ext cx="9852839" cy="491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64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7C93-D2C0-E57B-A244-6919B8357C5E}"/>
              </a:ext>
            </a:extLst>
          </p:cNvPr>
          <p:cNvSpPr>
            <a:spLocks noGrp="1"/>
          </p:cNvSpPr>
          <p:nvPr>
            <p:ph type="title"/>
          </p:nvPr>
        </p:nvSpPr>
        <p:spPr/>
        <p:txBody>
          <a:bodyPr/>
          <a:lstStyle/>
          <a:p>
            <a:r>
              <a:rPr lang="en-US"/>
              <a:t>Goals for Today</a:t>
            </a:r>
          </a:p>
        </p:txBody>
      </p:sp>
      <p:graphicFrame>
        <p:nvGraphicFramePr>
          <p:cNvPr id="6" name="Content Placeholder 5">
            <a:extLst>
              <a:ext uri="{FF2B5EF4-FFF2-40B4-BE49-F238E27FC236}">
                <a16:creationId xmlns:a16="http://schemas.microsoft.com/office/drawing/2014/main" id="{23ABA880-F246-11C6-064E-669B0316BDEB}"/>
              </a:ext>
            </a:extLst>
          </p:cNvPr>
          <p:cNvGraphicFramePr>
            <a:graphicFrameLocks noGrp="1"/>
          </p:cNvGraphicFramePr>
          <p:nvPr>
            <p:ph idx="1"/>
            <p:extLst>
              <p:ext uri="{D42A27DB-BD31-4B8C-83A1-F6EECF244321}">
                <p14:modId xmlns:p14="http://schemas.microsoft.com/office/powerpoint/2010/main" val="82644705"/>
              </p:ext>
            </p:extLst>
          </p:nvPr>
        </p:nvGraphicFramePr>
        <p:xfrm>
          <a:off x="1001973" y="153902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4695588-13B7-F91C-57DC-12F9A583F362}"/>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129B7203-D5BD-9BA0-D9E0-E19551A1CD2F}"/>
              </a:ext>
            </a:extLst>
          </p:cNvPr>
          <p:cNvSpPr>
            <a:spLocks noGrp="1"/>
          </p:cNvSpPr>
          <p:nvPr>
            <p:ph type="sldNum" sz="quarter" idx="12"/>
          </p:nvPr>
        </p:nvSpPr>
        <p:spPr/>
        <p:txBody>
          <a:bodyPr/>
          <a:lstStyle/>
          <a:p>
            <a:fld id="{64101CFA-57F1-4FDC-BFFB-9BD835F408A7}" type="slidenum">
              <a:rPr lang="en-US" smtClean="0"/>
              <a:pPr/>
              <a:t>2</a:t>
            </a:fld>
            <a:endParaRPr lang="en-US"/>
          </a:p>
        </p:txBody>
      </p:sp>
    </p:spTree>
    <p:extLst>
      <p:ext uri="{BB962C8B-B14F-4D97-AF65-F5344CB8AC3E}">
        <p14:creationId xmlns:p14="http://schemas.microsoft.com/office/powerpoint/2010/main" val="157305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275" y="-36367"/>
            <a:ext cx="7137400" cy="1499616"/>
          </a:xfrm>
        </p:spPr>
        <p:txBody>
          <a:bodyPr>
            <a:normAutofit/>
          </a:bodyPr>
          <a:lstStyle/>
          <a:p>
            <a:r>
              <a:rPr lang="en-US" b="1"/>
              <a:t>Counterintuitive Victim Behavior</a:t>
            </a:r>
          </a:p>
        </p:txBody>
      </p:sp>
      <p:graphicFrame>
        <p:nvGraphicFramePr>
          <p:cNvPr id="7" name="Content Placeholder 6">
            <a:extLst>
              <a:ext uri="{FF2B5EF4-FFF2-40B4-BE49-F238E27FC236}">
                <a16:creationId xmlns:a16="http://schemas.microsoft.com/office/drawing/2014/main" id="{A060CBDA-3497-4043-9200-B04D8F44CFDE}"/>
              </a:ext>
            </a:extLst>
          </p:cNvPr>
          <p:cNvGraphicFramePr>
            <a:graphicFrameLocks noGrp="1"/>
          </p:cNvGraphicFramePr>
          <p:nvPr>
            <p:ph idx="1"/>
            <p:extLst>
              <p:ext uri="{D42A27DB-BD31-4B8C-83A1-F6EECF244321}">
                <p14:modId xmlns:p14="http://schemas.microsoft.com/office/powerpoint/2010/main" val="1017194122"/>
              </p:ext>
            </p:extLst>
          </p:nvPr>
        </p:nvGraphicFramePr>
        <p:xfrm>
          <a:off x="824245" y="1227438"/>
          <a:ext cx="10516346" cy="462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10" descr="A close up of a sign&#10;&#10;Description automatically generated">
            <a:extLst>
              <a:ext uri="{FF2B5EF4-FFF2-40B4-BE49-F238E27FC236}">
                <a16:creationId xmlns:a16="http://schemas.microsoft.com/office/drawing/2014/main" id="{645D6165-714F-4F4F-A99C-27EC70670551}"/>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2339499" y="6067613"/>
            <a:ext cx="728952" cy="542000"/>
          </a:xfrm>
          <a:prstGeom prst="rect">
            <a:avLst/>
          </a:prstGeom>
          <a:solidFill>
            <a:schemeClr val="bg1"/>
          </a:solidFill>
        </p:spPr>
      </p:pic>
    </p:spTree>
    <p:extLst>
      <p:ext uri="{BB962C8B-B14F-4D97-AF65-F5344CB8AC3E}">
        <p14:creationId xmlns:p14="http://schemas.microsoft.com/office/powerpoint/2010/main" val="13665456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cap="none">
                <a:solidFill>
                  <a:srgbClr val="00B0F0"/>
                </a:solidFill>
              </a:rPr>
              <a:t>The Better Questions to Ask</a:t>
            </a:r>
          </a:p>
        </p:txBody>
      </p:sp>
      <p:graphicFrame>
        <p:nvGraphicFramePr>
          <p:cNvPr id="5" name="Content Placeholder 4">
            <a:extLst>
              <a:ext uri="{FF2B5EF4-FFF2-40B4-BE49-F238E27FC236}">
                <a16:creationId xmlns:a16="http://schemas.microsoft.com/office/drawing/2014/main" id="{AA4FF6CE-1171-46C4-BF6A-DF195546C5CC}"/>
              </a:ext>
            </a:extLst>
          </p:cNvPr>
          <p:cNvGraphicFramePr>
            <a:graphicFrameLocks noGrp="1"/>
          </p:cNvGraphicFramePr>
          <p:nvPr>
            <p:ph idx="1"/>
            <p:extLst>
              <p:ext uri="{D42A27DB-BD31-4B8C-83A1-F6EECF244321}">
                <p14:modId xmlns:p14="http://schemas.microsoft.com/office/powerpoint/2010/main" val="3174204744"/>
              </p:ext>
            </p:extLst>
          </p:nvPr>
        </p:nvGraphicFramePr>
        <p:xfrm>
          <a:off x="321276" y="1433384"/>
          <a:ext cx="11308016" cy="442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9289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3C4F-DB38-DA9C-B987-F6E512C0B27E}"/>
              </a:ext>
            </a:extLst>
          </p:cNvPr>
          <p:cNvSpPr>
            <a:spLocks noGrp="1"/>
          </p:cNvSpPr>
          <p:nvPr>
            <p:ph type="title"/>
          </p:nvPr>
        </p:nvSpPr>
        <p:spPr/>
        <p:txBody>
          <a:bodyPr/>
          <a:lstStyle/>
          <a:p>
            <a:r>
              <a:rPr lang="en-US"/>
              <a:t>Complexity Requires Creativity</a:t>
            </a:r>
          </a:p>
        </p:txBody>
      </p:sp>
      <p:sp>
        <p:nvSpPr>
          <p:cNvPr id="3" name="Content Placeholder 2">
            <a:extLst>
              <a:ext uri="{FF2B5EF4-FFF2-40B4-BE49-F238E27FC236}">
                <a16:creationId xmlns:a16="http://schemas.microsoft.com/office/drawing/2014/main" id="{0D715BA3-41AB-6765-79BF-F3511047FFF7}"/>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endParaRPr lang="en-US">
              <a:cs typeface="Calibri"/>
            </a:endParaRPr>
          </a:p>
          <a:p>
            <a:pPr marL="457200" indent="-457200">
              <a:buFont typeface="Arial" panose="020B0604020202020204" pitchFamily="34" charset="0"/>
              <a:buChar char="•"/>
            </a:pPr>
            <a:endParaRPr lang="en-US">
              <a:cs typeface="Calibri"/>
            </a:endParaRPr>
          </a:p>
        </p:txBody>
      </p:sp>
      <p:sp>
        <p:nvSpPr>
          <p:cNvPr id="4" name="Date Placeholder 3">
            <a:extLst>
              <a:ext uri="{FF2B5EF4-FFF2-40B4-BE49-F238E27FC236}">
                <a16:creationId xmlns:a16="http://schemas.microsoft.com/office/drawing/2014/main" id="{978CF6B7-B66A-4CFB-DADC-853505115A7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A83E700A-BFA6-2C8E-92D7-D0D9C99C761A}"/>
              </a:ext>
            </a:extLst>
          </p:cNvPr>
          <p:cNvSpPr>
            <a:spLocks noGrp="1"/>
          </p:cNvSpPr>
          <p:nvPr>
            <p:ph type="sldNum" sz="quarter" idx="12"/>
          </p:nvPr>
        </p:nvSpPr>
        <p:spPr/>
        <p:txBody>
          <a:bodyPr/>
          <a:lstStyle/>
          <a:p>
            <a:fld id="{64101CFA-57F1-4FDC-BFFB-9BD835F408A7}" type="slidenum">
              <a:rPr lang="en-US" smtClean="0"/>
              <a:pPr/>
              <a:t>22</a:t>
            </a:fld>
            <a:endParaRPr lang="en-US"/>
          </a:p>
        </p:txBody>
      </p:sp>
      <p:graphicFrame>
        <p:nvGraphicFramePr>
          <p:cNvPr id="6" name="Diagram 6">
            <a:extLst>
              <a:ext uri="{FF2B5EF4-FFF2-40B4-BE49-F238E27FC236}">
                <a16:creationId xmlns:a16="http://schemas.microsoft.com/office/drawing/2014/main" id="{75017994-B137-80E2-271C-C28824648415}"/>
              </a:ext>
            </a:extLst>
          </p:cNvPr>
          <p:cNvGraphicFramePr/>
          <p:nvPr>
            <p:extLst>
              <p:ext uri="{D42A27DB-BD31-4B8C-83A1-F6EECF244321}">
                <p14:modId xmlns:p14="http://schemas.microsoft.com/office/powerpoint/2010/main" val="3271579338"/>
              </p:ext>
            </p:extLst>
          </p:nvPr>
        </p:nvGraphicFramePr>
        <p:xfrm>
          <a:off x="1029652" y="1646237"/>
          <a:ext cx="10132696" cy="428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76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D95260-4264-35FC-10C3-03E7441C1FCC}"/>
              </a:ext>
            </a:extLst>
          </p:cNvPr>
          <p:cNvSpPr>
            <a:spLocks noGrp="1"/>
          </p:cNvSpPr>
          <p:nvPr>
            <p:ph type="title"/>
          </p:nvPr>
        </p:nvSpPr>
        <p:spPr/>
        <p:txBody>
          <a:bodyPr/>
          <a:lstStyle/>
          <a:p>
            <a:r>
              <a:rPr lang="en-US"/>
              <a:t>Children Experiencing Domestic Violence: The Gateway to Adverse Childhood Experiences</a:t>
            </a:r>
          </a:p>
        </p:txBody>
      </p:sp>
      <p:sp>
        <p:nvSpPr>
          <p:cNvPr id="7" name="Text Placeholder 6">
            <a:extLst>
              <a:ext uri="{FF2B5EF4-FFF2-40B4-BE49-F238E27FC236}">
                <a16:creationId xmlns:a16="http://schemas.microsoft.com/office/drawing/2014/main" id="{EE40975D-0D75-4B68-7E2A-0572DC599EC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BA0CA92-E76B-6CEB-C743-18F662B1CA8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94ED76E1-74DA-0086-9BE6-9A4D1DEF68E2}"/>
              </a:ext>
            </a:extLst>
          </p:cNvPr>
          <p:cNvSpPr>
            <a:spLocks noGrp="1"/>
          </p:cNvSpPr>
          <p:nvPr>
            <p:ph type="sldNum" sz="quarter" idx="12"/>
          </p:nvPr>
        </p:nvSpPr>
        <p:spPr/>
        <p:txBody>
          <a:bodyPr/>
          <a:lstStyle/>
          <a:p>
            <a:fld id="{64101CFA-57F1-4FDC-BFFB-9BD835F408A7}" type="slidenum">
              <a:rPr lang="en-US" smtClean="0"/>
              <a:pPr/>
              <a:t>23</a:t>
            </a:fld>
            <a:endParaRPr lang="en-US"/>
          </a:p>
        </p:txBody>
      </p:sp>
    </p:spTree>
    <p:extLst>
      <p:ext uri="{BB962C8B-B14F-4D97-AF65-F5344CB8AC3E}">
        <p14:creationId xmlns:p14="http://schemas.microsoft.com/office/powerpoint/2010/main" val="10760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a:t>Adverse Childhood </a:t>
            </a:r>
            <a:r>
              <a:rPr lang="en-US"/>
              <a:t>Experiences (ACE) Study</a:t>
            </a:r>
            <a:endParaRPr lang="en-US" b="1" cap="none"/>
          </a:p>
        </p:txBody>
      </p:sp>
      <p:graphicFrame>
        <p:nvGraphicFramePr>
          <p:cNvPr id="3" name="Content Placeholder 2">
            <a:extLst>
              <a:ext uri="{FF2B5EF4-FFF2-40B4-BE49-F238E27FC236}">
                <a16:creationId xmlns:a16="http://schemas.microsoft.com/office/drawing/2014/main" id="{D92B03A3-D100-454D-8E24-BEEE7172F8B3}"/>
              </a:ext>
            </a:extLst>
          </p:cNvPr>
          <p:cNvGraphicFramePr>
            <a:graphicFrameLocks noGrp="1"/>
          </p:cNvGraphicFramePr>
          <p:nvPr>
            <p:ph idx="1"/>
            <p:extLst>
              <p:ext uri="{D42A27DB-BD31-4B8C-83A1-F6EECF244321}">
                <p14:modId xmlns:p14="http://schemas.microsoft.com/office/powerpoint/2010/main" val="3834643981"/>
              </p:ext>
            </p:extLst>
          </p:nvPr>
        </p:nvGraphicFramePr>
        <p:xfrm>
          <a:off x="961900" y="1333500"/>
          <a:ext cx="10252200" cy="501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9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8146" y="375967"/>
            <a:ext cx="5163128" cy="1375608"/>
          </a:xfrm>
        </p:spPr>
        <p:txBody>
          <a:bodyPr vert="horz" lIns="91440" tIns="45720" rIns="91440" bIns="45720" rtlCol="0" anchor="ctr">
            <a:normAutofit/>
          </a:bodyPr>
          <a:lstStyle/>
          <a:p>
            <a:r>
              <a:rPr lang="en-US">
                <a:solidFill>
                  <a:schemeClr val="accent5"/>
                </a:solidFill>
              </a:rPr>
              <a:t>The ACE Questionnaire </a:t>
            </a:r>
          </a:p>
        </p:txBody>
      </p:sp>
      <p:graphicFrame>
        <p:nvGraphicFramePr>
          <p:cNvPr id="4" name="Content Placeholder 3">
            <a:extLst>
              <a:ext uri="{FF2B5EF4-FFF2-40B4-BE49-F238E27FC236}">
                <a16:creationId xmlns:a16="http://schemas.microsoft.com/office/drawing/2014/main" id="{E6EF7BC6-51A8-4836-944E-CBEDEEFD8096}"/>
              </a:ext>
            </a:extLst>
          </p:cNvPr>
          <p:cNvGraphicFramePr>
            <a:graphicFrameLocks noGrp="1"/>
          </p:cNvGraphicFramePr>
          <p:nvPr>
            <p:ph idx="4294967295"/>
          </p:nvPr>
        </p:nvGraphicFramePr>
        <p:xfrm>
          <a:off x="566057" y="1335314"/>
          <a:ext cx="5529943" cy="4601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C60D527-86C8-4869-9B0A-B1A9D47DA993}"/>
              </a:ext>
            </a:extLst>
          </p:cNvPr>
          <p:cNvPicPr>
            <a:picLocks noChangeAspect="1"/>
          </p:cNvPicPr>
          <p:nvPr/>
        </p:nvPicPr>
        <p:blipFill rotWithShape="1">
          <a:blip r:embed="rId8"/>
          <a:srcRect t="844" r="-2" b="-2"/>
          <a:stretch/>
        </p:blipFill>
        <p:spPr>
          <a:xfrm>
            <a:off x="6683455" y="1541979"/>
            <a:ext cx="5224856" cy="4053944"/>
          </a:xfrm>
          <a:prstGeom prst="rect">
            <a:avLst/>
          </a:prstGeom>
        </p:spPr>
      </p:pic>
      <p:pic>
        <p:nvPicPr>
          <p:cNvPr id="6" name="Picture 5" descr="A close up of a sign&#10;&#10;Description automatically generated">
            <a:extLst>
              <a:ext uri="{FF2B5EF4-FFF2-40B4-BE49-F238E27FC236}">
                <a16:creationId xmlns:a16="http://schemas.microsoft.com/office/drawing/2014/main" id="{FB4C4BFC-B1EF-4953-B662-8A4C0E6F5F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6789" y="5937042"/>
            <a:ext cx="817486" cy="544991"/>
          </a:xfrm>
          <a:prstGeom prst="rect">
            <a:avLst/>
          </a:prstGeom>
          <a:solidFill>
            <a:schemeClr val="bg1"/>
          </a:solidFill>
        </p:spPr>
      </p:pic>
    </p:spTree>
    <p:extLst>
      <p:ext uri="{BB962C8B-B14F-4D97-AF65-F5344CB8AC3E}">
        <p14:creationId xmlns:p14="http://schemas.microsoft.com/office/powerpoint/2010/main" val="233031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5756" y="1196467"/>
            <a:ext cx="2930978" cy="3954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solidFill>
                  <a:schemeClr val="tx2"/>
                </a:solidFill>
              </a:rPr>
              <a:t>Adverse Childhood Experiences</a:t>
            </a:r>
          </a:p>
          <a:p>
            <a:r>
              <a:rPr lang="en-US">
                <a:solidFill>
                  <a:schemeClr val="tx2"/>
                </a:solidFill>
              </a:rPr>
              <a:t>(ACEs): The Impact</a:t>
            </a:r>
          </a:p>
        </p:txBody>
      </p:sp>
      <p:sp>
        <p:nvSpPr>
          <p:cNvPr id="6" name="Content Placeholder 2"/>
          <p:cNvSpPr txBox="1">
            <a:spLocks/>
          </p:cNvSpPr>
          <p:nvPr/>
        </p:nvSpPr>
        <p:spPr>
          <a:xfrm>
            <a:off x="3548742" y="702129"/>
            <a:ext cx="7952339" cy="545419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650" y="91488"/>
            <a:ext cx="8064347" cy="6766512"/>
          </a:xfrm>
          <a:prstGeom prst="rect">
            <a:avLst/>
          </a:prstGeom>
        </p:spPr>
      </p:pic>
      <p:sp>
        <p:nvSpPr>
          <p:cNvPr id="4" name="Rectangle 3"/>
          <p:cNvSpPr/>
          <p:nvPr/>
        </p:nvSpPr>
        <p:spPr>
          <a:xfrm>
            <a:off x="0" y="5430394"/>
            <a:ext cx="6096000" cy="646331"/>
          </a:xfrm>
          <a:prstGeom prst="rect">
            <a:avLst/>
          </a:prstGeom>
        </p:spPr>
        <p:txBody>
          <a:bodyPr>
            <a:spAutoFit/>
          </a:bodyPr>
          <a:lstStyle/>
          <a:p>
            <a:r>
              <a:rPr lang="en-US"/>
              <a:t>Robert Wood Johnson Foundation</a:t>
            </a:r>
          </a:p>
          <a:p>
            <a:r>
              <a:rPr lang="en-US"/>
              <a:t>www.rwjf.org/aces</a:t>
            </a:r>
          </a:p>
        </p:txBody>
      </p:sp>
      <p:sp>
        <p:nvSpPr>
          <p:cNvPr id="7" name="Date Placeholder 5">
            <a:extLst>
              <a:ext uri="{FF2B5EF4-FFF2-40B4-BE49-F238E27FC236}">
                <a16:creationId xmlns:a16="http://schemas.microsoft.com/office/drawing/2014/main" id="{F96A40AC-370C-45D7-B340-F409CCFBF1B0}"/>
              </a:ext>
            </a:extLst>
          </p:cNvPr>
          <p:cNvSpPr>
            <a:spLocks noGrp="1"/>
          </p:cNvSpPr>
          <p:nvPr>
            <p:ph type="dt" sz="half" idx="10"/>
          </p:nvPr>
        </p:nvSpPr>
        <p:spPr>
          <a:xfrm>
            <a:off x="262465" y="6356350"/>
            <a:ext cx="2743200" cy="365125"/>
          </a:xfrm>
        </p:spPr>
        <p:txBody>
          <a:bodyPr/>
          <a:lstStyle/>
          <a:p>
            <a:fld id="{F9709FA1-789B-45E7-9CC4-8C1DA9595D4E}" type="datetime1">
              <a:rPr lang="en-US" smtClean="0"/>
              <a:t>4/25/2023</a:t>
            </a:fld>
            <a:endParaRPr lang="en-US"/>
          </a:p>
        </p:txBody>
      </p:sp>
    </p:spTree>
    <p:extLst>
      <p:ext uri="{BB962C8B-B14F-4D97-AF65-F5344CB8AC3E}">
        <p14:creationId xmlns:p14="http://schemas.microsoft.com/office/powerpoint/2010/main" val="3198599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654-FD09-7C3F-BF58-26B7D6DF22BC}"/>
              </a:ext>
            </a:extLst>
          </p:cNvPr>
          <p:cNvSpPr>
            <a:spLocks noGrp="1"/>
          </p:cNvSpPr>
          <p:nvPr>
            <p:ph type="title"/>
          </p:nvPr>
        </p:nvSpPr>
        <p:spPr/>
        <p:txBody>
          <a:bodyPr/>
          <a:lstStyle/>
          <a:p>
            <a:r>
              <a:rPr lang="en-US"/>
              <a:t>The Historical Context for Domestic Violence and Child Welfare</a:t>
            </a:r>
          </a:p>
        </p:txBody>
      </p:sp>
      <p:sp>
        <p:nvSpPr>
          <p:cNvPr id="3" name="Text Placeholder 2">
            <a:extLst>
              <a:ext uri="{FF2B5EF4-FFF2-40B4-BE49-F238E27FC236}">
                <a16:creationId xmlns:a16="http://schemas.microsoft.com/office/drawing/2014/main" id="{7F96F729-58F0-1EEB-CBE5-01C3DF09034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408C7D3-0B55-02D3-F3F3-598C8E3C70D8}"/>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Slide Number Placeholder 4">
            <a:extLst>
              <a:ext uri="{FF2B5EF4-FFF2-40B4-BE49-F238E27FC236}">
                <a16:creationId xmlns:a16="http://schemas.microsoft.com/office/drawing/2014/main" id="{071F53E9-FB7C-7219-0730-7C248A50EB37}"/>
              </a:ext>
            </a:extLst>
          </p:cNvPr>
          <p:cNvSpPr>
            <a:spLocks noGrp="1"/>
          </p:cNvSpPr>
          <p:nvPr>
            <p:ph type="sldNum" sz="quarter" idx="12"/>
          </p:nvPr>
        </p:nvSpPr>
        <p:spPr/>
        <p:txBody>
          <a:bodyPr/>
          <a:lstStyle/>
          <a:p>
            <a:fld id="{64101CFA-57F1-4FDC-BFFB-9BD835F408A7}" type="slidenum">
              <a:rPr lang="en-US" smtClean="0"/>
              <a:t>27</a:t>
            </a:fld>
            <a:endParaRPr lang="en-US"/>
          </a:p>
        </p:txBody>
      </p:sp>
    </p:spTree>
    <p:extLst>
      <p:ext uri="{BB962C8B-B14F-4D97-AF65-F5344CB8AC3E}">
        <p14:creationId xmlns:p14="http://schemas.microsoft.com/office/powerpoint/2010/main" val="424587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155-9DE1-5169-BEC0-614852CDC239}"/>
              </a:ext>
            </a:extLst>
          </p:cNvPr>
          <p:cNvSpPr>
            <a:spLocks noGrp="1"/>
          </p:cNvSpPr>
          <p:nvPr>
            <p:ph type="title"/>
          </p:nvPr>
        </p:nvSpPr>
        <p:spPr/>
        <p:txBody>
          <a:bodyPr/>
          <a:lstStyle/>
          <a:p>
            <a:r>
              <a:rPr lang="en-US"/>
              <a:t>Historical Differences of Domestic Violence and Child Welfare Work</a:t>
            </a:r>
          </a:p>
        </p:txBody>
      </p:sp>
      <p:graphicFrame>
        <p:nvGraphicFramePr>
          <p:cNvPr id="6" name="Content Placeholder 5">
            <a:extLst>
              <a:ext uri="{FF2B5EF4-FFF2-40B4-BE49-F238E27FC236}">
                <a16:creationId xmlns:a16="http://schemas.microsoft.com/office/drawing/2014/main" id="{68B255E5-D8B9-0C35-2D86-6BB1E6D915F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B57AB2D-3388-8FFE-A4D5-29BCEC8C550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29BB5556-B318-6832-73FB-0FB4C11411A7}"/>
              </a:ext>
            </a:extLst>
          </p:cNvPr>
          <p:cNvSpPr>
            <a:spLocks noGrp="1"/>
          </p:cNvSpPr>
          <p:nvPr>
            <p:ph type="sldNum" sz="quarter" idx="12"/>
          </p:nvPr>
        </p:nvSpPr>
        <p:spPr/>
        <p:txBody>
          <a:bodyPr/>
          <a:lstStyle/>
          <a:p>
            <a:fld id="{64101CFA-57F1-4FDC-BFFB-9BD835F408A7}" type="slidenum">
              <a:rPr lang="en-US" smtClean="0"/>
              <a:pPr/>
              <a:t>28</a:t>
            </a:fld>
            <a:endParaRPr lang="en-US"/>
          </a:p>
        </p:txBody>
      </p:sp>
    </p:spTree>
    <p:extLst>
      <p:ext uri="{BB962C8B-B14F-4D97-AF65-F5344CB8AC3E}">
        <p14:creationId xmlns:p14="http://schemas.microsoft.com/office/powerpoint/2010/main" val="273965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3FA7-6483-41CB-51A3-350D7CB3BFDB}"/>
              </a:ext>
            </a:extLst>
          </p:cNvPr>
          <p:cNvSpPr>
            <a:spLocks noGrp="1"/>
          </p:cNvSpPr>
          <p:nvPr>
            <p:ph type="title"/>
          </p:nvPr>
        </p:nvSpPr>
        <p:spPr/>
        <p:txBody>
          <a:bodyPr/>
          <a:lstStyle/>
          <a:p>
            <a:r>
              <a:rPr lang="en-US"/>
              <a:t>Challenges of the Work</a:t>
            </a:r>
          </a:p>
        </p:txBody>
      </p:sp>
      <p:graphicFrame>
        <p:nvGraphicFramePr>
          <p:cNvPr id="6" name="Content Placeholder 5">
            <a:extLst>
              <a:ext uri="{FF2B5EF4-FFF2-40B4-BE49-F238E27FC236}">
                <a16:creationId xmlns:a16="http://schemas.microsoft.com/office/drawing/2014/main" id="{770541FF-5500-2C8C-C5B1-86FA1733D589}"/>
              </a:ext>
            </a:extLst>
          </p:cNvPr>
          <p:cNvGraphicFramePr>
            <a:graphicFrameLocks noGrp="1"/>
          </p:cNvGraphicFramePr>
          <p:nvPr>
            <p:ph idx="1"/>
          </p:nvPr>
        </p:nvGraphicFramePr>
        <p:xfrm>
          <a:off x="838199" y="1734998"/>
          <a:ext cx="10515599" cy="4182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3A6750F-96A0-F286-64E1-F3287CB7C91E}"/>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63128A89-82AA-9862-9875-17D39313685F}"/>
              </a:ext>
            </a:extLst>
          </p:cNvPr>
          <p:cNvSpPr>
            <a:spLocks noGrp="1"/>
          </p:cNvSpPr>
          <p:nvPr>
            <p:ph type="sldNum" sz="quarter" idx="12"/>
          </p:nvPr>
        </p:nvSpPr>
        <p:spPr/>
        <p:txBody>
          <a:bodyPr/>
          <a:lstStyle/>
          <a:p>
            <a:fld id="{64101CFA-57F1-4FDC-BFFB-9BD835F408A7}" type="slidenum">
              <a:rPr lang="en-US" smtClean="0"/>
              <a:pPr/>
              <a:t>29</a:t>
            </a:fld>
            <a:endParaRPr lang="en-US"/>
          </a:p>
        </p:txBody>
      </p:sp>
    </p:spTree>
    <p:extLst>
      <p:ext uri="{BB962C8B-B14F-4D97-AF65-F5344CB8AC3E}">
        <p14:creationId xmlns:p14="http://schemas.microsoft.com/office/powerpoint/2010/main" val="419990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95E9-88E2-178F-DC71-EFD0149CB62F}"/>
              </a:ext>
            </a:extLst>
          </p:cNvPr>
          <p:cNvSpPr>
            <a:spLocks noGrp="1"/>
          </p:cNvSpPr>
          <p:nvPr>
            <p:ph type="title"/>
          </p:nvPr>
        </p:nvSpPr>
        <p:spPr/>
        <p:txBody>
          <a:bodyPr/>
          <a:lstStyle/>
          <a:p>
            <a:r>
              <a:rPr lang="en-US"/>
              <a:t>Who We Are</a:t>
            </a:r>
          </a:p>
        </p:txBody>
      </p:sp>
      <p:graphicFrame>
        <p:nvGraphicFramePr>
          <p:cNvPr id="6" name="Content Placeholder 5">
            <a:extLst>
              <a:ext uri="{FF2B5EF4-FFF2-40B4-BE49-F238E27FC236}">
                <a16:creationId xmlns:a16="http://schemas.microsoft.com/office/drawing/2014/main" id="{728618EE-6BD7-A98E-7D00-C4AAE43795A7}"/>
              </a:ext>
            </a:extLst>
          </p:cNvPr>
          <p:cNvGraphicFramePr>
            <a:graphicFrameLocks noGrp="1"/>
          </p:cNvGraphicFramePr>
          <p:nvPr>
            <p:ph idx="1"/>
            <p:extLst>
              <p:ext uri="{D42A27DB-BD31-4B8C-83A1-F6EECF244321}">
                <p14:modId xmlns:p14="http://schemas.microsoft.com/office/powerpoint/2010/main" val="2079256201"/>
              </p:ext>
            </p:extLst>
          </p:nvPr>
        </p:nvGraphicFramePr>
        <p:xfrm>
          <a:off x="838200" y="1352811"/>
          <a:ext cx="11211838" cy="482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5CEBDFD-F774-3E40-BA18-7521A00F2B5D}"/>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EF2FC784-D492-4119-192E-D0F8198D4B5B}"/>
              </a:ext>
            </a:extLst>
          </p:cNvPr>
          <p:cNvSpPr>
            <a:spLocks noGrp="1"/>
          </p:cNvSpPr>
          <p:nvPr>
            <p:ph type="sldNum" sz="quarter" idx="12"/>
          </p:nvPr>
        </p:nvSpPr>
        <p:spPr/>
        <p:txBody>
          <a:bodyPr/>
          <a:lstStyle/>
          <a:p>
            <a:fld id="{64101CFA-57F1-4FDC-BFFB-9BD835F408A7}" type="slidenum">
              <a:rPr lang="en-US" smtClean="0"/>
              <a:pPr/>
              <a:t>3</a:t>
            </a:fld>
            <a:endParaRPr lang="en-US"/>
          </a:p>
        </p:txBody>
      </p:sp>
    </p:spTree>
    <p:extLst>
      <p:ext uri="{BB962C8B-B14F-4D97-AF65-F5344CB8AC3E}">
        <p14:creationId xmlns:p14="http://schemas.microsoft.com/office/powerpoint/2010/main" val="122637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56C8-038C-2BDB-58AD-FD927DE182FF}"/>
              </a:ext>
            </a:extLst>
          </p:cNvPr>
          <p:cNvSpPr>
            <a:spLocks noGrp="1"/>
          </p:cNvSpPr>
          <p:nvPr>
            <p:ph type="title"/>
          </p:nvPr>
        </p:nvSpPr>
        <p:spPr/>
        <p:txBody>
          <a:bodyPr/>
          <a:lstStyle/>
          <a:p>
            <a:r>
              <a:rPr lang="en-US"/>
              <a:t>Challenges of the Work, continued</a:t>
            </a:r>
          </a:p>
        </p:txBody>
      </p:sp>
      <p:graphicFrame>
        <p:nvGraphicFramePr>
          <p:cNvPr id="6" name="Content Placeholder 5">
            <a:extLst>
              <a:ext uri="{FF2B5EF4-FFF2-40B4-BE49-F238E27FC236}">
                <a16:creationId xmlns:a16="http://schemas.microsoft.com/office/drawing/2014/main" id="{AAE36395-F34E-22A1-2BC7-5D6CAE8F8480}"/>
              </a:ext>
            </a:extLst>
          </p:cNvPr>
          <p:cNvGraphicFramePr>
            <a:graphicFrameLocks noGrp="1"/>
          </p:cNvGraphicFramePr>
          <p:nvPr>
            <p:ph idx="1"/>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E4BA79E-52EF-FDC0-F3A9-1ADBBE2C53B0}"/>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419FE26B-D5B9-1DA0-902D-CD9442908B4F}"/>
              </a:ext>
            </a:extLst>
          </p:cNvPr>
          <p:cNvSpPr>
            <a:spLocks noGrp="1"/>
          </p:cNvSpPr>
          <p:nvPr>
            <p:ph type="sldNum" sz="quarter" idx="12"/>
          </p:nvPr>
        </p:nvSpPr>
        <p:spPr/>
        <p:txBody>
          <a:bodyPr/>
          <a:lstStyle/>
          <a:p>
            <a:fld id="{64101CFA-57F1-4FDC-BFFB-9BD835F408A7}" type="slidenum">
              <a:rPr lang="en-US" smtClean="0"/>
              <a:pPr/>
              <a:t>30</a:t>
            </a:fld>
            <a:endParaRPr lang="en-US"/>
          </a:p>
        </p:txBody>
      </p:sp>
    </p:spTree>
    <p:extLst>
      <p:ext uri="{BB962C8B-B14F-4D97-AF65-F5344CB8AC3E}">
        <p14:creationId xmlns:p14="http://schemas.microsoft.com/office/powerpoint/2010/main" val="23061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7713-0D57-ACCF-4CCE-42C58DD5CAA5}"/>
              </a:ext>
            </a:extLst>
          </p:cNvPr>
          <p:cNvSpPr>
            <a:spLocks noGrp="1"/>
          </p:cNvSpPr>
          <p:nvPr>
            <p:ph type="title"/>
          </p:nvPr>
        </p:nvSpPr>
        <p:spPr/>
        <p:txBody>
          <a:bodyPr/>
          <a:lstStyle/>
          <a:p>
            <a:r>
              <a:rPr lang="en-US"/>
              <a:t>Building a Coordinated Community Response</a:t>
            </a:r>
          </a:p>
        </p:txBody>
      </p:sp>
      <p:sp>
        <p:nvSpPr>
          <p:cNvPr id="3" name="Text Placeholder 2">
            <a:extLst>
              <a:ext uri="{FF2B5EF4-FFF2-40B4-BE49-F238E27FC236}">
                <a16:creationId xmlns:a16="http://schemas.microsoft.com/office/drawing/2014/main" id="{562D5A2E-E445-283D-9FD1-FA416444D08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775E44D-D6E9-13E1-814B-D5C4F0B0C8EE}"/>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Slide Number Placeholder 4">
            <a:extLst>
              <a:ext uri="{FF2B5EF4-FFF2-40B4-BE49-F238E27FC236}">
                <a16:creationId xmlns:a16="http://schemas.microsoft.com/office/drawing/2014/main" id="{76425AD6-EDAA-6088-E457-34153F28C496}"/>
              </a:ext>
            </a:extLst>
          </p:cNvPr>
          <p:cNvSpPr>
            <a:spLocks noGrp="1"/>
          </p:cNvSpPr>
          <p:nvPr>
            <p:ph type="sldNum" sz="quarter" idx="12"/>
          </p:nvPr>
        </p:nvSpPr>
        <p:spPr/>
        <p:txBody>
          <a:bodyPr/>
          <a:lstStyle/>
          <a:p>
            <a:fld id="{64101CFA-57F1-4FDC-BFFB-9BD835F408A7}" type="slidenum">
              <a:rPr lang="en-US" smtClean="0"/>
              <a:t>31</a:t>
            </a:fld>
            <a:endParaRPr lang="en-US"/>
          </a:p>
        </p:txBody>
      </p:sp>
    </p:spTree>
    <p:extLst>
      <p:ext uri="{BB962C8B-B14F-4D97-AF65-F5344CB8AC3E}">
        <p14:creationId xmlns:p14="http://schemas.microsoft.com/office/powerpoint/2010/main" val="144976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EA27-0DF8-6647-E71D-23BE2460DA6F}"/>
              </a:ext>
            </a:extLst>
          </p:cNvPr>
          <p:cNvSpPr>
            <a:spLocks noGrp="1"/>
          </p:cNvSpPr>
          <p:nvPr>
            <p:ph type="title"/>
          </p:nvPr>
        </p:nvSpPr>
        <p:spPr/>
        <p:txBody>
          <a:bodyPr/>
          <a:lstStyle/>
          <a:p>
            <a:r>
              <a:rPr lang="en-US"/>
              <a:t>Building Recognition of the Issue</a:t>
            </a:r>
          </a:p>
        </p:txBody>
      </p:sp>
      <p:graphicFrame>
        <p:nvGraphicFramePr>
          <p:cNvPr id="6" name="Content Placeholder 5">
            <a:extLst>
              <a:ext uri="{FF2B5EF4-FFF2-40B4-BE49-F238E27FC236}">
                <a16:creationId xmlns:a16="http://schemas.microsoft.com/office/drawing/2014/main" id="{C0F08805-AABE-D8AF-5F5C-ABDB3F7AE005}"/>
              </a:ext>
            </a:extLst>
          </p:cNvPr>
          <p:cNvGraphicFramePr>
            <a:graphicFrameLocks noGrp="1"/>
          </p:cNvGraphicFramePr>
          <p:nvPr>
            <p:ph idx="1"/>
          </p:nvPr>
        </p:nvGraphicFramePr>
        <p:xfrm>
          <a:off x="382137" y="1427967"/>
          <a:ext cx="11423175" cy="482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B730E77-4343-354E-A623-57FD8C19FE58}"/>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B27B619A-1BEE-D20A-4D03-57FD159A1950}"/>
              </a:ext>
            </a:extLst>
          </p:cNvPr>
          <p:cNvSpPr>
            <a:spLocks noGrp="1"/>
          </p:cNvSpPr>
          <p:nvPr>
            <p:ph type="sldNum" sz="quarter" idx="12"/>
          </p:nvPr>
        </p:nvSpPr>
        <p:spPr/>
        <p:txBody>
          <a:bodyPr/>
          <a:lstStyle/>
          <a:p>
            <a:fld id="{64101CFA-57F1-4FDC-BFFB-9BD835F408A7}" type="slidenum">
              <a:rPr lang="en-US" smtClean="0"/>
              <a:pPr/>
              <a:t>32</a:t>
            </a:fld>
            <a:endParaRPr lang="en-US"/>
          </a:p>
        </p:txBody>
      </p:sp>
    </p:spTree>
    <p:extLst>
      <p:ext uri="{BB962C8B-B14F-4D97-AF65-F5344CB8AC3E}">
        <p14:creationId xmlns:p14="http://schemas.microsoft.com/office/powerpoint/2010/main" val="290033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008A-160E-411B-87BB-ED32A29FBDD8}"/>
              </a:ext>
            </a:extLst>
          </p:cNvPr>
          <p:cNvSpPr>
            <a:spLocks noGrp="1"/>
          </p:cNvSpPr>
          <p:nvPr>
            <p:ph type="title"/>
          </p:nvPr>
        </p:nvSpPr>
        <p:spPr/>
        <p:txBody>
          <a:bodyPr/>
          <a:lstStyle/>
          <a:p>
            <a:r>
              <a:rPr lang="en-US"/>
              <a:t>Developing a Mission</a:t>
            </a:r>
          </a:p>
        </p:txBody>
      </p:sp>
      <p:graphicFrame>
        <p:nvGraphicFramePr>
          <p:cNvPr id="4" name="Content Placeholder 3">
            <a:extLst>
              <a:ext uri="{FF2B5EF4-FFF2-40B4-BE49-F238E27FC236}">
                <a16:creationId xmlns:a16="http://schemas.microsoft.com/office/drawing/2014/main" id="{9470DD0F-EBC8-4039-AE20-EAEC38893992}"/>
              </a:ext>
            </a:extLst>
          </p:cNvPr>
          <p:cNvGraphicFramePr>
            <a:graphicFrameLocks noGrp="1"/>
          </p:cNvGraphicFramePr>
          <p:nvPr>
            <p:ph idx="1"/>
          </p:nvPr>
        </p:nvGraphicFramePr>
        <p:xfrm>
          <a:off x="4998054" y="1621587"/>
          <a:ext cx="6597283" cy="400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4/25/2023</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33</a:t>
            </a:fld>
            <a:endParaRPr lang="en-US"/>
          </a:p>
        </p:txBody>
      </p:sp>
      <p:pic>
        <p:nvPicPr>
          <p:cNvPr id="9" name="Picture 8">
            <a:extLst>
              <a:ext uri="{FF2B5EF4-FFF2-40B4-BE49-F238E27FC236}">
                <a16:creationId xmlns:a16="http://schemas.microsoft.com/office/drawing/2014/main" id="{011AF588-0E46-40CE-913D-815B016A590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93" y="1958766"/>
            <a:ext cx="4549480" cy="3389611"/>
          </a:xfrm>
          <a:prstGeom prst="rect">
            <a:avLst/>
          </a:prstGeom>
          <a:noFill/>
          <a:ln>
            <a:noFill/>
          </a:ln>
        </p:spPr>
      </p:pic>
    </p:spTree>
    <p:extLst>
      <p:ext uri="{BB962C8B-B14F-4D97-AF65-F5344CB8AC3E}">
        <p14:creationId xmlns:p14="http://schemas.microsoft.com/office/powerpoint/2010/main" val="398192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EC21B9-3360-4800-8E14-90304EA1B339}"/>
              </a:ext>
            </a:extLst>
          </p:cNvPr>
          <p:cNvSpPr>
            <a:spLocks noGrp="1"/>
          </p:cNvSpPr>
          <p:nvPr>
            <p:ph type="dt" sz="half" idx="10"/>
          </p:nvPr>
        </p:nvSpPr>
        <p:spPr/>
        <p:txBody>
          <a:bodyPr/>
          <a:lstStyle/>
          <a:p>
            <a:fld id="{F9709FA1-789B-45E7-9CC4-8C1DA9595D4E}" type="datetime1">
              <a:rPr lang="en-US" smtClean="0"/>
              <a:t>4/25/2023</a:t>
            </a:fld>
            <a:endParaRPr lang="en-US"/>
          </a:p>
        </p:txBody>
      </p:sp>
      <p:sp>
        <p:nvSpPr>
          <p:cNvPr id="7" name="Slide Number Placeholder 6">
            <a:extLst>
              <a:ext uri="{FF2B5EF4-FFF2-40B4-BE49-F238E27FC236}">
                <a16:creationId xmlns:a16="http://schemas.microsoft.com/office/drawing/2014/main" id="{7BB338C7-62EC-490C-9C74-4BAC47BAE423}"/>
              </a:ext>
            </a:extLst>
          </p:cNvPr>
          <p:cNvSpPr>
            <a:spLocks noGrp="1"/>
          </p:cNvSpPr>
          <p:nvPr>
            <p:ph type="sldNum" sz="quarter" idx="12"/>
          </p:nvPr>
        </p:nvSpPr>
        <p:spPr/>
        <p:txBody>
          <a:bodyPr/>
          <a:lstStyle/>
          <a:p>
            <a:fld id="{64101CFA-57F1-4FDC-BFFB-9BD835F408A7}" type="slidenum">
              <a:rPr lang="en-US" smtClean="0"/>
              <a:t>34</a:t>
            </a:fld>
            <a:endParaRPr lang="en-US"/>
          </a:p>
        </p:txBody>
      </p:sp>
      <p:pic>
        <p:nvPicPr>
          <p:cNvPr id="8" name="Picture 7">
            <a:extLst>
              <a:ext uri="{FF2B5EF4-FFF2-40B4-BE49-F238E27FC236}">
                <a16:creationId xmlns:a16="http://schemas.microsoft.com/office/drawing/2014/main" id="{29B891CF-EF7C-4A70-A8BF-C5287E72DA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93" y="1958766"/>
            <a:ext cx="4549480" cy="3389611"/>
          </a:xfrm>
          <a:prstGeom prst="rect">
            <a:avLst/>
          </a:prstGeom>
          <a:noFill/>
          <a:ln>
            <a:noFill/>
          </a:ln>
        </p:spPr>
      </p:pic>
      <p:pic>
        <p:nvPicPr>
          <p:cNvPr id="10" name="Picture 9">
            <a:extLst>
              <a:ext uri="{FF2B5EF4-FFF2-40B4-BE49-F238E27FC236}">
                <a16:creationId xmlns:a16="http://schemas.microsoft.com/office/drawing/2014/main" id="{843F0802-98EE-4644-A7C8-C6AA7849035F}"/>
              </a:ext>
            </a:extLst>
          </p:cNvPr>
          <p:cNvPicPr>
            <a:picLocks noChangeAspect="1"/>
          </p:cNvPicPr>
          <p:nvPr/>
        </p:nvPicPr>
        <p:blipFill rotWithShape="1">
          <a:blip r:embed="rId4"/>
          <a:srcRect b="1586"/>
          <a:stretch/>
        </p:blipFill>
        <p:spPr>
          <a:xfrm>
            <a:off x="4658265" y="1509623"/>
            <a:ext cx="7126048" cy="4509472"/>
          </a:xfrm>
          <a:prstGeom prst="rect">
            <a:avLst/>
          </a:prstGeom>
        </p:spPr>
      </p:pic>
    </p:spTree>
    <p:extLst>
      <p:ext uri="{BB962C8B-B14F-4D97-AF65-F5344CB8AC3E}">
        <p14:creationId xmlns:p14="http://schemas.microsoft.com/office/powerpoint/2010/main" val="159067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54D5-C8B1-4C41-8830-5D06FAA7AABD}"/>
              </a:ext>
            </a:extLst>
          </p:cNvPr>
          <p:cNvSpPr>
            <a:spLocks noGrp="1"/>
          </p:cNvSpPr>
          <p:nvPr>
            <p:ph type="title"/>
          </p:nvPr>
        </p:nvSpPr>
        <p:spPr/>
        <p:txBody>
          <a:bodyPr/>
          <a:lstStyle/>
          <a:p>
            <a:r>
              <a:rPr lang="en-US"/>
              <a:t>Critical Partnerships </a:t>
            </a:r>
          </a:p>
        </p:txBody>
      </p:sp>
      <p:graphicFrame>
        <p:nvGraphicFramePr>
          <p:cNvPr id="4" name="Content Placeholder 3">
            <a:extLst>
              <a:ext uri="{FF2B5EF4-FFF2-40B4-BE49-F238E27FC236}">
                <a16:creationId xmlns:a16="http://schemas.microsoft.com/office/drawing/2014/main" id="{22750415-157D-4054-9355-4BD4CE0A370C}"/>
              </a:ext>
            </a:extLst>
          </p:cNvPr>
          <p:cNvGraphicFramePr>
            <a:graphicFrameLocks noGrp="1"/>
          </p:cNvGraphicFramePr>
          <p:nvPr>
            <p:ph idx="1"/>
            <p:extLst>
              <p:ext uri="{D42A27DB-BD31-4B8C-83A1-F6EECF244321}">
                <p14:modId xmlns:p14="http://schemas.microsoft.com/office/powerpoint/2010/main" val="3390863912"/>
              </p:ext>
            </p:extLst>
          </p:nvPr>
        </p:nvGraphicFramePr>
        <p:xfrm>
          <a:off x="838199" y="1450767"/>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FCBEB894-C9C8-45AE-9D5B-4335E058B6B6}"/>
              </a:ext>
            </a:extLst>
          </p:cNvPr>
          <p:cNvSpPr>
            <a:spLocks noGrp="1"/>
          </p:cNvSpPr>
          <p:nvPr>
            <p:ph type="dt" sz="half" idx="10"/>
          </p:nvPr>
        </p:nvSpPr>
        <p:spPr/>
        <p:txBody>
          <a:bodyPr/>
          <a:lstStyle/>
          <a:p>
            <a:fld id="{943CC7E6-1669-4206-86EA-AD28DDECC9E2}" type="datetime1">
              <a:rPr lang="en-US" smtClean="0"/>
              <a:t>4/25/2023</a:t>
            </a:fld>
            <a:endParaRPr lang="en-US"/>
          </a:p>
        </p:txBody>
      </p:sp>
      <p:sp>
        <p:nvSpPr>
          <p:cNvPr id="7" name="Slide Number Placeholder 6">
            <a:extLst>
              <a:ext uri="{FF2B5EF4-FFF2-40B4-BE49-F238E27FC236}">
                <a16:creationId xmlns:a16="http://schemas.microsoft.com/office/drawing/2014/main" id="{4DB11447-F676-41AC-B03A-B80D9C4825DC}"/>
              </a:ext>
            </a:extLst>
          </p:cNvPr>
          <p:cNvSpPr>
            <a:spLocks noGrp="1"/>
          </p:cNvSpPr>
          <p:nvPr>
            <p:ph type="sldNum" sz="quarter" idx="12"/>
          </p:nvPr>
        </p:nvSpPr>
        <p:spPr/>
        <p:txBody>
          <a:bodyPr/>
          <a:lstStyle/>
          <a:p>
            <a:fld id="{64101CFA-57F1-4FDC-BFFB-9BD835F408A7}" type="slidenum">
              <a:rPr lang="en-US" smtClean="0"/>
              <a:t>35</a:t>
            </a:fld>
            <a:endParaRPr lang="en-US"/>
          </a:p>
        </p:txBody>
      </p:sp>
    </p:spTree>
    <p:extLst>
      <p:ext uri="{BB962C8B-B14F-4D97-AF65-F5344CB8AC3E}">
        <p14:creationId xmlns:p14="http://schemas.microsoft.com/office/powerpoint/2010/main" val="3104022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54D5-C8B1-4C41-8830-5D06FAA7AABD}"/>
              </a:ext>
            </a:extLst>
          </p:cNvPr>
          <p:cNvSpPr>
            <a:spLocks noGrp="1"/>
          </p:cNvSpPr>
          <p:nvPr>
            <p:ph type="title"/>
          </p:nvPr>
        </p:nvSpPr>
        <p:spPr/>
        <p:txBody>
          <a:bodyPr/>
          <a:lstStyle/>
          <a:p>
            <a:r>
              <a:rPr lang="en-US"/>
              <a:t>Who’s at the Table?</a:t>
            </a:r>
          </a:p>
        </p:txBody>
      </p:sp>
      <p:graphicFrame>
        <p:nvGraphicFramePr>
          <p:cNvPr id="4" name="Content Placeholder 3">
            <a:extLst>
              <a:ext uri="{FF2B5EF4-FFF2-40B4-BE49-F238E27FC236}">
                <a16:creationId xmlns:a16="http://schemas.microsoft.com/office/drawing/2014/main" id="{8BAF1FBC-7100-4050-ACD8-051F7A1818C7}"/>
              </a:ext>
            </a:extLst>
          </p:cNvPr>
          <p:cNvGraphicFramePr>
            <a:graphicFrameLocks noGrp="1"/>
          </p:cNvGraphicFramePr>
          <p:nvPr>
            <p:ph idx="1"/>
          </p:nvPr>
        </p:nvGraphicFramePr>
        <p:xfrm>
          <a:off x="838200" y="158570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FCBEB894-C9C8-45AE-9D5B-4335E058B6B6}"/>
              </a:ext>
            </a:extLst>
          </p:cNvPr>
          <p:cNvSpPr>
            <a:spLocks noGrp="1"/>
          </p:cNvSpPr>
          <p:nvPr>
            <p:ph type="dt" sz="half" idx="10"/>
          </p:nvPr>
        </p:nvSpPr>
        <p:spPr/>
        <p:txBody>
          <a:bodyPr/>
          <a:lstStyle/>
          <a:p>
            <a:fld id="{943CC7E6-1669-4206-86EA-AD28DDECC9E2}" type="datetime1">
              <a:rPr lang="en-US" smtClean="0"/>
              <a:t>4/25/2023</a:t>
            </a:fld>
            <a:endParaRPr lang="en-US"/>
          </a:p>
        </p:txBody>
      </p:sp>
      <p:sp>
        <p:nvSpPr>
          <p:cNvPr id="7" name="Slide Number Placeholder 6">
            <a:extLst>
              <a:ext uri="{FF2B5EF4-FFF2-40B4-BE49-F238E27FC236}">
                <a16:creationId xmlns:a16="http://schemas.microsoft.com/office/drawing/2014/main" id="{4DB11447-F676-41AC-B03A-B80D9C4825DC}"/>
              </a:ext>
            </a:extLst>
          </p:cNvPr>
          <p:cNvSpPr>
            <a:spLocks noGrp="1"/>
          </p:cNvSpPr>
          <p:nvPr>
            <p:ph type="sldNum" sz="quarter" idx="12"/>
          </p:nvPr>
        </p:nvSpPr>
        <p:spPr/>
        <p:txBody>
          <a:bodyPr/>
          <a:lstStyle/>
          <a:p>
            <a:fld id="{64101CFA-57F1-4FDC-BFFB-9BD835F408A7}" type="slidenum">
              <a:rPr lang="en-US" smtClean="0"/>
              <a:t>36</a:t>
            </a:fld>
            <a:endParaRPr lang="en-US"/>
          </a:p>
        </p:txBody>
      </p:sp>
    </p:spTree>
    <p:extLst>
      <p:ext uri="{BB962C8B-B14F-4D97-AF65-F5344CB8AC3E}">
        <p14:creationId xmlns:p14="http://schemas.microsoft.com/office/powerpoint/2010/main" val="810664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54D5-C8B1-4C41-8830-5D06FAA7AABD}"/>
              </a:ext>
            </a:extLst>
          </p:cNvPr>
          <p:cNvSpPr>
            <a:spLocks noGrp="1"/>
          </p:cNvSpPr>
          <p:nvPr>
            <p:ph type="title"/>
          </p:nvPr>
        </p:nvSpPr>
        <p:spPr>
          <a:xfrm>
            <a:off x="391064" y="242595"/>
            <a:ext cx="10515600" cy="1325563"/>
          </a:xfrm>
        </p:spPr>
        <p:txBody>
          <a:bodyPr/>
          <a:lstStyle/>
          <a:p>
            <a:r>
              <a:rPr lang="en-US"/>
              <a:t>Goals of the Step Up 4 Kids Coalition</a:t>
            </a:r>
          </a:p>
        </p:txBody>
      </p:sp>
      <p:graphicFrame>
        <p:nvGraphicFramePr>
          <p:cNvPr id="4" name="Content Placeholder 3">
            <a:extLst>
              <a:ext uri="{FF2B5EF4-FFF2-40B4-BE49-F238E27FC236}">
                <a16:creationId xmlns:a16="http://schemas.microsoft.com/office/drawing/2014/main" id="{47DEF607-75A6-4A35-BE28-593556AC2C44}"/>
              </a:ext>
            </a:extLst>
          </p:cNvPr>
          <p:cNvGraphicFramePr>
            <a:graphicFrameLocks noGrp="1"/>
          </p:cNvGraphicFramePr>
          <p:nvPr>
            <p:ph idx="1"/>
            <p:extLst>
              <p:ext uri="{D42A27DB-BD31-4B8C-83A1-F6EECF244321}">
                <p14:modId xmlns:p14="http://schemas.microsoft.com/office/powerpoint/2010/main" val="884221444"/>
              </p:ext>
            </p:extLst>
          </p:nvPr>
        </p:nvGraphicFramePr>
        <p:xfrm>
          <a:off x="396815" y="1173193"/>
          <a:ext cx="11404121" cy="498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FCBEB894-C9C8-45AE-9D5B-4335E058B6B6}"/>
              </a:ext>
            </a:extLst>
          </p:cNvPr>
          <p:cNvSpPr>
            <a:spLocks noGrp="1"/>
          </p:cNvSpPr>
          <p:nvPr>
            <p:ph type="dt" sz="half" idx="10"/>
          </p:nvPr>
        </p:nvSpPr>
        <p:spPr/>
        <p:txBody>
          <a:bodyPr/>
          <a:lstStyle/>
          <a:p>
            <a:fld id="{943CC7E6-1669-4206-86EA-AD28DDECC9E2}" type="datetime1">
              <a:rPr lang="en-US" smtClean="0"/>
              <a:t>4/25/2023</a:t>
            </a:fld>
            <a:endParaRPr lang="en-US"/>
          </a:p>
        </p:txBody>
      </p:sp>
      <p:sp>
        <p:nvSpPr>
          <p:cNvPr id="7" name="Slide Number Placeholder 6">
            <a:extLst>
              <a:ext uri="{FF2B5EF4-FFF2-40B4-BE49-F238E27FC236}">
                <a16:creationId xmlns:a16="http://schemas.microsoft.com/office/drawing/2014/main" id="{4DB11447-F676-41AC-B03A-B80D9C4825DC}"/>
              </a:ext>
            </a:extLst>
          </p:cNvPr>
          <p:cNvSpPr>
            <a:spLocks noGrp="1"/>
          </p:cNvSpPr>
          <p:nvPr>
            <p:ph type="sldNum" sz="quarter" idx="12"/>
          </p:nvPr>
        </p:nvSpPr>
        <p:spPr/>
        <p:txBody>
          <a:bodyPr/>
          <a:lstStyle/>
          <a:p>
            <a:fld id="{64101CFA-57F1-4FDC-BFFB-9BD835F408A7}" type="slidenum">
              <a:rPr lang="en-US" smtClean="0"/>
              <a:t>37</a:t>
            </a:fld>
            <a:endParaRPr lang="en-US"/>
          </a:p>
        </p:txBody>
      </p:sp>
    </p:spTree>
    <p:extLst>
      <p:ext uri="{BB962C8B-B14F-4D97-AF65-F5344CB8AC3E}">
        <p14:creationId xmlns:p14="http://schemas.microsoft.com/office/powerpoint/2010/main" val="3831759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BC25-ECC3-7D58-56F6-5733C2F94B67}"/>
              </a:ext>
            </a:extLst>
          </p:cNvPr>
          <p:cNvSpPr>
            <a:spLocks noGrp="1"/>
          </p:cNvSpPr>
          <p:nvPr>
            <p:ph type="title"/>
          </p:nvPr>
        </p:nvSpPr>
        <p:spPr/>
        <p:txBody>
          <a:bodyPr/>
          <a:lstStyle/>
          <a:p>
            <a:r>
              <a:rPr lang="en-US"/>
              <a:t>The Challenges of a Coordinated Community Response</a:t>
            </a:r>
          </a:p>
        </p:txBody>
      </p:sp>
      <p:graphicFrame>
        <p:nvGraphicFramePr>
          <p:cNvPr id="6" name="Content Placeholder 5">
            <a:extLst>
              <a:ext uri="{FF2B5EF4-FFF2-40B4-BE49-F238E27FC236}">
                <a16:creationId xmlns:a16="http://schemas.microsoft.com/office/drawing/2014/main" id="{4BB86E05-98AA-51E4-B0BE-FD0F4D025ADA}"/>
              </a:ext>
            </a:extLst>
          </p:cNvPr>
          <p:cNvGraphicFramePr>
            <a:graphicFrameLocks noGrp="1"/>
          </p:cNvGraphicFramePr>
          <p:nvPr>
            <p:ph idx="1"/>
            <p:extLst>
              <p:ext uri="{D42A27DB-BD31-4B8C-83A1-F6EECF244321}">
                <p14:modId xmlns:p14="http://schemas.microsoft.com/office/powerpoint/2010/main" val="40511122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EED0FE3-9AFF-1C4D-75D8-7A8B6AF803D4}"/>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38F1AC9C-00A6-58AF-2471-8080FA89B7CD}"/>
              </a:ext>
            </a:extLst>
          </p:cNvPr>
          <p:cNvSpPr>
            <a:spLocks noGrp="1"/>
          </p:cNvSpPr>
          <p:nvPr>
            <p:ph type="sldNum" sz="quarter" idx="12"/>
          </p:nvPr>
        </p:nvSpPr>
        <p:spPr/>
        <p:txBody>
          <a:bodyPr/>
          <a:lstStyle/>
          <a:p>
            <a:fld id="{64101CFA-57F1-4FDC-BFFB-9BD835F408A7}" type="slidenum">
              <a:rPr lang="en-US" smtClean="0"/>
              <a:pPr/>
              <a:t>38</a:t>
            </a:fld>
            <a:endParaRPr lang="en-US"/>
          </a:p>
        </p:txBody>
      </p:sp>
    </p:spTree>
    <p:extLst>
      <p:ext uri="{BB962C8B-B14F-4D97-AF65-F5344CB8AC3E}">
        <p14:creationId xmlns:p14="http://schemas.microsoft.com/office/powerpoint/2010/main" val="177424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C7D2-4D26-4AEA-EEDB-1199B9E189BF}"/>
              </a:ext>
            </a:extLst>
          </p:cNvPr>
          <p:cNvSpPr>
            <a:spLocks noGrp="1"/>
          </p:cNvSpPr>
          <p:nvPr>
            <p:ph type="title"/>
          </p:nvPr>
        </p:nvSpPr>
        <p:spPr/>
        <p:txBody>
          <a:bodyPr/>
          <a:lstStyle/>
          <a:p>
            <a:r>
              <a:rPr lang="en-US"/>
              <a:t>Benefits of a Coordinated Community Response to Children</a:t>
            </a:r>
          </a:p>
        </p:txBody>
      </p:sp>
      <p:graphicFrame>
        <p:nvGraphicFramePr>
          <p:cNvPr id="6" name="Content Placeholder 5">
            <a:extLst>
              <a:ext uri="{FF2B5EF4-FFF2-40B4-BE49-F238E27FC236}">
                <a16:creationId xmlns:a16="http://schemas.microsoft.com/office/drawing/2014/main" id="{09D9E7CD-D9D2-8577-549A-F5A2C52B0B81}"/>
              </a:ext>
            </a:extLst>
          </p:cNvPr>
          <p:cNvGraphicFramePr>
            <a:graphicFrameLocks noGrp="1"/>
          </p:cNvGraphicFramePr>
          <p:nvPr>
            <p:ph idx="1"/>
            <p:extLst>
              <p:ext uri="{D42A27DB-BD31-4B8C-83A1-F6EECF244321}">
                <p14:modId xmlns:p14="http://schemas.microsoft.com/office/powerpoint/2010/main" val="4188925733"/>
              </p:ext>
            </p:extLst>
          </p:nvPr>
        </p:nvGraphicFramePr>
        <p:xfrm>
          <a:off x="1002535" y="1597446"/>
          <a:ext cx="10351264" cy="439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AD2D776-7F71-40F9-A87F-9C36CF1D5E3E}"/>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B884FD0A-A423-CC13-A901-368A6787B653}"/>
              </a:ext>
            </a:extLst>
          </p:cNvPr>
          <p:cNvSpPr>
            <a:spLocks noGrp="1"/>
          </p:cNvSpPr>
          <p:nvPr>
            <p:ph type="sldNum" sz="quarter" idx="12"/>
          </p:nvPr>
        </p:nvSpPr>
        <p:spPr/>
        <p:txBody>
          <a:bodyPr/>
          <a:lstStyle/>
          <a:p>
            <a:fld id="{64101CFA-57F1-4FDC-BFFB-9BD835F408A7}" type="slidenum">
              <a:rPr lang="en-US" smtClean="0"/>
              <a:pPr/>
              <a:t>39</a:t>
            </a:fld>
            <a:endParaRPr lang="en-US"/>
          </a:p>
        </p:txBody>
      </p:sp>
    </p:spTree>
    <p:extLst>
      <p:ext uri="{BB962C8B-B14F-4D97-AF65-F5344CB8AC3E}">
        <p14:creationId xmlns:p14="http://schemas.microsoft.com/office/powerpoint/2010/main" val="334034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6A24-594A-7E46-A361-4BC5308AC902}"/>
              </a:ext>
            </a:extLst>
          </p:cNvPr>
          <p:cNvSpPr>
            <a:spLocks noGrp="1"/>
          </p:cNvSpPr>
          <p:nvPr>
            <p:ph type="title"/>
          </p:nvPr>
        </p:nvSpPr>
        <p:spPr>
          <a:xfrm>
            <a:off x="606846" y="100720"/>
            <a:ext cx="10515600" cy="1325563"/>
          </a:xfrm>
        </p:spPr>
        <p:txBody>
          <a:bodyPr/>
          <a:lstStyle/>
          <a:p>
            <a:r>
              <a:rPr lang="en-US"/>
              <a:t>With a colleague, discuss the following questions?</a:t>
            </a:r>
          </a:p>
        </p:txBody>
      </p:sp>
      <p:graphicFrame>
        <p:nvGraphicFramePr>
          <p:cNvPr id="6" name="Content Placeholder 5">
            <a:extLst>
              <a:ext uri="{FF2B5EF4-FFF2-40B4-BE49-F238E27FC236}">
                <a16:creationId xmlns:a16="http://schemas.microsoft.com/office/drawing/2014/main" id="{21BEBDC1-F69E-2F74-C675-66CC2B691A39}"/>
              </a:ext>
            </a:extLst>
          </p:cNvPr>
          <p:cNvGraphicFramePr>
            <a:graphicFrameLocks noGrp="1"/>
          </p:cNvGraphicFramePr>
          <p:nvPr>
            <p:ph idx="1"/>
            <p:extLst>
              <p:ext uri="{D42A27DB-BD31-4B8C-83A1-F6EECF244321}">
                <p14:modId xmlns:p14="http://schemas.microsoft.com/office/powerpoint/2010/main" val="2461300031"/>
              </p:ext>
            </p:extLst>
          </p:nvPr>
        </p:nvGraphicFramePr>
        <p:xfrm>
          <a:off x="937352" y="15612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B889D42-9CA9-5B4C-C973-9C4F778675C2}"/>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C3B432CB-D047-AA0D-6A87-B6F66A2284B9}"/>
              </a:ext>
            </a:extLst>
          </p:cNvPr>
          <p:cNvSpPr>
            <a:spLocks noGrp="1"/>
          </p:cNvSpPr>
          <p:nvPr>
            <p:ph type="sldNum" sz="quarter" idx="12"/>
          </p:nvPr>
        </p:nvSpPr>
        <p:spPr/>
        <p:txBody>
          <a:bodyPr/>
          <a:lstStyle/>
          <a:p>
            <a:fld id="{64101CFA-57F1-4FDC-BFFB-9BD835F408A7}" type="slidenum">
              <a:rPr lang="en-US" smtClean="0"/>
              <a:pPr/>
              <a:t>4</a:t>
            </a:fld>
            <a:endParaRPr lang="en-US"/>
          </a:p>
        </p:txBody>
      </p:sp>
    </p:spTree>
    <p:extLst>
      <p:ext uri="{BB962C8B-B14F-4D97-AF65-F5344CB8AC3E}">
        <p14:creationId xmlns:p14="http://schemas.microsoft.com/office/powerpoint/2010/main" val="2638182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9B93-67FC-4079-72B3-65783BD69678}"/>
              </a:ext>
            </a:extLst>
          </p:cNvPr>
          <p:cNvSpPr>
            <a:spLocks noGrp="1"/>
          </p:cNvSpPr>
          <p:nvPr>
            <p:ph type="title"/>
          </p:nvPr>
        </p:nvSpPr>
        <p:spPr/>
        <p:txBody>
          <a:bodyPr/>
          <a:lstStyle/>
          <a:p>
            <a:r>
              <a:rPr lang="en-US"/>
              <a:t>The Impact for Children and Families</a:t>
            </a:r>
          </a:p>
        </p:txBody>
      </p:sp>
      <p:graphicFrame>
        <p:nvGraphicFramePr>
          <p:cNvPr id="6" name="Content Placeholder 5">
            <a:extLst>
              <a:ext uri="{FF2B5EF4-FFF2-40B4-BE49-F238E27FC236}">
                <a16:creationId xmlns:a16="http://schemas.microsoft.com/office/drawing/2014/main" id="{C6F87DA3-0982-DDB1-620B-EA2259747B64}"/>
              </a:ext>
            </a:extLst>
          </p:cNvPr>
          <p:cNvGraphicFramePr>
            <a:graphicFrameLocks noGrp="1"/>
          </p:cNvGraphicFramePr>
          <p:nvPr>
            <p:ph idx="1"/>
            <p:extLst>
              <p:ext uri="{D42A27DB-BD31-4B8C-83A1-F6EECF244321}">
                <p14:modId xmlns:p14="http://schemas.microsoft.com/office/powerpoint/2010/main" val="101165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8C11D88-1848-5533-E42C-D74265D6C6E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E15A37EC-EE0C-722A-CE30-C7A60E921E82}"/>
              </a:ext>
            </a:extLst>
          </p:cNvPr>
          <p:cNvSpPr>
            <a:spLocks noGrp="1"/>
          </p:cNvSpPr>
          <p:nvPr>
            <p:ph type="sldNum" sz="quarter" idx="12"/>
          </p:nvPr>
        </p:nvSpPr>
        <p:spPr/>
        <p:txBody>
          <a:bodyPr/>
          <a:lstStyle/>
          <a:p>
            <a:fld id="{64101CFA-57F1-4FDC-BFFB-9BD835F408A7}" type="slidenum">
              <a:rPr lang="en-US" smtClean="0"/>
              <a:pPr/>
              <a:t>40</a:t>
            </a:fld>
            <a:endParaRPr lang="en-US"/>
          </a:p>
        </p:txBody>
      </p:sp>
    </p:spTree>
    <p:extLst>
      <p:ext uri="{BB962C8B-B14F-4D97-AF65-F5344CB8AC3E}">
        <p14:creationId xmlns:p14="http://schemas.microsoft.com/office/powerpoint/2010/main" val="1351833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9E3A-BB77-6E54-4F78-33356D00B2C8}"/>
              </a:ext>
            </a:extLst>
          </p:cNvPr>
          <p:cNvSpPr>
            <a:spLocks noGrp="1"/>
          </p:cNvSpPr>
          <p:nvPr>
            <p:ph type="title"/>
          </p:nvPr>
        </p:nvSpPr>
        <p:spPr/>
        <p:txBody>
          <a:bodyPr/>
          <a:lstStyle/>
          <a:p>
            <a:r>
              <a:rPr lang="en-US"/>
              <a:t>Recommendations for Starting the Work</a:t>
            </a:r>
          </a:p>
        </p:txBody>
      </p:sp>
      <p:graphicFrame>
        <p:nvGraphicFramePr>
          <p:cNvPr id="6" name="Content Placeholder 5">
            <a:extLst>
              <a:ext uri="{FF2B5EF4-FFF2-40B4-BE49-F238E27FC236}">
                <a16:creationId xmlns:a16="http://schemas.microsoft.com/office/drawing/2014/main" id="{8DDCFB9A-53D1-91F0-0577-FA3C9C509F10}"/>
              </a:ext>
            </a:extLst>
          </p:cNvPr>
          <p:cNvGraphicFramePr>
            <a:graphicFrameLocks noGrp="1"/>
          </p:cNvGraphicFramePr>
          <p:nvPr>
            <p:ph idx="1"/>
            <p:extLst>
              <p:ext uri="{D42A27DB-BD31-4B8C-83A1-F6EECF244321}">
                <p14:modId xmlns:p14="http://schemas.microsoft.com/office/powerpoint/2010/main" val="1338229891"/>
              </p:ext>
            </p:extLst>
          </p:nvPr>
        </p:nvGraphicFramePr>
        <p:xfrm>
          <a:off x="838200" y="1529542"/>
          <a:ext cx="10515600" cy="4647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6048D0B-D7F8-0B5B-7AC9-7913EDFD712C}"/>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C34EF2AC-9515-6B8C-6BE5-BA2FC4840CB0}"/>
              </a:ext>
            </a:extLst>
          </p:cNvPr>
          <p:cNvSpPr>
            <a:spLocks noGrp="1"/>
          </p:cNvSpPr>
          <p:nvPr>
            <p:ph type="sldNum" sz="quarter" idx="12"/>
          </p:nvPr>
        </p:nvSpPr>
        <p:spPr/>
        <p:txBody>
          <a:bodyPr/>
          <a:lstStyle/>
          <a:p>
            <a:fld id="{64101CFA-57F1-4FDC-BFFB-9BD835F408A7}" type="slidenum">
              <a:rPr lang="en-US" smtClean="0"/>
              <a:pPr/>
              <a:t>41</a:t>
            </a:fld>
            <a:endParaRPr lang="en-US"/>
          </a:p>
        </p:txBody>
      </p:sp>
    </p:spTree>
    <p:extLst>
      <p:ext uri="{BB962C8B-B14F-4D97-AF65-F5344CB8AC3E}">
        <p14:creationId xmlns:p14="http://schemas.microsoft.com/office/powerpoint/2010/main" val="4054743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88E2-DB2A-98B9-41A9-35459CE47A52}"/>
              </a:ext>
            </a:extLst>
          </p:cNvPr>
          <p:cNvSpPr>
            <a:spLocks noGrp="1"/>
          </p:cNvSpPr>
          <p:nvPr>
            <p:ph type="title"/>
          </p:nvPr>
        </p:nvSpPr>
        <p:spPr/>
        <p:txBody>
          <a:bodyPr/>
          <a:lstStyle/>
          <a:p>
            <a:r>
              <a:rPr lang="en-US"/>
              <a:t>Best Practices for Child Welfare and Domestic Violence </a:t>
            </a:r>
          </a:p>
        </p:txBody>
      </p:sp>
      <p:sp>
        <p:nvSpPr>
          <p:cNvPr id="3" name="Text Placeholder 2">
            <a:extLst>
              <a:ext uri="{FF2B5EF4-FFF2-40B4-BE49-F238E27FC236}">
                <a16:creationId xmlns:a16="http://schemas.microsoft.com/office/drawing/2014/main" id="{76CEB20E-877C-D95B-CF08-A5B3C94277D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E982743-E03B-CA09-405A-B6F9B7F2442D}"/>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Slide Number Placeholder 4">
            <a:extLst>
              <a:ext uri="{FF2B5EF4-FFF2-40B4-BE49-F238E27FC236}">
                <a16:creationId xmlns:a16="http://schemas.microsoft.com/office/drawing/2014/main" id="{149FF504-A90A-04AD-1046-2A80955AD539}"/>
              </a:ext>
            </a:extLst>
          </p:cNvPr>
          <p:cNvSpPr>
            <a:spLocks noGrp="1"/>
          </p:cNvSpPr>
          <p:nvPr>
            <p:ph type="sldNum" sz="quarter" idx="12"/>
          </p:nvPr>
        </p:nvSpPr>
        <p:spPr/>
        <p:txBody>
          <a:bodyPr/>
          <a:lstStyle/>
          <a:p>
            <a:fld id="{64101CFA-57F1-4FDC-BFFB-9BD835F408A7}" type="slidenum">
              <a:rPr lang="en-US" smtClean="0"/>
              <a:t>42</a:t>
            </a:fld>
            <a:endParaRPr lang="en-US"/>
          </a:p>
        </p:txBody>
      </p:sp>
    </p:spTree>
    <p:extLst>
      <p:ext uri="{BB962C8B-B14F-4D97-AF65-F5344CB8AC3E}">
        <p14:creationId xmlns:p14="http://schemas.microsoft.com/office/powerpoint/2010/main" val="3164351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5A94-7CA9-7679-F196-10F6D5615D01}"/>
              </a:ext>
            </a:extLst>
          </p:cNvPr>
          <p:cNvSpPr>
            <a:spLocks noGrp="1"/>
          </p:cNvSpPr>
          <p:nvPr>
            <p:ph type="title"/>
          </p:nvPr>
        </p:nvSpPr>
        <p:spPr/>
        <p:txBody>
          <a:bodyPr/>
          <a:lstStyle/>
          <a:p>
            <a:r>
              <a:rPr lang="en-US"/>
              <a:t>It Starts with You as the Practitioner!</a:t>
            </a:r>
            <a:endParaRPr lang="en-US">
              <a:cs typeface="Calibri"/>
            </a:endParaRPr>
          </a:p>
        </p:txBody>
      </p:sp>
      <p:sp>
        <p:nvSpPr>
          <p:cNvPr id="4" name="Date Placeholder 3">
            <a:extLst>
              <a:ext uri="{FF2B5EF4-FFF2-40B4-BE49-F238E27FC236}">
                <a16:creationId xmlns:a16="http://schemas.microsoft.com/office/drawing/2014/main" id="{EB110845-A6AF-48E3-9283-043D1664ACDC}"/>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9CCA8597-866E-EAF3-63BE-89B7C3159470}"/>
              </a:ext>
            </a:extLst>
          </p:cNvPr>
          <p:cNvSpPr>
            <a:spLocks noGrp="1"/>
          </p:cNvSpPr>
          <p:nvPr>
            <p:ph type="sldNum" sz="quarter" idx="12"/>
          </p:nvPr>
        </p:nvSpPr>
        <p:spPr/>
        <p:txBody>
          <a:bodyPr/>
          <a:lstStyle/>
          <a:p>
            <a:fld id="{64101CFA-57F1-4FDC-BFFB-9BD835F408A7}" type="slidenum">
              <a:rPr lang="en-US" smtClean="0"/>
              <a:pPr/>
              <a:t>43</a:t>
            </a:fld>
            <a:endParaRPr lang="en-US"/>
          </a:p>
        </p:txBody>
      </p:sp>
      <p:graphicFrame>
        <p:nvGraphicFramePr>
          <p:cNvPr id="6" name="Diagram 6">
            <a:extLst>
              <a:ext uri="{FF2B5EF4-FFF2-40B4-BE49-F238E27FC236}">
                <a16:creationId xmlns:a16="http://schemas.microsoft.com/office/drawing/2014/main" id="{23E327DC-2E22-EA20-DE88-BB9F1412639E}"/>
              </a:ext>
            </a:extLst>
          </p:cNvPr>
          <p:cNvGraphicFramePr/>
          <p:nvPr>
            <p:extLst>
              <p:ext uri="{D42A27DB-BD31-4B8C-83A1-F6EECF244321}">
                <p14:modId xmlns:p14="http://schemas.microsoft.com/office/powerpoint/2010/main" val="2229682421"/>
              </p:ext>
            </p:extLst>
          </p:nvPr>
        </p:nvGraphicFramePr>
        <p:xfrm>
          <a:off x="870858" y="1600200"/>
          <a:ext cx="10042070" cy="4378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921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20AE-CA2B-833D-BC75-4CA1B7E22453}"/>
              </a:ext>
            </a:extLst>
          </p:cNvPr>
          <p:cNvSpPr>
            <a:spLocks noGrp="1"/>
          </p:cNvSpPr>
          <p:nvPr>
            <p:ph type="title"/>
          </p:nvPr>
        </p:nvSpPr>
        <p:spPr/>
        <p:txBody>
          <a:bodyPr/>
          <a:lstStyle/>
          <a:p>
            <a:r>
              <a:rPr lang="en-US"/>
              <a:t>Best Practices for Child Welfare and DV</a:t>
            </a:r>
          </a:p>
        </p:txBody>
      </p:sp>
      <p:graphicFrame>
        <p:nvGraphicFramePr>
          <p:cNvPr id="6" name="Content Placeholder 5">
            <a:extLst>
              <a:ext uri="{FF2B5EF4-FFF2-40B4-BE49-F238E27FC236}">
                <a16:creationId xmlns:a16="http://schemas.microsoft.com/office/drawing/2014/main" id="{E483C830-7B20-8557-6CA3-1A57ADE90E1A}"/>
              </a:ext>
            </a:extLst>
          </p:cNvPr>
          <p:cNvGraphicFramePr>
            <a:graphicFrameLocks noGrp="1"/>
          </p:cNvGraphicFramePr>
          <p:nvPr>
            <p:ph idx="1"/>
            <p:extLst>
              <p:ext uri="{D42A27DB-BD31-4B8C-83A1-F6EECF244321}">
                <p14:modId xmlns:p14="http://schemas.microsoft.com/office/powerpoint/2010/main" val="2020241330"/>
              </p:ext>
            </p:extLst>
          </p:nvPr>
        </p:nvGraphicFramePr>
        <p:xfrm>
          <a:off x="838199" y="1348487"/>
          <a:ext cx="10515600" cy="477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1D82862-8781-96B4-266A-7569038C8CFA}"/>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17201BD9-3A6D-8B77-5274-6E0CB5E06739}"/>
              </a:ext>
            </a:extLst>
          </p:cNvPr>
          <p:cNvSpPr>
            <a:spLocks noGrp="1"/>
          </p:cNvSpPr>
          <p:nvPr>
            <p:ph type="sldNum" sz="quarter" idx="12"/>
          </p:nvPr>
        </p:nvSpPr>
        <p:spPr/>
        <p:txBody>
          <a:bodyPr/>
          <a:lstStyle/>
          <a:p>
            <a:fld id="{64101CFA-57F1-4FDC-BFFB-9BD835F408A7}" type="slidenum">
              <a:rPr lang="en-US" smtClean="0"/>
              <a:pPr/>
              <a:t>44</a:t>
            </a:fld>
            <a:endParaRPr lang="en-US"/>
          </a:p>
        </p:txBody>
      </p:sp>
    </p:spTree>
    <p:extLst>
      <p:ext uri="{BB962C8B-B14F-4D97-AF65-F5344CB8AC3E}">
        <p14:creationId xmlns:p14="http://schemas.microsoft.com/office/powerpoint/2010/main" val="57631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86E8-E0AD-AE81-A4F4-E020BE63B6EC}"/>
              </a:ext>
            </a:extLst>
          </p:cNvPr>
          <p:cNvSpPr>
            <a:spLocks noGrp="1"/>
          </p:cNvSpPr>
          <p:nvPr>
            <p:ph type="title"/>
          </p:nvPr>
        </p:nvSpPr>
        <p:spPr/>
        <p:txBody>
          <a:bodyPr/>
          <a:lstStyle/>
          <a:p>
            <a:r>
              <a:rPr lang="en-US"/>
              <a:t>Best Practices for Child Welfare and DV</a:t>
            </a:r>
          </a:p>
        </p:txBody>
      </p:sp>
      <p:graphicFrame>
        <p:nvGraphicFramePr>
          <p:cNvPr id="6" name="Content Placeholder 5">
            <a:extLst>
              <a:ext uri="{FF2B5EF4-FFF2-40B4-BE49-F238E27FC236}">
                <a16:creationId xmlns:a16="http://schemas.microsoft.com/office/drawing/2014/main" id="{AA9D1299-2A0A-7368-9581-A81B5FD1545B}"/>
              </a:ext>
            </a:extLst>
          </p:cNvPr>
          <p:cNvGraphicFramePr>
            <a:graphicFrameLocks noGrp="1"/>
          </p:cNvGraphicFramePr>
          <p:nvPr>
            <p:ph idx="1"/>
            <p:extLst>
              <p:ext uri="{D42A27DB-BD31-4B8C-83A1-F6EECF244321}">
                <p14:modId xmlns:p14="http://schemas.microsoft.com/office/powerpoint/2010/main" val="145139909"/>
              </p:ext>
            </p:extLst>
          </p:nvPr>
        </p:nvGraphicFramePr>
        <p:xfrm>
          <a:off x="838200" y="1302708"/>
          <a:ext cx="10515599" cy="48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31D8177-ACF6-4524-26BD-805C157312FD}"/>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2796B454-197C-82A8-1B4A-2972D667894B}"/>
              </a:ext>
            </a:extLst>
          </p:cNvPr>
          <p:cNvSpPr>
            <a:spLocks noGrp="1"/>
          </p:cNvSpPr>
          <p:nvPr>
            <p:ph type="sldNum" sz="quarter" idx="12"/>
          </p:nvPr>
        </p:nvSpPr>
        <p:spPr/>
        <p:txBody>
          <a:bodyPr/>
          <a:lstStyle/>
          <a:p>
            <a:fld id="{64101CFA-57F1-4FDC-BFFB-9BD835F408A7}" type="slidenum">
              <a:rPr lang="en-US" smtClean="0"/>
              <a:pPr/>
              <a:t>45</a:t>
            </a:fld>
            <a:endParaRPr lang="en-US"/>
          </a:p>
        </p:txBody>
      </p:sp>
    </p:spTree>
    <p:extLst>
      <p:ext uri="{BB962C8B-B14F-4D97-AF65-F5344CB8AC3E}">
        <p14:creationId xmlns:p14="http://schemas.microsoft.com/office/powerpoint/2010/main" val="411684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2EEB2-793D-AB4F-CC2A-0D8EDA7E368E}"/>
              </a:ext>
            </a:extLst>
          </p:cNvPr>
          <p:cNvSpPr>
            <a:spLocks noGrp="1"/>
          </p:cNvSpPr>
          <p:nvPr>
            <p:ph type="title"/>
          </p:nvPr>
        </p:nvSpPr>
        <p:spPr>
          <a:xfrm>
            <a:off x="838199" y="39774"/>
            <a:ext cx="10515600" cy="1325563"/>
          </a:xfrm>
        </p:spPr>
        <p:txBody>
          <a:bodyPr/>
          <a:lstStyle/>
          <a:p>
            <a:r>
              <a:rPr lang="en-US"/>
              <a:t>Best Practices for Assessment</a:t>
            </a:r>
          </a:p>
        </p:txBody>
      </p:sp>
      <p:graphicFrame>
        <p:nvGraphicFramePr>
          <p:cNvPr id="2" name="Content Placeholder 1">
            <a:extLst>
              <a:ext uri="{FF2B5EF4-FFF2-40B4-BE49-F238E27FC236}">
                <a16:creationId xmlns:a16="http://schemas.microsoft.com/office/drawing/2014/main" id="{8B7E04CD-92FE-0BD7-4931-4CE997DF23B4}"/>
              </a:ext>
            </a:extLst>
          </p:cNvPr>
          <p:cNvGraphicFramePr>
            <a:graphicFrameLocks noGrp="1"/>
          </p:cNvGraphicFramePr>
          <p:nvPr>
            <p:ph idx="1"/>
            <p:extLst>
              <p:ext uri="{D42A27DB-BD31-4B8C-83A1-F6EECF244321}">
                <p14:modId xmlns:p14="http://schemas.microsoft.com/office/powerpoint/2010/main" val="3152747208"/>
              </p:ext>
            </p:extLst>
          </p:nvPr>
        </p:nvGraphicFramePr>
        <p:xfrm>
          <a:off x="838200" y="1127342"/>
          <a:ext cx="10515600" cy="504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A2A6A539-A9E3-2FE1-EF7F-7EB1B0F430C8}"/>
              </a:ext>
            </a:extLst>
          </p:cNvPr>
          <p:cNvSpPr>
            <a:spLocks noGrp="1"/>
          </p:cNvSpPr>
          <p:nvPr>
            <p:ph type="dt" sz="half" idx="10"/>
          </p:nvPr>
        </p:nvSpPr>
        <p:spPr/>
        <p:txBody>
          <a:bodyPr/>
          <a:lstStyle/>
          <a:p>
            <a:fld id="{ECEA671E-2476-47C5-A09B-C8FDE7E7F984}" type="datetime1">
              <a:rPr lang="en-US" smtClean="0"/>
              <a:t>4/25/2023</a:t>
            </a:fld>
            <a:endParaRPr lang="en-US"/>
          </a:p>
        </p:txBody>
      </p:sp>
      <p:sp>
        <p:nvSpPr>
          <p:cNvPr id="4" name="Slide Number Placeholder 3">
            <a:extLst>
              <a:ext uri="{FF2B5EF4-FFF2-40B4-BE49-F238E27FC236}">
                <a16:creationId xmlns:a16="http://schemas.microsoft.com/office/drawing/2014/main" id="{894ADA57-FE06-BB20-3196-A633F67058F9}"/>
              </a:ext>
            </a:extLst>
          </p:cNvPr>
          <p:cNvSpPr>
            <a:spLocks noGrp="1"/>
          </p:cNvSpPr>
          <p:nvPr>
            <p:ph type="sldNum" sz="quarter" idx="12"/>
          </p:nvPr>
        </p:nvSpPr>
        <p:spPr/>
        <p:txBody>
          <a:bodyPr/>
          <a:lstStyle/>
          <a:p>
            <a:fld id="{64101CFA-57F1-4FDC-BFFB-9BD835F408A7}" type="slidenum">
              <a:rPr lang="en-US" smtClean="0"/>
              <a:t>46</a:t>
            </a:fld>
            <a:endParaRPr lang="en-US"/>
          </a:p>
        </p:txBody>
      </p:sp>
    </p:spTree>
    <p:extLst>
      <p:ext uri="{BB962C8B-B14F-4D97-AF65-F5344CB8AC3E}">
        <p14:creationId xmlns:p14="http://schemas.microsoft.com/office/powerpoint/2010/main" val="3686896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83CC-8242-52A3-82EF-C17602B570AB}"/>
              </a:ext>
            </a:extLst>
          </p:cNvPr>
          <p:cNvSpPr>
            <a:spLocks noGrp="1"/>
          </p:cNvSpPr>
          <p:nvPr>
            <p:ph type="title"/>
          </p:nvPr>
        </p:nvSpPr>
        <p:spPr/>
        <p:txBody>
          <a:bodyPr/>
          <a:lstStyle/>
          <a:p>
            <a:r>
              <a:rPr lang="en-US"/>
              <a:t>Best Practices for Assessment</a:t>
            </a:r>
          </a:p>
        </p:txBody>
      </p:sp>
      <p:graphicFrame>
        <p:nvGraphicFramePr>
          <p:cNvPr id="6" name="Content Placeholder 5">
            <a:extLst>
              <a:ext uri="{FF2B5EF4-FFF2-40B4-BE49-F238E27FC236}">
                <a16:creationId xmlns:a16="http://schemas.microsoft.com/office/drawing/2014/main" id="{95E4424B-3897-AA3E-A7E0-5DCC4B13CE5C}"/>
              </a:ext>
            </a:extLst>
          </p:cNvPr>
          <p:cNvGraphicFramePr>
            <a:graphicFrameLocks noGrp="1"/>
          </p:cNvGraphicFramePr>
          <p:nvPr>
            <p:ph idx="1"/>
            <p:extLst>
              <p:ext uri="{D42A27DB-BD31-4B8C-83A1-F6EECF244321}">
                <p14:modId xmlns:p14="http://schemas.microsoft.com/office/powerpoint/2010/main" val="21871619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70C1382-F285-BFD7-5541-9C3EF552A14F}"/>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40A4AB4F-2D48-C8D8-CF6E-87F31EAD3972}"/>
              </a:ext>
            </a:extLst>
          </p:cNvPr>
          <p:cNvSpPr>
            <a:spLocks noGrp="1"/>
          </p:cNvSpPr>
          <p:nvPr>
            <p:ph type="sldNum" sz="quarter" idx="12"/>
          </p:nvPr>
        </p:nvSpPr>
        <p:spPr/>
        <p:txBody>
          <a:bodyPr/>
          <a:lstStyle/>
          <a:p>
            <a:fld id="{64101CFA-57F1-4FDC-BFFB-9BD835F408A7}" type="slidenum">
              <a:rPr lang="en-US" smtClean="0"/>
              <a:pPr/>
              <a:t>47</a:t>
            </a:fld>
            <a:endParaRPr lang="en-US"/>
          </a:p>
        </p:txBody>
      </p:sp>
    </p:spTree>
    <p:extLst>
      <p:ext uri="{BB962C8B-B14F-4D97-AF65-F5344CB8AC3E}">
        <p14:creationId xmlns:p14="http://schemas.microsoft.com/office/powerpoint/2010/main" val="1903124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DBC25F-C755-2EFF-867F-84EAD4EF56BF}"/>
              </a:ext>
            </a:extLst>
          </p:cNvPr>
          <p:cNvSpPr>
            <a:spLocks noGrp="1"/>
          </p:cNvSpPr>
          <p:nvPr>
            <p:ph type="title"/>
          </p:nvPr>
        </p:nvSpPr>
        <p:spPr/>
        <p:txBody>
          <a:bodyPr/>
          <a:lstStyle/>
          <a:p>
            <a:r>
              <a:rPr lang="en-US"/>
              <a:t>Enhancing Practices: Division of Children, Youth, and Family</a:t>
            </a:r>
          </a:p>
        </p:txBody>
      </p:sp>
      <p:sp>
        <p:nvSpPr>
          <p:cNvPr id="7" name="Text Placeholder 6">
            <a:extLst>
              <a:ext uri="{FF2B5EF4-FFF2-40B4-BE49-F238E27FC236}">
                <a16:creationId xmlns:a16="http://schemas.microsoft.com/office/drawing/2014/main" id="{EE0CE922-B541-8230-B9A4-31A1708DB8E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99029E0-216E-2504-8651-0001C8A3CC41}"/>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010E7151-4DD2-1A1F-4375-9FC024A5D0A3}"/>
              </a:ext>
            </a:extLst>
          </p:cNvPr>
          <p:cNvSpPr>
            <a:spLocks noGrp="1"/>
          </p:cNvSpPr>
          <p:nvPr>
            <p:ph type="sldNum" sz="quarter" idx="12"/>
          </p:nvPr>
        </p:nvSpPr>
        <p:spPr/>
        <p:txBody>
          <a:bodyPr/>
          <a:lstStyle/>
          <a:p>
            <a:fld id="{64101CFA-57F1-4FDC-BFFB-9BD835F408A7}" type="slidenum">
              <a:rPr lang="en-US" smtClean="0"/>
              <a:pPr/>
              <a:t>48</a:t>
            </a:fld>
            <a:endParaRPr lang="en-US"/>
          </a:p>
        </p:txBody>
      </p:sp>
    </p:spTree>
    <p:extLst>
      <p:ext uri="{BB962C8B-B14F-4D97-AF65-F5344CB8AC3E}">
        <p14:creationId xmlns:p14="http://schemas.microsoft.com/office/powerpoint/2010/main" val="1252557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1DC84D-CD7C-10D3-05D6-E627B3304CD0}"/>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308C1CD9-ED71-CF08-F82D-BACF564A3018}"/>
              </a:ext>
            </a:extLst>
          </p:cNvPr>
          <p:cNvSpPr>
            <a:spLocks noGrp="1"/>
          </p:cNvSpPr>
          <p:nvPr>
            <p:ph type="sldNum" sz="quarter" idx="12"/>
          </p:nvPr>
        </p:nvSpPr>
        <p:spPr/>
        <p:txBody>
          <a:bodyPr/>
          <a:lstStyle/>
          <a:p>
            <a:fld id="{64101CFA-57F1-4FDC-BFFB-9BD835F408A7}" type="slidenum">
              <a:rPr lang="en-US" smtClean="0"/>
              <a:pPr/>
              <a:t>49</a:t>
            </a:fld>
            <a:endParaRPr lang="en-US"/>
          </a:p>
        </p:txBody>
      </p:sp>
      <p:sp>
        <p:nvSpPr>
          <p:cNvPr id="2" name="Title 1">
            <a:extLst>
              <a:ext uri="{FF2B5EF4-FFF2-40B4-BE49-F238E27FC236}">
                <a16:creationId xmlns:a16="http://schemas.microsoft.com/office/drawing/2014/main" id="{CE9542CF-1EF7-13FE-6C68-15E7257BB80C}"/>
              </a:ext>
            </a:extLst>
          </p:cNvPr>
          <p:cNvSpPr>
            <a:spLocks noGrp="1"/>
          </p:cNvSpPr>
          <p:nvPr>
            <p:ph type="title" idx="4294967295"/>
          </p:nvPr>
        </p:nvSpPr>
        <p:spPr>
          <a:xfrm>
            <a:off x="219930" y="229713"/>
            <a:ext cx="11964202" cy="1325563"/>
          </a:xfrm>
        </p:spPr>
        <p:txBody>
          <a:bodyPr/>
          <a:lstStyle/>
          <a:p>
            <a:r>
              <a:rPr lang="en-US"/>
              <a:t>Statewide Screening and Decision-Making Tool for Domestic Violence</a:t>
            </a:r>
          </a:p>
        </p:txBody>
      </p:sp>
      <p:pic>
        <p:nvPicPr>
          <p:cNvPr id="12" name="Content Placeholder 11" descr="A picture containing shape&#10;&#10;Description automatically generated">
            <a:extLst>
              <a:ext uri="{FF2B5EF4-FFF2-40B4-BE49-F238E27FC236}">
                <a16:creationId xmlns:a16="http://schemas.microsoft.com/office/drawing/2014/main" id="{A5E30145-82B2-1713-B1E6-C3E0D133CFB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9930" y="1236431"/>
            <a:ext cx="5031482" cy="1739054"/>
          </a:xfrm>
        </p:spPr>
      </p:pic>
      <p:grpSp>
        <p:nvGrpSpPr>
          <p:cNvPr id="13" name="docshapegroup9">
            <a:extLst>
              <a:ext uri="{FF2B5EF4-FFF2-40B4-BE49-F238E27FC236}">
                <a16:creationId xmlns:a16="http://schemas.microsoft.com/office/drawing/2014/main" id="{A4F4B9E6-F039-6DD7-73AF-6FED0453E205}"/>
              </a:ext>
            </a:extLst>
          </p:cNvPr>
          <p:cNvGrpSpPr>
            <a:grpSpLocks/>
          </p:cNvGrpSpPr>
          <p:nvPr/>
        </p:nvGrpSpPr>
        <p:grpSpPr bwMode="auto">
          <a:xfrm>
            <a:off x="5778518" y="1555483"/>
            <a:ext cx="2891304" cy="954031"/>
            <a:chOff x="7555" y="-477"/>
            <a:chExt cx="4376" cy="1317"/>
          </a:xfrm>
        </p:grpSpPr>
        <p:sp>
          <p:nvSpPr>
            <p:cNvPr id="14" name="Line 3">
              <a:extLst>
                <a:ext uri="{FF2B5EF4-FFF2-40B4-BE49-F238E27FC236}">
                  <a16:creationId xmlns:a16="http://schemas.microsoft.com/office/drawing/2014/main" id="{FFD70E1F-2FA2-1760-0EFF-AB10302F0F39}"/>
                </a:ext>
              </a:extLst>
            </p:cNvPr>
            <p:cNvSpPr>
              <a:spLocks noChangeShapeType="1"/>
            </p:cNvSpPr>
            <p:nvPr/>
          </p:nvSpPr>
          <p:spPr bwMode="auto">
            <a:xfrm>
              <a:off x="7555" y="202"/>
              <a:ext cx="334" cy="0"/>
            </a:xfrm>
            <a:prstGeom prst="line">
              <a:avLst/>
            </a:prstGeom>
            <a:noFill/>
            <a:ln w="24384">
              <a:solidFill>
                <a:srgbClr val="0F6EC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docshape10">
              <a:extLst>
                <a:ext uri="{FF2B5EF4-FFF2-40B4-BE49-F238E27FC236}">
                  <a16:creationId xmlns:a16="http://schemas.microsoft.com/office/drawing/2014/main" id="{3F77BF60-47C1-61FB-BD65-7C1BE0F2136E}"/>
                </a:ext>
              </a:extLst>
            </p:cNvPr>
            <p:cNvSpPr>
              <a:spLocks/>
            </p:cNvSpPr>
            <p:nvPr/>
          </p:nvSpPr>
          <p:spPr bwMode="auto">
            <a:xfrm>
              <a:off x="7864" y="103"/>
              <a:ext cx="200" cy="197"/>
            </a:xfrm>
            <a:custGeom>
              <a:avLst/>
              <a:gdLst>
                <a:gd name="T0" fmla="+- 0 7865 7865"/>
                <a:gd name="T1" fmla="*/ T0 w 200"/>
                <a:gd name="T2" fmla="+- 0 301 104"/>
                <a:gd name="T3" fmla="*/ 301 h 197"/>
                <a:gd name="T4" fmla="+- 0 7865 7865"/>
                <a:gd name="T5" fmla="*/ T4 w 200"/>
                <a:gd name="T6" fmla="+- 0 104 104"/>
                <a:gd name="T7" fmla="*/ 104 h 197"/>
                <a:gd name="T8" fmla="+- 0 8064 7865"/>
                <a:gd name="T9" fmla="*/ T8 w 200"/>
                <a:gd name="T10" fmla="+- 0 202 104"/>
                <a:gd name="T11" fmla="*/ 202 h 197"/>
                <a:gd name="T12" fmla="+- 0 7865 7865"/>
                <a:gd name="T13" fmla="*/ T12 w 200"/>
                <a:gd name="T14" fmla="+- 0 301 104"/>
                <a:gd name="T15" fmla="*/ 301 h 197"/>
              </a:gdLst>
              <a:ahLst/>
              <a:cxnLst>
                <a:cxn ang="0">
                  <a:pos x="T1" y="T3"/>
                </a:cxn>
                <a:cxn ang="0">
                  <a:pos x="T5" y="T7"/>
                </a:cxn>
                <a:cxn ang="0">
                  <a:pos x="T9" y="T11"/>
                </a:cxn>
                <a:cxn ang="0">
                  <a:pos x="T13" y="T15"/>
                </a:cxn>
              </a:cxnLst>
              <a:rect l="0" t="0" r="r" b="b"/>
              <a:pathLst>
                <a:path w="200" h="197">
                  <a:moveTo>
                    <a:pt x="0" y="197"/>
                  </a:moveTo>
                  <a:lnTo>
                    <a:pt x="0" y="0"/>
                  </a:lnTo>
                  <a:lnTo>
                    <a:pt x="199" y="98"/>
                  </a:lnTo>
                  <a:lnTo>
                    <a:pt x="0" y="197"/>
                  </a:lnTo>
                  <a:close/>
                </a:path>
              </a:pathLst>
            </a:custGeom>
            <a:solidFill>
              <a:srgbClr val="0F6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docshape11">
              <a:extLst>
                <a:ext uri="{FF2B5EF4-FFF2-40B4-BE49-F238E27FC236}">
                  <a16:creationId xmlns:a16="http://schemas.microsoft.com/office/drawing/2014/main" id="{2F8838CB-C5A5-9962-74CF-735547A27B54}"/>
                </a:ext>
              </a:extLst>
            </p:cNvPr>
            <p:cNvSpPr>
              <a:spLocks/>
            </p:cNvSpPr>
            <p:nvPr/>
          </p:nvSpPr>
          <p:spPr bwMode="auto">
            <a:xfrm>
              <a:off x="8064" y="-437"/>
              <a:ext cx="3435" cy="1277"/>
            </a:xfrm>
            <a:custGeom>
              <a:avLst/>
              <a:gdLst>
                <a:gd name="T0" fmla="+- 0 10860 8064"/>
                <a:gd name="T1" fmla="*/ T0 w 3435"/>
                <a:gd name="T2" fmla="+- 0 841 -436"/>
                <a:gd name="T3" fmla="*/ 841 h 1277"/>
                <a:gd name="T4" fmla="+- 0 8702 8064"/>
                <a:gd name="T5" fmla="*/ T4 w 3435"/>
                <a:gd name="T6" fmla="+- 0 841 -436"/>
                <a:gd name="T7" fmla="*/ 841 h 1277"/>
                <a:gd name="T8" fmla="+- 0 8628 8064"/>
                <a:gd name="T9" fmla="*/ T8 w 3435"/>
                <a:gd name="T10" fmla="+- 0 836 -436"/>
                <a:gd name="T11" fmla="*/ 836 h 1277"/>
                <a:gd name="T12" fmla="+- 0 8556 8064"/>
                <a:gd name="T13" fmla="*/ T12 w 3435"/>
                <a:gd name="T14" fmla="+- 0 824 -436"/>
                <a:gd name="T15" fmla="*/ 824 h 1277"/>
                <a:gd name="T16" fmla="+- 0 8487 8064"/>
                <a:gd name="T17" fmla="*/ T16 w 3435"/>
                <a:gd name="T18" fmla="+- 0 803 -436"/>
                <a:gd name="T19" fmla="*/ 803 h 1277"/>
                <a:gd name="T20" fmla="+- 0 8422 8064"/>
                <a:gd name="T21" fmla="*/ T20 w 3435"/>
                <a:gd name="T22" fmla="+- 0 776 -436"/>
                <a:gd name="T23" fmla="*/ 776 h 1277"/>
                <a:gd name="T24" fmla="+- 0 8360 8064"/>
                <a:gd name="T25" fmla="*/ T24 w 3435"/>
                <a:gd name="T26" fmla="+- 0 741 -436"/>
                <a:gd name="T27" fmla="*/ 741 h 1277"/>
                <a:gd name="T28" fmla="+- 0 8303 8064"/>
                <a:gd name="T29" fmla="*/ T28 w 3435"/>
                <a:gd name="T30" fmla="+- 0 700 -436"/>
                <a:gd name="T31" fmla="*/ 700 h 1277"/>
                <a:gd name="T32" fmla="+- 0 8251 8064"/>
                <a:gd name="T33" fmla="*/ T32 w 3435"/>
                <a:gd name="T34" fmla="+- 0 654 -436"/>
                <a:gd name="T35" fmla="*/ 654 h 1277"/>
                <a:gd name="T36" fmla="+- 0 8204 8064"/>
                <a:gd name="T37" fmla="*/ T36 w 3435"/>
                <a:gd name="T38" fmla="+- 0 602 -436"/>
                <a:gd name="T39" fmla="*/ 602 h 1277"/>
                <a:gd name="T40" fmla="+- 0 8163 8064"/>
                <a:gd name="T41" fmla="*/ T40 w 3435"/>
                <a:gd name="T42" fmla="+- 0 544 -436"/>
                <a:gd name="T43" fmla="*/ 544 h 1277"/>
                <a:gd name="T44" fmla="+- 0 8129 8064"/>
                <a:gd name="T45" fmla="*/ T44 w 3435"/>
                <a:gd name="T46" fmla="+- 0 483 -436"/>
                <a:gd name="T47" fmla="*/ 483 h 1277"/>
                <a:gd name="T48" fmla="+- 0 8101 8064"/>
                <a:gd name="T49" fmla="*/ T48 w 3435"/>
                <a:gd name="T50" fmla="+- 0 418 -436"/>
                <a:gd name="T51" fmla="*/ 418 h 1277"/>
                <a:gd name="T52" fmla="+- 0 8081 8064"/>
                <a:gd name="T53" fmla="*/ T52 w 3435"/>
                <a:gd name="T54" fmla="+- 0 349 -436"/>
                <a:gd name="T55" fmla="*/ 349 h 1277"/>
                <a:gd name="T56" fmla="+- 0 8068 8064"/>
                <a:gd name="T57" fmla="*/ T56 w 3435"/>
                <a:gd name="T58" fmla="+- 0 277 -436"/>
                <a:gd name="T59" fmla="*/ 277 h 1277"/>
                <a:gd name="T60" fmla="+- 0 8064 8064"/>
                <a:gd name="T61" fmla="*/ T60 w 3435"/>
                <a:gd name="T62" fmla="+- 0 202 -436"/>
                <a:gd name="T63" fmla="*/ 202 h 1277"/>
                <a:gd name="T64" fmla="+- 0 8068 8064"/>
                <a:gd name="T65" fmla="*/ T64 w 3435"/>
                <a:gd name="T66" fmla="+- 0 128 -436"/>
                <a:gd name="T67" fmla="*/ 128 h 1277"/>
                <a:gd name="T68" fmla="+- 0 8081 8064"/>
                <a:gd name="T69" fmla="*/ T68 w 3435"/>
                <a:gd name="T70" fmla="+- 0 56 -436"/>
                <a:gd name="T71" fmla="*/ 56 h 1277"/>
                <a:gd name="T72" fmla="+- 0 8101 8064"/>
                <a:gd name="T73" fmla="*/ T72 w 3435"/>
                <a:gd name="T74" fmla="+- 0 -13 -436"/>
                <a:gd name="T75" fmla="*/ -13 h 1277"/>
                <a:gd name="T76" fmla="+- 0 8129 8064"/>
                <a:gd name="T77" fmla="*/ T76 w 3435"/>
                <a:gd name="T78" fmla="+- 0 -79 -436"/>
                <a:gd name="T79" fmla="*/ -79 h 1277"/>
                <a:gd name="T80" fmla="+- 0 8163 8064"/>
                <a:gd name="T81" fmla="*/ T80 w 3435"/>
                <a:gd name="T82" fmla="+- 0 -140 -436"/>
                <a:gd name="T83" fmla="*/ -140 h 1277"/>
                <a:gd name="T84" fmla="+- 0 8204 8064"/>
                <a:gd name="T85" fmla="*/ T84 w 3435"/>
                <a:gd name="T86" fmla="+- 0 -197 -436"/>
                <a:gd name="T87" fmla="*/ -197 h 1277"/>
                <a:gd name="T88" fmla="+- 0 8251 8064"/>
                <a:gd name="T89" fmla="*/ T88 w 3435"/>
                <a:gd name="T90" fmla="+- 0 -249 -436"/>
                <a:gd name="T91" fmla="*/ -249 h 1277"/>
                <a:gd name="T92" fmla="+- 0 8303 8064"/>
                <a:gd name="T93" fmla="*/ T92 w 3435"/>
                <a:gd name="T94" fmla="+- 0 -296 -436"/>
                <a:gd name="T95" fmla="*/ -296 h 1277"/>
                <a:gd name="T96" fmla="+- 0 8360 8064"/>
                <a:gd name="T97" fmla="*/ T96 w 3435"/>
                <a:gd name="T98" fmla="+- 0 -337 -436"/>
                <a:gd name="T99" fmla="*/ -337 h 1277"/>
                <a:gd name="T100" fmla="+- 0 8422 8064"/>
                <a:gd name="T101" fmla="*/ T100 w 3435"/>
                <a:gd name="T102" fmla="+- 0 -371 -436"/>
                <a:gd name="T103" fmla="*/ -371 h 1277"/>
                <a:gd name="T104" fmla="+- 0 8487 8064"/>
                <a:gd name="T105" fmla="*/ T104 w 3435"/>
                <a:gd name="T106" fmla="+- 0 -399 -436"/>
                <a:gd name="T107" fmla="*/ -399 h 1277"/>
                <a:gd name="T108" fmla="+- 0 8556 8064"/>
                <a:gd name="T109" fmla="*/ T108 w 3435"/>
                <a:gd name="T110" fmla="+- 0 -419 -436"/>
                <a:gd name="T111" fmla="*/ -419 h 1277"/>
                <a:gd name="T112" fmla="+- 0 8628 8064"/>
                <a:gd name="T113" fmla="*/ T112 w 3435"/>
                <a:gd name="T114" fmla="+- 0 -432 -436"/>
                <a:gd name="T115" fmla="*/ -432 h 1277"/>
                <a:gd name="T116" fmla="+- 0 8702 8064"/>
                <a:gd name="T117" fmla="*/ T116 w 3435"/>
                <a:gd name="T118" fmla="+- 0 -436 -436"/>
                <a:gd name="T119" fmla="*/ -436 h 1277"/>
                <a:gd name="T120" fmla="+- 0 10860 8064"/>
                <a:gd name="T121" fmla="*/ T120 w 3435"/>
                <a:gd name="T122" fmla="+- 0 -436 -436"/>
                <a:gd name="T123" fmla="*/ -436 h 1277"/>
                <a:gd name="T124" fmla="+- 0 10934 8064"/>
                <a:gd name="T125" fmla="*/ T124 w 3435"/>
                <a:gd name="T126" fmla="+- 0 -432 -436"/>
                <a:gd name="T127" fmla="*/ -432 h 1277"/>
                <a:gd name="T128" fmla="+- 0 11006 8064"/>
                <a:gd name="T129" fmla="*/ T128 w 3435"/>
                <a:gd name="T130" fmla="+- 0 -419 -436"/>
                <a:gd name="T131" fmla="*/ -419 h 1277"/>
                <a:gd name="T132" fmla="+- 0 11074 8064"/>
                <a:gd name="T133" fmla="*/ T132 w 3435"/>
                <a:gd name="T134" fmla="+- 0 -399 -436"/>
                <a:gd name="T135" fmla="*/ -399 h 1277"/>
                <a:gd name="T136" fmla="+- 0 11140 8064"/>
                <a:gd name="T137" fmla="*/ T136 w 3435"/>
                <a:gd name="T138" fmla="+- 0 -371 -436"/>
                <a:gd name="T139" fmla="*/ -371 h 1277"/>
                <a:gd name="T140" fmla="+- 0 11201 8064"/>
                <a:gd name="T141" fmla="*/ T140 w 3435"/>
                <a:gd name="T142" fmla="+- 0 -337 -436"/>
                <a:gd name="T143" fmla="*/ -337 h 1277"/>
                <a:gd name="T144" fmla="+- 0 11258 8064"/>
                <a:gd name="T145" fmla="*/ T144 w 3435"/>
                <a:gd name="T146" fmla="+- 0 -296 -436"/>
                <a:gd name="T147" fmla="*/ -296 h 1277"/>
                <a:gd name="T148" fmla="+- 0 11311 8064"/>
                <a:gd name="T149" fmla="*/ T148 w 3435"/>
                <a:gd name="T150" fmla="+- 0 -249 -436"/>
                <a:gd name="T151" fmla="*/ -249 h 1277"/>
                <a:gd name="T152" fmla="+- 0 11357 8064"/>
                <a:gd name="T153" fmla="*/ T152 w 3435"/>
                <a:gd name="T154" fmla="+- 0 -197 -436"/>
                <a:gd name="T155" fmla="*/ -197 h 1277"/>
                <a:gd name="T156" fmla="+- 0 11398 8064"/>
                <a:gd name="T157" fmla="*/ T156 w 3435"/>
                <a:gd name="T158" fmla="+- 0 -140 -436"/>
                <a:gd name="T159" fmla="*/ -140 h 1277"/>
                <a:gd name="T160" fmla="+- 0 11433 8064"/>
                <a:gd name="T161" fmla="*/ T160 w 3435"/>
                <a:gd name="T162" fmla="+- 0 -79 -436"/>
                <a:gd name="T163" fmla="*/ -79 h 1277"/>
                <a:gd name="T164" fmla="+- 0 11461 8064"/>
                <a:gd name="T165" fmla="*/ T164 w 3435"/>
                <a:gd name="T166" fmla="+- 0 -13 -436"/>
                <a:gd name="T167" fmla="*/ -13 h 1277"/>
                <a:gd name="T168" fmla="+- 0 11481 8064"/>
                <a:gd name="T169" fmla="*/ T168 w 3435"/>
                <a:gd name="T170" fmla="+- 0 56 -436"/>
                <a:gd name="T171" fmla="*/ 56 h 1277"/>
                <a:gd name="T172" fmla="+- 0 11494 8064"/>
                <a:gd name="T173" fmla="*/ T172 w 3435"/>
                <a:gd name="T174" fmla="+- 0 128 -436"/>
                <a:gd name="T175" fmla="*/ 128 h 1277"/>
                <a:gd name="T176" fmla="+- 0 11498 8064"/>
                <a:gd name="T177" fmla="*/ T176 w 3435"/>
                <a:gd name="T178" fmla="+- 0 202 -436"/>
                <a:gd name="T179" fmla="*/ 202 h 1277"/>
                <a:gd name="T180" fmla="+- 0 11494 8064"/>
                <a:gd name="T181" fmla="*/ T180 w 3435"/>
                <a:gd name="T182" fmla="+- 0 277 -436"/>
                <a:gd name="T183" fmla="*/ 277 h 1277"/>
                <a:gd name="T184" fmla="+- 0 11481 8064"/>
                <a:gd name="T185" fmla="*/ T184 w 3435"/>
                <a:gd name="T186" fmla="+- 0 349 -436"/>
                <a:gd name="T187" fmla="*/ 349 h 1277"/>
                <a:gd name="T188" fmla="+- 0 11461 8064"/>
                <a:gd name="T189" fmla="*/ T188 w 3435"/>
                <a:gd name="T190" fmla="+- 0 418 -436"/>
                <a:gd name="T191" fmla="*/ 418 h 1277"/>
                <a:gd name="T192" fmla="+- 0 11433 8064"/>
                <a:gd name="T193" fmla="*/ T192 w 3435"/>
                <a:gd name="T194" fmla="+- 0 483 -436"/>
                <a:gd name="T195" fmla="*/ 483 h 1277"/>
                <a:gd name="T196" fmla="+- 0 11398 8064"/>
                <a:gd name="T197" fmla="*/ T196 w 3435"/>
                <a:gd name="T198" fmla="+- 0 544 -436"/>
                <a:gd name="T199" fmla="*/ 544 h 1277"/>
                <a:gd name="T200" fmla="+- 0 11357 8064"/>
                <a:gd name="T201" fmla="*/ T200 w 3435"/>
                <a:gd name="T202" fmla="+- 0 602 -436"/>
                <a:gd name="T203" fmla="*/ 602 h 1277"/>
                <a:gd name="T204" fmla="+- 0 11311 8064"/>
                <a:gd name="T205" fmla="*/ T204 w 3435"/>
                <a:gd name="T206" fmla="+- 0 654 -436"/>
                <a:gd name="T207" fmla="*/ 654 h 1277"/>
                <a:gd name="T208" fmla="+- 0 11258 8064"/>
                <a:gd name="T209" fmla="*/ T208 w 3435"/>
                <a:gd name="T210" fmla="+- 0 700 -436"/>
                <a:gd name="T211" fmla="*/ 700 h 1277"/>
                <a:gd name="T212" fmla="+- 0 11201 8064"/>
                <a:gd name="T213" fmla="*/ T212 w 3435"/>
                <a:gd name="T214" fmla="+- 0 741 -436"/>
                <a:gd name="T215" fmla="*/ 741 h 1277"/>
                <a:gd name="T216" fmla="+- 0 11140 8064"/>
                <a:gd name="T217" fmla="*/ T216 w 3435"/>
                <a:gd name="T218" fmla="+- 0 776 -436"/>
                <a:gd name="T219" fmla="*/ 776 h 1277"/>
                <a:gd name="T220" fmla="+- 0 11074 8064"/>
                <a:gd name="T221" fmla="*/ T220 w 3435"/>
                <a:gd name="T222" fmla="+- 0 803 -436"/>
                <a:gd name="T223" fmla="*/ 803 h 1277"/>
                <a:gd name="T224" fmla="+- 0 11006 8064"/>
                <a:gd name="T225" fmla="*/ T224 w 3435"/>
                <a:gd name="T226" fmla="+- 0 824 -436"/>
                <a:gd name="T227" fmla="*/ 824 h 1277"/>
                <a:gd name="T228" fmla="+- 0 10934 8064"/>
                <a:gd name="T229" fmla="*/ T228 w 3435"/>
                <a:gd name="T230" fmla="+- 0 836 -436"/>
                <a:gd name="T231" fmla="*/ 836 h 1277"/>
                <a:gd name="T232" fmla="+- 0 10860 8064"/>
                <a:gd name="T233" fmla="*/ T232 w 3435"/>
                <a:gd name="T234" fmla="+- 0 841 -436"/>
                <a:gd name="T235" fmla="*/ 841 h 12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435" h="1277">
                  <a:moveTo>
                    <a:pt x="2796" y="1277"/>
                  </a:moveTo>
                  <a:lnTo>
                    <a:pt x="638" y="1277"/>
                  </a:lnTo>
                  <a:lnTo>
                    <a:pt x="564" y="1272"/>
                  </a:lnTo>
                  <a:lnTo>
                    <a:pt x="492" y="1260"/>
                  </a:lnTo>
                  <a:lnTo>
                    <a:pt x="423" y="1239"/>
                  </a:lnTo>
                  <a:lnTo>
                    <a:pt x="358" y="1212"/>
                  </a:lnTo>
                  <a:lnTo>
                    <a:pt x="296" y="1177"/>
                  </a:lnTo>
                  <a:lnTo>
                    <a:pt x="239" y="1136"/>
                  </a:lnTo>
                  <a:lnTo>
                    <a:pt x="187" y="1090"/>
                  </a:lnTo>
                  <a:lnTo>
                    <a:pt x="140" y="1038"/>
                  </a:lnTo>
                  <a:lnTo>
                    <a:pt x="99" y="980"/>
                  </a:lnTo>
                  <a:lnTo>
                    <a:pt x="65" y="919"/>
                  </a:lnTo>
                  <a:lnTo>
                    <a:pt x="37" y="854"/>
                  </a:lnTo>
                  <a:lnTo>
                    <a:pt x="17" y="785"/>
                  </a:lnTo>
                  <a:lnTo>
                    <a:pt x="4" y="713"/>
                  </a:lnTo>
                  <a:lnTo>
                    <a:pt x="0" y="638"/>
                  </a:lnTo>
                  <a:lnTo>
                    <a:pt x="4" y="564"/>
                  </a:lnTo>
                  <a:lnTo>
                    <a:pt x="17" y="492"/>
                  </a:lnTo>
                  <a:lnTo>
                    <a:pt x="37" y="423"/>
                  </a:lnTo>
                  <a:lnTo>
                    <a:pt x="65" y="357"/>
                  </a:lnTo>
                  <a:lnTo>
                    <a:pt x="99" y="296"/>
                  </a:lnTo>
                  <a:lnTo>
                    <a:pt x="140" y="239"/>
                  </a:lnTo>
                  <a:lnTo>
                    <a:pt x="187" y="187"/>
                  </a:lnTo>
                  <a:lnTo>
                    <a:pt x="239" y="140"/>
                  </a:lnTo>
                  <a:lnTo>
                    <a:pt x="296" y="99"/>
                  </a:lnTo>
                  <a:lnTo>
                    <a:pt x="358" y="65"/>
                  </a:lnTo>
                  <a:lnTo>
                    <a:pt x="423" y="37"/>
                  </a:lnTo>
                  <a:lnTo>
                    <a:pt x="492" y="17"/>
                  </a:lnTo>
                  <a:lnTo>
                    <a:pt x="564" y="4"/>
                  </a:lnTo>
                  <a:lnTo>
                    <a:pt x="638" y="0"/>
                  </a:lnTo>
                  <a:lnTo>
                    <a:pt x="2796" y="0"/>
                  </a:lnTo>
                  <a:lnTo>
                    <a:pt x="2870" y="4"/>
                  </a:lnTo>
                  <a:lnTo>
                    <a:pt x="2942" y="17"/>
                  </a:lnTo>
                  <a:lnTo>
                    <a:pt x="3010" y="37"/>
                  </a:lnTo>
                  <a:lnTo>
                    <a:pt x="3076" y="65"/>
                  </a:lnTo>
                  <a:lnTo>
                    <a:pt x="3137" y="99"/>
                  </a:lnTo>
                  <a:lnTo>
                    <a:pt x="3194" y="140"/>
                  </a:lnTo>
                  <a:lnTo>
                    <a:pt x="3247" y="187"/>
                  </a:lnTo>
                  <a:lnTo>
                    <a:pt x="3293" y="239"/>
                  </a:lnTo>
                  <a:lnTo>
                    <a:pt x="3334" y="296"/>
                  </a:lnTo>
                  <a:lnTo>
                    <a:pt x="3369" y="357"/>
                  </a:lnTo>
                  <a:lnTo>
                    <a:pt x="3397" y="423"/>
                  </a:lnTo>
                  <a:lnTo>
                    <a:pt x="3417" y="492"/>
                  </a:lnTo>
                  <a:lnTo>
                    <a:pt x="3430" y="564"/>
                  </a:lnTo>
                  <a:lnTo>
                    <a:pt x="3434" y="638"/>
                  </a:lnTo>
                  <a:lnTo>
                    <a:pt x="3430" y="713"/>
                  </a:lnTo>
                  <a:lnTo>
                    <a:pt x="3417" y="785"/>
                  </a:lnTo>
                  <a:lnTo>
                    <a:pt x="3397" y="854"/>
                  </a:lnTo>
                  <a:lnTo>
                    <a:pt x="3369" y="919"/>
                  </a:lnTo>
                  <a:lnTo>
                    <a:pt x="3334" y="980"/>
                  </a:lnTo>
                  <a:lnTo>
                    <a:pt x="3293" y="1038"/>
                  </a:lnTo>
                  <a:lnTo>
                    <a:pt x="3247" y="1090"/>
                  </a:lnTo>
                  <a:lnTo>
                    <a:pt x="3194" y="1136"/>
                  </a:lnTo>
                  <a:lnTo>
                    <a:pt x="3137" y="1177"/>
                  </a:lnTo>
                  <a:lnTo>
                    <a:pt x="3076" y="1212"/>
                  </a:lnTo>
                  <a:lnTo>
                    <a:pt x="3010" y="1239"/>
                  </a:lnTo>
                  <a:lnTo>
                    <a:pt x="2942" y="1260"/>
                  </a:lnTo>
                  <a:lnTo>
                    <a:pt x="2870" y="1272"/>
                  </a:lnTo>
                  <a:lnTo>
                    <a:pt x="2796" y="1277"/>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docshape12">
              <a:extLst>
                <a:ext uri="{FF2B5EF4-FFF2-40B4-BE49-F238E27FC236}">
                  <a16:creationId xmlns:a16="http://schemas.microsoft.com/office/drawing/2014/main" id="{EE2A17F6-0A9B-6AD1-24DC-91C85A5CE1B8}"/>
                </a:ext>
              </a:extLst>
            </p:cNvPr>
            <p:cNvSpPr>
              <a:spLocks/>
            </p:cNvSpPr>
            <p:nvPr/>
          </p:nvSpPr>
          <p:spPr bwMode="auto">
            <a:xfrm>
              <a:off x="7956" y="-466"/>
              <a:ext cx="3435" cy="1277"/>
            </a:xfrm>
            <a:custGeom>
              <a:avLst/>
              <a:gdLst>
                <a:gd name="T0" fmla="+- 0 8702 8064"/>
                <a:gd name="T1" fmla="*/ T0 w 3435"/>
                <a:gd name="T2" fmla="+- 0 841 -436"/>
                <a:gd name="T3" fmla="*/ 841 h 1277"/>
                <a:gd name="T4" fmla="+- 0 10860 8064"/>
                <a:gd name="T5" fmla="*/ T4 w 3435"/>
                <a:gd name="T6" fmla="+- 0 841 -436"/>
                <a:gd name="T7" fmla="*/ 841 h 1277"/>
                <a:gd name="T8" fmla="+- 0 10934 8064"/>
                <a:gd name="T9" fmla="*/ T8 w 3435"/>
                <a:gd name="T10" fmla="+- 0 836 -436"/>
                <a:gd name="T11" fmla="*/ 836 h 1277"/>
                <a:gd name="T12" fmla="+- 0 11006 8064"/>
                <a:gd name="T13" fmla="*/ T12 w 3435"/>
                <a:gd name="T14" fmla="+- 0 824 -436"/>
                <a:gd name="T15" fmla="*/ 824 h 1277"/>
                <a:gd name="T16" fmla="+- 0 11074 8064"/>
                <a:gd name="T17" fmla="*/ T16 w 3435"/>
                <a:gd name="T18" fmla="+- 0 803 -436"/>
                <a:gd name="T19" fmla="*/ 803 h 1277"/>
                <a:gd name="T20" fmla="+- 0 11140 8064"/>
                <a:gd name="T21" fmla="*/ T20 w 3435"/>
                <a:gd name="T22" fmla="+- 0 776 -436"/>
                <a:gd name="T23" fmla="*/ 776 h 1277"/>
                <a:gd name="T24" fmla="+- 0 11201 8064"/>
                <a:gd name="T25" fmla="*/ T24 w 3435"/>
                <a:gd name="T26" fmla="+- 0 741 -436"/>
                <a:gd name="T27" fmla="*/ 741 h 1277"/>
                <a:gd name="T28" fmla="+- 0 11258 8064"/>
                <a:gd name="T29" fmla="*/ T28 w 3435"/>
                <a:gd name="T30" fmla="+- 0 700 -436"/>
                <a:gd name="T31" fmla="*/ 700 h 1277"/>
                <a:gd name="T32" fmla="+- 0 11311 8064"/>
                <a:gd name="T33" fmla="*/ T32 w 3435"/>
                <a:gd name="T34" fmla="+- 0 654 -436"/>
                <a:gd name="T35" fmla="*/ 654 h 1277"/>
                <a:gd name="T36" fmla="+- 0 11357 8064"/>
                <a:gd name="T37" fmla="*/ T36 w 3435"/>
                <a:gd name="T38" fmla="+- 0 602 -436"/>
                <a:gd name="T39" fmla="*/ 602 h 1277"/>
                <a:gd name="T40" fmla="+- 0 11398 8064"/>
                <a:gd name="T41" fmla="*/ T40 w 3435"/>
                <a:gd name="T42" fmla="+- 0 544 -436"/>
                <a:gd name="T43" fmla="*/ 544 h 1277"/>
                <a:gd name="T44" fmla="+- 0 11433 8064"/>
                <a:gd name="T45" fmla="*/ T44 w 3435"/>
                <a:gd name="T46" fmla="+- 0 483 -436"/>
                <a:gd name="T47" fmla="*/ 483 h 1277"/>
                <a:gd name="T48" fmla="+- 0 11461 8064"/>
                <a:gd name="T49" fmla="*/ T48 w 3435"/>
                <a:gd name="T50" fmla="+- 0 418 -436"/>
                <a:gd name="T51" fmla="*/ 418 h 1277"/>
                <a:gd name="T52" fmla="+- 0 11481 8064"/>
                <a:gd name="T53" fmla="*/ T52 w 3435"/>
                <a:gd name="T54" fmla="+- 0 349 -436"/>
                <a:gd name="T55" fmla="*/ 349 h 1277"/>
                <a:gd name="T56" fmla="+- 0 11494 8064"/>
                <a:gd name="T57" fmla="*/ T56 w 3435"/>
                <a:gd name="T58" fmla="+- 0 277 -436"/>
                <a:gd name="T59" fmla="*/ 277 h 1277"/>
                <a:gd name="T60" fmla="+- 0 11498 8064"/>
                <a:gd name="T61" fmla="*/ T60 w 3435"/>
                <a:gd name="T62" fmla="+- 0 202 -436"/>
                <a:gd name="T63" fmla="*/ 202 h 1277"/>
                <a:gd name="T64" fmla="+- 0 11494 8064"/>
                <a:gd name="T65" fmla="*/ T64 w 3435"/>
                <a:gd name="T66" fmla="+- 0 128 -436"/>
                <a:gd name="T67" fmla="*/ 128 h 1277"/>
                <a:gd name="T68" fmla="+- 0 11481 8064"/>
                <a:gd name="T69" fmla="*/ T68 w 3435"/>
                <a:gd name="T70" fmla="+- 0 56 -436"/>
                <a:gd name="T71" fmla="*/ 56 h 1277"/>
                <a:gd name="T72" fmla="+- 0 11461 8064"/>
                <a:gd name="T73" fmla="*/ T72 w 3435"/>
                <a:gd name="T74" fmla="+- 0 -13 -436"/>
                <a:gd name="T75" fmla="*/ -13 h 1277"/>
                <a:gd name="T76" fmla="+- 0 11433 8064"/>
                <a:gd name="T77" fmla="*/ T76 w 3435"/>
                <a:gd name="T78" fmla="+- 0 -79 -436"/>
                <a:gd name="T79" fmla="*/ -79 h 1277"/>
                <a:gd name="T80" fmla="+- 0 11398 8064"/>
                <a:gd name="T81" fmla="*/ T80 w 3435"/>
                <a:gd name="T82" fmla="+- 0 -140 -436"/>
                <a:gd name="T83" fmla="*/ -140 h 1277"/>
                <a:gd name="T84" fmla="+- 0 11357 8064"/>
                <a:gd name="T85" fmla="*/ T84 w 3435"/>
                <a:gd name="T86" fmla="+- 0 -197 -436"/>
                <a:gd name="T87" fmla="*/ -197 h 1277"/>
                <a:gd name="T88" fmla="+- 0 11311 8064"/>
                <a:gd name="T89" fmla="*/ T88 w 3435"/>
                <a:gd name="T90" fmla="+- 0 -249 -436"/>
                <a:gd name="T91" fmla="*/ -249 h 1277"/>
                <a:gd name="T92" fmla="+- 0 11258 8064"/>
                <a:gd name="T93" fmla="*/ T92 w 3435"/>
                <a:gd name="T94" fmla="+- 0 -296 -436"/>
                <a:gd name="T95" fmla="*/ -296 h 1277"/>
                <a:gd name="T96" fmla="+- 0 11201 8064"/>
                <a:gd name="T97" fmla="*/ T96 w 3435"/>
                <a:gd name="T98" fmla="+- 0 -337 -436"/>
                <a:gd name="T99" fmla="*/ -337 h 1277"/>
                <a:gd name="T100" fmla="+- 0 11140 8064"/>
                <a:gd name="T101" fmla="*/ T100 w 3435"/>
                <a:gd name="T102" fmla="+- 0 -371 -436"/>
                <a:gd name="T103" fmla="*/ -371 h 1277"/>
                <a:gd name="T104" fmla="+- 0 11074 8064"/>
                <a:gd name="T105" fmla="*/ T104 w 3435"/>
                <a:gd name="T106" fmla="+- 0 -399 -436"/>
                <a:gd name="T107" fmla="*/ -399 h 1277"/>
                <a:gd name="T108" fmla="+- 0 11006 8064"/>
                <a:gd name="T109" fmla="*/ T108 w 3435"/>
                <a:gd name="T110" fmla="+- 0 -419 -436"/>
                <a:gd name="T111" fmla="*/ -419 h 1277"/>
                <a:gd name="T112" fmla="+- 0 10934 8064"/>
                <a:gd name="T113" fmla="*/ T112 w 3435"/>
                <a:gd name="T114" fmla="+- 0 -432 -436"/>
                <a:gd name="T115" fmla="*/ -432 h 1277"/>
                <a:gd name="T116" fmla="+- 0 10860 8064"/>
                <a:gd name="T117" fmla="*/ T116 w 3435"/>
                <a:gd name="T118" fmla="+- 0 -436 -436"/>
                <a:gd name="T119" fmla="*/ -436 h 1277"/>
                <a:gd name="T120" fmla="+- 0 8702 8064"/>
                <a:gd name="T121" fmla="*/ T120 w 3435"/>
                <a:gd name="T122" fmla="+- 0 -436 -436"/>
                <a:gd name="T123" fmla="*/ -436 h 1277"/>
                <a:gd name="T124" fmla="+- 0 8628 8064"/>
                <a:gd name="T125" fmla="*/ T124 w 3435"/>
                <a:gd name="T126" fmla="+- 0 -432 -436"/>
                <a:gd name="T127" fmla="*/ -432 h 1277"/>
                <a:gd name="T128" fmla="+- 0 8556 8064"/>
                <a:gd name="T129" fmla="*/ T128 w 3435"/>
                <a:gd name="T130" fmla="+- 0 -419 -436"/>
                <a:gd name="T131" fmla="*/ -419 h 1277"/>
                <a:gd name="T132" fmla="+- 0 8487 8064"/>
                <a:gd name="T133" fmla="*/ T132 w 3435"/>
                <a:gd name="T134" fmla="+- 0 -399 -436"/>
                <a:gd name="T135" fmla="*/ -399 h 1277"/>
                <a:gd name="T136" fmla="+- 0 8422 8064"/>
                <a:gd name="T137" fmla="*/ T136 w 3435"/>
                <a:gd name="T138" fmla="+- 0 -371 -436"/>
                <a:gd name="T139" fmla="*/ -371 h 1277"/>
                <a:gd name="T140" fmla="+- 0 8360 8064"/>
                <a:gd name="T141" fmla="*/ T140 w 3435"/>
                <a:gd name="T142" fmla="+- 0 -337 -436"/>
                <a:gd name="T143" fmla="*/ -337 h 1277"/>
                <a:gd name="T144" fmla="+- 0 8303 8064"/>
                <a:gd name="T145" fmla="*/ T144 w 3435"/>
                <a:gd name="T146" fmla="+- 0 -296 -436"/>
                <a:gd name="T147" fmla="*/ -296 h 1277"/>
                <a:gd name="T148" fmla="+- 0 8251 8064"/>
                <a:gd name="T149" fmla="*/ T148 w 3435"/>
                <a:gd name="T150" fmla="+- 0 -249 -436"/>
                <a:gd name="T151" fmla="*/ -249 h 1277"/>
                <a:gd name="T152" fmla="+- 0 8204 8064"/>
                <a:gd name="T153" fmla="*/ T152 w 3435"/>
                <a:gd name="T154" fmla="+- 0 -197 -436"/>
                <a:gd name="T155" fmla="*/ -197 h 1277"/>
                <a:gd name="T156" fmla="+- 0 8163 8064"/>
                <a:gd name="T157" fmla="*/ T156 w 3435"/>
                <a:gd name="T158" fmla="+- 0 -140 -436"/>
                <a:gd name="T159" fmla="*/ -140 h 1277"/>
                <a:gd name="T160" fmla="+- 0 8129 8064"/>
                <a:gd name="T161" fmla="*/ T160 w 3435"/>
                <a:gd name="T162" fmla="+- 0 -79 -436"/>
                <a:gd name="T163" fmla="*/ -79 h 1277"/>
                <a:gd name="T164" fmla="+- 0 8101 8064"/>
                <a:gd name="T165" fmla="*/ T164 w 3435"/>
                <a:gd name="T166" fmla="+- 0 -13 -436"/>
                <a:gd name="T167" fmla="*/ -13 h 1277"/>
                <a:gd name="T168" fmla="+- 0 8081 8064"/>
                <a:gd name="T169" fmla="*/ T168 w 3435"/>
                <a:gd name="T170" fmla="+- 0 56 -436"/>
                <a:gd name="T171" fmla="*/ 56 h 1277"/>
                <a:gd name="T172" fmla="+- 0 8068 8064"/>
                <a:gd name="T173" fmla="*/ T172 w 3435"/>
                <a:gd name="T174" fmla="+- 0 128 -436"/>
                <a:gd name="T175" fmla="*/ 128 h 1277"/>
                <a:gd name="T176" fmla="+- 0 8064 8064"/>
                <a:gd name="T177" fmla="*/ T176 w 3435"/>
                <a:gd name="T178" fmla="+- 0 202 -436"/>
                <a:gd name="T179" fmla="*/ 202 h 1277"/>
                <a:gd name="T180" fmla="+- 0 8068 8064"/>
                <a:gd name="T181" fmla="*/ T180 w 3435"/>
                <a:gd name="T182" fmla="+- 0 277 -436"/>
                <a:gd name="T183" fmla="*/ 277 h 1277"/>
                <a:gd name="T184" fmla="+- 0 8081 8064"/>
                <a:gd name="T185" fmla="*/ T184 w 3435"/>
                <a:gd name="T186" fmla="+- 0 349 -436"/>
                <a:gd name="T187" fmla="*/ 349 h 1277"/>
                <a:gd name="T188" fmla="+- 0 8101 8064"/>
                <a:gd name="T189" fmla="*/ T188 w 3435"/>
                <a:gd name="T190" fmla="+- 0 418 -436"/>
                <a:gd name="T191" fmla="*/ 418 h 1277"/>
                <a:gd name="T192" fmla="+- 0 8129 8064"/>
                <a:gd name="T193" fmla="*/ T192 w 3435"/>
                <a:gd name="T194" fmla="+- 0 483 -436"/>
                <a:gd name="T195" fmla="*/ 483 h 1277"/>
                <a:gd name="T196" fmla="+- 0 8163 8064"/>
                <a:gd name="T197" fmla="*/ T196 w 3435"/>
                <a:gd name="T198" fmla="+- 0 544 -436"/>
                <a:gd name="T199" fmla="*/ 544 h 1277"/>
                <a:gd name="T200" fmla="+- 0 8204 8064"/>
                <a:gd name="T201" fmla="*/ T200 w 3435"/>
                <a:gd name="T202" fmla="+- 0 602 -436"/>
                <a:gd name="T203" fmla="*/ 602 h 1277"/>
                <a:gd name="T204" fmla="+- 0 8251 8064"/>
                <a:gd name="T205" fmla="*/ T204 w 3435"/>
                <a:gd name="T206" fmla="+- 0 654 -436"/>
                <a:gd name="T207" fmla="*/ 654 h 1277"/>
                <a:gd name="T208" fmla="+- 0 8303 8064"/>
                <a:gd name="T209" fmla="*/ T208 w 3435"/>
                <a:gd name="T210" fmla="+- 0 700 -436"/>
                <a:gd name="T211" fmla="*/ 700 h 1277"/>
                <a:gd name="T212" fmla="+- 0 8360 8064"/>
                <a:gd name="T213" fmla="*/ T212 w 3435"/>
                <a:gd name="T214" fmla="+- 0 741 -436"/>
                <a:gd name="T215" fmla="*/ 741 h 1277"/>
                <a:gd name="T216" fmla="+- 0 8422 8064"/>
                <a:gd name="T217" fmla="*/ T216 w 3435"/>
                <a:gd name="T218" fmla="+- 0 776 -436"/>
                <a:gd name="T219" fmla="*/ 776 h 1277"/>
                <a:gd name="T220" fmla="+- 0 8487 8064"/>
                <a:gd name="T221" fmla="*/ T220 w 3435"/>
                <a:gd name="T222" fmla="+- 0 803 -436"/>
                <a:gd name="T223" fmla="*/ 803 h 1277"/>
                <a:gd name="T224" fmla="+- 0 8556 8064"/>
                <a:gd name="T225" fmla="*/ T224 w 3435"/>
                <a:gd name="T226" fmla="+- 0 824 -436"/>
                <a:gd name="T227" fmla="*/ 824 h 1277"/>
                <a:gd name="T228" fmla="+- 0 8628 8064"/>
                <a:gd name="T229" fmla="*/ T228 w 3435"/>
                <a:gd name="T230" fmla="+- 0 836 -436"/>
                <a:gd name="T231" fmla="*/ 836 h 1277"/>
                <a:gd name="T232" fmla="+- 0 8702 8064"/>
                <a:gd name="T233" fmla="*/ T232 w 3435"/>
                <a:gd name="T234" fmla="+- 0 841 -436"/>
                <a:gd name="T235" fmla="*/ 841 h 12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435" h="1277">
                  <a:moveTo>
                    <a:pt x="638" y="1277"/>
                  </a:moveTo>
                  <a:lnTo>
                    <a:pt x="2796" y="1277"/>
                  </a:lnTo>
                  <a:lnTo>
                    <a:pt x="2870" y="1272"/>
                  </a:lnTo>
                  <a:lnTo>
                    <a:pt x="2942" y="1260"/>
                  </a:lnTo>
                  <a:lnTo>
                    <a:pt x="3010" y="1239"/>
                  </a:lnTo>
                  <a:lnTo>
                    <a:pt x="3076" y="1212"/>
                  </a:lnTo>
                  <a:lnTo>
                    <a:pt x="3137" y="1177"/>
                  </a:lnTo>
                  <a:lnTo>
                    <a:pt x="3194" y="1136"/>
                  </a:lnTo>
                  <a:lnTo>
                    <a:pt x="3247" y="1090"/>
                  </a:lnTo>
                  <a:lnTo>
                    <a:pt x="3293" y="1038"/>
                  </a:lnTo>
                  <a:lnTo>
                    <a:pt x="3334" y="980"/>
                  </a:lnTo>
                  <a:lnTo>
                    <a:pt x="3369" y="919"/>
                  </a:lnTo>
                  <a:lnTo>
                    <a:pt x="3397" y="854"/>
                  </a:lnTo>
                  <a:lnTo>
                    <a:pt x="3417" y="785"/>
                  </a:lnTo>
                  <a:lnTo>
                    <a:pt x="3430" y="713"/>
                  </a:lnTo>
                  <a:lnTo>
                    <a:pt x="3434" y="638"/>
                  </a:lnTo>
                  <a:lnTo>
                    <a:pt x="3430" y="564"/>
                  </a:lnTo>
                  <a:lnTo>
                    <a:pt x="3417" y="492"/>
                  </a:lnTo>
                  <a:lnTo>
                    <a:pt x="3397" y="423"/>
                  </a:lnTo>
                  <a:lnTo>
                    <a:pt x="3369" y="357"/>
                  </a:lnTo>
                  <a:lnTo>
                    <a:pt x="3334" y="296"/>
                  </a:lnTo>
                  <a:lnTo>
                    <a:pt x="3293" y="239"/>
                  </a:lnTo>
                  <a:lnTo>
                    <a:pt x="3247" y="187"/>
                  </a:lnTo>
                  <a:lnTo>
                    <a:pt x="3194" y="140"/>
                  </a:lnTo>
                  <a:lnTo>
                    <a:pt x="3137" y="99"/>
                  </a:lnTo>
                  <a:lnTo>
                    <a:pt x="3076" y="65"/>
                  </a:lnTo>
                  <a:lnTo>
                    <a:pt x="3010" y="37"/>
                  </a:lnTo>
                  <a:lnTo>
                    <a:pt x="2942" y="17"/>
                  </a:lnTo>
                  <a:lnTo>
                    <a:pt x="2870" y="4"/>
                  </a:lnTo>
                  <a:lnTo>
                    <a:pt x="2796" y="0"/>
                  </a:lnTo>
                  <a:lnTo>
                    <a:pt x="638" y="0"/>
                  </a:lnTo>
                  <a:lnTo>
                    <a:pt x="564" y="4"/>
                  </a:lnTo>
                  <a:lnTo>
                    <a:pt x="492" y="17"/>
                  </a:lnTo>
                  <a:lnTo>
                    <a:pt x="423" y="37"/>
                  </a:lnTo>
                  <a:lnTo>
                    <a:pt x="358" y="65"/>
                  </a:lnTo>
                  <a:lnTo>
                    <a:pt x="296" y="99"/>
                  </a:lnTo>
                  <a:lnTo>
                    <a:pt x="239" y="140"/>
                  </a:lnTo>
                  <a:lnTo>
                    <a:pt x="187" y="187"/>
                  </a:lnTo>
                  <a:lnTo>
                    <a:pt x="140" y="239"/>
                  </a:lnTo>
                  <a:lnTo>
                    <a:pt x="99" y="296"/>
                  </a:lnTo>
                  <a:lnTo>
                    <a:pt x="65" y="357"/>
                  </a:lnTo>
                  <a:lnTo>
                    <a:pt x="37" y="423"/>
                  </a:lnTo>
                  <a:lnTo>
                    <a:pt x="17" y="492"/>
                  </a:lnTo>
                  <a:lnTo>
                    <a:pt x="4" y="564"/>
                  </a:lnTo>
                  <a:lnTo>
                    <a:pt x="0" y="638"/>
                  </a:lnTo>
                  <a:lnTo>
                    <a:pt x="4" y="713"/>
                  </a:lnTo>
                  <a:lnTo>
                    <a:pt x="17" y="785"/>
                  </a:lnTo>
                  <a:lnTo>
                    <a:pt x="37" y="854"/>
                  </a:lnTo>
                  <a:lnTo>
                    <a:pt x="65" y="919"/>
                  </a:lnTo>
                  <a:lnTo>
                    <a:pt x="99" y="980"/>
                  </a:lnTo>
                  <a:lnTo>
                    <a:pt x="140" y="1038"/>
                  </a:lnTo>
                  <a:lnTo>
                    <a:pt x="187" y="1090"/>
                  </a:lnTo>
                  <a:lnTo>
                    <a:pt x="239" y="1136"/>
                  </a:lnTo>
                  <a:lnTo>
                    <a:pt x="296" y="1177"/>
                  </a:lnTo>
                  <a:lnTo>
                    <a:pt x="358" y="1212"/>
                  </a:lnTo>
                  <a:lnTo>
                    <a:pt x="423" y="1239"/>
                  </a:lnTo>
                  <a:lnTo>
                    <a:pt x="492" y="1260"/>
                  </a:lnTo>
                  <a:lnTo>
                    <a:pt x="564" y="1272"/>
                  </a:lnTo>
                  <a:lnTo>
                    <a:pt x="638" y="1277"/>
                  </a:lnTo>
                  <a:close/>
                </a:path>
              </a:pathLst>
            </a:custGeom>
            <a:noFill/>
            <a:ln w="6096">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docshape13">
              <a:extLst>
                <a:ext uri="{FF2B5EF4-FFF2-40B4-BE49-F238E27FC236}">
                  <a16:creationId xmlns:a16="http://schemas.microsoft.com/office/drawing/2014/main" id="{44456761-5A11-8D37-0A43-643043081F42}"/>
                </a:ext>
              </a:extLst>
            </p:cNvPr>
            <p:cNvSpPr txBox="1">
              <a:spLocks noChangeArrowheads="1"/>
            </p:cNvSpPr>
            <p:nvPr/>
          </p:nvSpPr>
          <p:spPr bwMode="auto">
            <a:xfrm>
              <a:off x="7983" y="-477"/>
              <a:ext cx="3948"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288925" lvl="0" indent="0" algn="ctr" defTabSz="914400" rtl="0" eaLnBrk="0" fontAlgn="base" latinLnBrk="0" hangingPunct="0">
                <a:lnSpc>
                  <a:spcPct val="100000"/>
                </a:lnSpc>
                <a:spcBef>
                  <a:spcPts val="600"/>
                </a:spcBef>
                <a:spcAft>
                  <a:spcPts val="800"/>
                </a:spcAft>
                <a:buClrTx/>
                <a:buSzTx/>
                <a:buFontTx/>
                <a:buNone/>
                <a:tabLst/>
              </a:pPr>
              <a:r>
                <a:rPr kumimoji="0" lang="en-US" altLang="en-US" sz="1300" b="0" i="0" u="none" strike="noStrike" cap="none" normalizeH="0" baseline="0">
                  <a:ln>
                    <a:noFill/>
                  </a:ln>
                  <a:solidFill>
                    <a:srgbClr val="FFFFFF"/>
                  </a:solidFill>
                  <a:effectLst/>
                  <a:latin typeface="Calibri" panose="020F0502020204030204" pitchFamily="34" charset="0"/>
                </a:rPr>
                <a:t>SCREEN OUT and REFER</a:t>
              </a:r>
              <a:endParaRPr lang="en-US" altLang="en-US" sz="1300">
                <a:latin typeface="Calibri" panose="020F0502020204030204" pitchFamily="34" charset="0"/>
              </a:endParaRPr>
            </a:p>
            <a:p>
              <a:pPr marL="0" marR="288925" lvl="0" indent="0" algn="ctr" defTabSz="914400" rtl="0" eaLnBrk="0" fontAlgn="base" latinLnBrk="0" hangingPunct="0">
                <a:lnSpc>
                  <a:spcPct val="100000"/>
                </a:lnSpc>
                <a:spcBef>
                  <a:spcPts val="600"/>
                </a:spcBef>
                <a:spcAft>
                  <a:spcPts val="80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(Refer screened out reports to prevention response and/or another community partner where appropriate)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1" name="docshapegroup19">
            <a:extLst>
              <a:ext uri="{FF2B5EF4-FFF2-40B4-BE49-F238E27FC236}">
                <a16:creationId xmlns:a16="http://schemas.microsoft.com/office/drawing/2014/main" id="{B4AB8981-B689-CACE-A478-E661295DB3D8}"/>
              </a:ext>
            </a:extLst>
          </p:cNvPr>
          <p:cNvGrpSpPr>
            <a:grpSpLocks/>
          </p:cNvGrpSpPr>
          <p:nvPr/>
        </p:nvGrpSpPr>
        <p:grpSpPr bwMode="auto">
          <a:xfrm>
            <a:off x="5606063" y="3300144"/>
            <a:ext cx="3381973" cy="924741"/>
            <a:chOff x="7570" y="-351"/>
            <a:chExt cx="4405" cy="1256"/>
          </a:xfrm>
        </p:grpSpPr>
        <p:sp>
          <p:nvSpPr>
            <p:cNvPr id="32" name="Line 17">
              <a:extLst>
                <a:ext uri="{FF2B5EF4-FFF2-40B4-BE49-F238E27FC236}">
                  <a16:creationId xmlns:a16="http://schemas.microsoft.com/office/drawing/2014/main" id="{D40CE37B-8039-6192-7C35-93760CC4E510}"/>
                </a:ext>
              </a:extLst>
            </p:cNvPr>
            <p:cNvSpPr>
              <a:spLocks noChangeShapeType="1"/>
            </p:cNvSpPr>
            <p:nvPr/>
          </p:nvSpPr>
          <p:spPr bwMode="auto">
            <a:xfrm>
              <a:off x="7570" y="186"/>
              <a:ext cx="439" cy="0"/>
            </a:xfrm>
            <a:prstGeom prst="line">
              <a:avLst/>
            </a:prstGeom>
            <a:noFill/>
            <a:ln w="25908">
              <a:solidFill>
                <a:srgbClr val="0F6EC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docshape20">
              <a:extLst>
                <a:ext uri="{FF2B5EF4-FFF2-40B4-BE49-F238E27FC236}">
                  <a16:creationId xmlns:a16="http://schemas.microsoft.com/office/drawing/2014/main" id="{BB592106-F251-6B8F-ACF9-56D9CCE8C82E}"/>
                </a:ext>
              </a:extLst>
            </p:cNvPr>
            <p:cNvSpPr>
              <a:spLocks/>
            </p:cNvSpPr>
            <p:nvPr/>
          </p:nvSpPr>
          <p:spPr bwMode="auto">
            <a:xfrm>
              <a:off x="7965" y="88"/>
              <a:ext cx="200" cy="200"/>
            </a:xfrm>
            <a:custGeom>
              <a:avLst/>
              <a:gdLst>
                <a:gd name="T0" fmla="+- 0 7966 7966"/>
                <a:gd name="T1" fmla="*/ T0 w 200"/>
                <a:gd name="T2" fmla="+- 0 288 88"/>
                <a:gd name="T3" fmla="*/ 288 h 200"/>
                <a:gd name="T4" fmla="+- 0 7966 7966"/>
                <a:gd name="T5" fmla="*/ T4 w 200"/>
                <a:gd name="T6" fmla="+- 0 88 88"/>
                <a:gd name="T7" fmla="*/ 88 h 200"/>
                <a:gd name="T8" fmla="+- 0 8165 7966"/>
                <a:gd name="T9" fmla="*/ T8 w 200"/>
                <a:gd name="T10" fmla="+- 0 187 88"/>
                <a:gd name="T11" fmla="*/ 187 h 200"/>
                <a:gd name="T12" fmla="+- 0 7966 7966"/>
                <a:gd name="T13" fmla="*/ T12 w 200"/>
                <a:gd name="T14" fmla="+- 0 288 88"/>
                <a:gd name="T15" fmla="*/ 288 h 200"/>
              </a:gdLst>
              <a:ahLst/>
              <a:cxnLst>
                <a:cxn ang="0">
                  <a:pos x="T1" y="T3"/>
                </a:cxn>
                <a:cxn ang="0">
                  <a:pos x="T5" y="T7"/>
                </a:cxn>
                <a:cxn ang="0">
                  <a:pos x="T9" y="T11"/>
                </a:cxn>
                <a:cxn ang="0">
                  <a:pos x="T13" y="T15"/>
                </a:cxn>
              </a:cxnLst>
              <a:rect l="0" t="0" r="r" b="b"/>
              <a:pathLst>
                <a:path w="200" h="200">
                  <a:moveTo>
                    <a:pt x="0" y="200"/>
                  </a:moveTo>
                  <a:lnTo>
                    <a:pt x="0" y="0"/>
                  </a:lnTo>
                  <a:lnTo>
                    <a:pt x="199" y="99"/>
                  </a:lnTo>
                  <a:lnTo>
                    <a:pt x="0" y="200"/>
                  </a:lnTo>
                  <a:close/>
                </a:path>
              </a:pathLst>
            </a:custGeom>
            <a:solidFill>
              <a:srgbClr val="0F6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docshape21">
              <a:extLst>
                <a:ext uri="{FF2B5EF4-FFF2-40B4-BE49-F238E27FC236}">
                  <a16:creationId xmlns:a16="http://schemas.microsoft.com/office/drawing/2014/main" id="{BFEFFFC3-A834-EE6D-7206-65CC00470C0F}"/>
                </a:ext>
              </a:extLst>
            </p:cNvPr>
            <p:cNvSpPr>
              <a:spLocks noChangeArrowheads="1"/>
            </p:cNvSpPr>
            <p:nvPr/>
          </p:nvSpPr>
          <p:spPr bwMode="auto">
            <a:xfrm>
              <a:off x="8164" y="-351"/>
              <a:ext cx="2585" cy="1078"/>
            </a:xfrm>
            <a:prstGeom prst="rect">
              <a:avLst/>
            </a:prstGeom>
            <a:solidFill>
              <a:srgbClr val="7CCA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docshape22">
              <a:extLst>
                <a:ext uri="{FF2B5EF4-FFF2-40B4-BE49-F238E27FC236}">
                  <a16:creationId xmlns:a16="http://schemas.microsoft.com/office/drawing/2014/main" id="{4AA645C7-8C12-331F-54F4-6781A3AC8E61}"/>
                </a:ext>
              </a:extLst>
            </p:cNvPr>
            <p:cNvSpPr>
              <a:spLocks noChangeArrowheads="1"/>
            </p:cNvSpPr>
            <p:nvPr/>
          </p:nvSpPr>
          <p:spPr bwMode="auto">
            <a:xfrm>
              <a:off x="8164" y="-351"/>
              <a:ext cx="2585" cy="1078"/>
            </a:xfrm>
            <a:prstGeom prst="rect">
              <a:avLst/>
            </a:prstGeom>
            <a:noFill/>
            <a:ln w="6096">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docshape23">
              <a:extLst>
                <a:ext uri="{FF2B5EF4-FFF2-40B4-BE49-F238E27FC236}">
                  <a16:creationId xmlns:a16="http://schemas.microsoft.com/office/drawing/2014/main" id="{FA520A76-15C9-2103-1C96-FCC087D13CAE}"/>
                </a:ext>
              </a:extLst>
            </p:cNvPr>
            <p:cNvSpPr txBox="1">
              <a:spLocks noChangeArrowheads="1"/>
            </p:cNvSpPr>
            <p:nvPr/>
          </p:nvSpPr>
          <p:spPr bwMode="auto">
            <a:xfrm>
              <a:off x="8035" y="-316"/>
              <a:ext cx="394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882650" lvl="0" indent="0" algn="ctr" defTabSz="914400" rtl="0" eaLnBrk="0" fontAlgn="base" latinLnBrk="0" hangingPunct="0">
                <a:lnSpc>
                  <a:spcPct val="100000"/>
                </a:lnSpc>
                <a:spcBef>
                  <a:spcPct val="0"/>
                </a:spcBef>
                <a:spcAft>
                  <a:spcPts val="800"/>
                </a:spcAft>
                <a:buClrTx/>
                <a:buSzTx/>
                <a:buFontTx/>
                <a:buNone/>
                <a:tabLst/>
              </a:pPr>
              <a:r>
                <a:rPr kumimoji="0" lang="en-US" altLang="en-US" sz="1500" b="0" i="0" u="none" strike="noStrike" cap="none" normalizeH="0" baseline="0">
                  <a:ln>
                    <a:noFill/>
                  </a:ln>
                  <a:solidFill>
                    <a:srgbClr val="FFFFFF"/>
                  </a:solidFill>
                  <a:effectLst/>
                  <a:latin typeface="Calibri" panose="020F0502020204030204" pitchFamily="34" charset="0"/>
                </a:rPr>
                <a:t>SCREEN IN*</a:t>
              </a:r>
            </a:p>
            <a:p>
              <a:pPr marL="0" marR="882650" lvl="0" indent="0" algn="ctr" defTabSz="914400" rtl="0" eaLnBrk="0" fontAlgn="base" latinLnBrk="0" hangingPunct="0">
                <a:lnSpc>
                  <a:spcPct val="100000"/>
                </a:lnSpc>
                <a:spcBef>
                  <a:spcPct val="0"/>
                </a:spcBef>
                <a:spcAft>
                  <a:spcPts val="800"/>
                </a:spcAft>
                <a:buClrTx/>
                <a:buSzTx/>
                <a:buFontTx/>
                <a:buNone/>
                <a:tabLst/>
              </a:pPr>
              <a:r>
                <a:rPr kumimoji="0" lang="en-US" altLang="en-US" sz="900" b="0" i="0" u="none" strike="noStrike" cap="none" normalizeH="0" baseline="0">
                  <a:ln>
                    <a:noFill/>
                  </a:ln>
                  <a:solidFill>
                    <a:srgbClr val="FFFFFF"/>
                  </a:solidFill>
                  <a:effectLst/>
                  <a:latin typeface="Calibri" panose="020F0502020204030204" pitchFamily="34" charset="0"/>
                </a:rPr>
                <a:t>*</a:t>
              </a:r>
              <a:r>
                <a:rPr kumimoji="0" lang="en-US" altLang="en-US" sz="1000" b="0" i="0" u="none" strike="noStrike" cap="none" normalizeH="0" baseline="0">
                  <a:ln>
                    <a:noFill/>
                  </a:ln>
                  <a:solidFill>
                    <a:srgbClr val="FFFFFF"/>
                  </a:solidFill>
                  <a:effectLst/>
                  <a:latin typeface="Calibri" panose="020F0502020204030204" pitchFamily="34" charset="0"/>
                </a:rPr>
                <a:t>Consider screen-in for physical abuse, physical neglect and/or mental abuse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7" name="TextBox 36">
            <a:extLst>
              <a:ext uri="{FF2B5EF4-FFF2-40B4-BE49-F238E27FC236}">
                <a16:creationId xmlns:a16="http://schemas.microsoft.com/office/drawing/2014/main" id="{92F6D986-B9FF-E168-D388-3D1B8D0E2371}"/>
              </a:ext>
            </a:extLst>
          </p:cNvPr>
          <p:cNvSpPr txBox="1"/>
          <p:nvPr/>
        </p:nvSpPr>
        <p:spPr>
          <a:xfrm>
            <a:off x="3413456" y="2840887"/>
            <a:ext cx="476492" cy="307777"/>
          </a:xfrm>
          <a:prstGeom prst="rect">
            <a:avLst/>
          </a:prstGeom>
          <a:noFill/>
        </p:spPr>
        <p:txBody>
          <a:bodyPr wrap="square" rtlCol="0">
            <a:spAutoFit/>
          </a:bodyPr>
          <a:lstStyle/>
          <a:p>
            <a:r>
              <a:rPr lang="en-US" sz="1400"/>
              <a:t>Yes</a:t>
            </a:r>
          </a:p>
        </p:txBody>
      </p:sp>
      <p:sp>
        <p:nvSpPr>
          <p:cNvPr id="38" name="TextBox 37">
            <a:extLst>
              <a:ext uri="{FF2B5EF4-FFF2-40B4-BE49-F238E27FC236}">
                <a16:creationId xmlns:a16="http://schemas.microsoft.com/office/drawing/2014/main" id="{65DF9648-B758-7E39-80E8-1A77E98E3200}"/>
              </a:ext>
            </a:extLst>
          </p:cNvPr>
          <p:cNvSpPr txBox="1"/>
          <p:nvPr/>
        </p:nvSpPr>
        <p:spPr>
          <a:xfrm>
            <a:off x="5050045" y="4775596"/>
            <a:ext cx="533400" cy="307777"/>
          </a:xfrm>
          <a:prstGeom prst="rect">
            <a:avLst/>
          </a:prstGeom>
          <a:noFill/>
        </p:spPr>
        <p:txBody>
          <a:bodyPr wrap="square" rtlCol="0">
            <a:spAutoFit/>
          </a:bodyPr>
          <a:lstStyle/>
          <a:p>
            <a:r>
              <a:rPr lang="en-US" sz="1400"/>
              <a:t>Yes</a:t>
            </a:r>
          </a:p>
        </p:txBody>
      </p:sp>
      <p:pic>
        <p:nvPicPr>
          <p:cNvPr id="40" name="Picture 39" descr="Diagram&#10;&#10;Description automatically generated">
            <a:extLst>
              <a:ext uri="{FF2B5EF4-FFF2-40B4-BE49-F238E27FC236}">
                <a16:creationId xmlns:a16="http://schemas.microsoft.com/office/drawing/2014/main" id="{0F46A5C7-C664-11BD-3F3B-644987A0D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478" y="4434303"/>
            <a:ext cx="3351151" cy="2292739"/>
          </a:xfrm>
          <a:prstGeom prst="rect">
            <a:avLst/>
          </a:prstGeom>
        </p:spPr>
      </p:pic>
      <p:grpSp>
        <p:nvGrpSpPr>
          <p:cNvPr id="41" name="docshapegroup40">
            <a:extLst>
              <a:ext uri="{FF2B5EF4-FFF2-40B4-BE49-F238E27FC236}">
                <a16:creationId xmlns:a16="http://schemas.microsoft.com/office/drawing/2014/main" id="{6FB9F9C4-1236-5682-FE32-1421F1CC5AB9}"/>
              </a:ext>
            </a:extLst>
          </p:cNvPr>
          <p:cNvGrpSpPr>
            <a:grpSpLocks/>
          </p:cNvGrpSpPr>
          <p:nvPr/>
        </p:nvGrpSpPr>
        <p:grpSpPr bwMode="auto">
          <a:xfrm>
            <a:off x="6196881" y="4733446"/>
            <a:ext cx="1997076" cy="690563"/>
            <a:chOff x="7610" y="-322"/>
            <a:chExt cx="3144" cy="1088"/>
          </a:xfrm>
        </p:grpSpPr>
        <p:sp>
          <p:nvSpPr>
            <p:cNvPr id="42" name="Line 23">
              <a:extLst>
                <a:ext uri="{FF2B5EF4-FFF2-40B4-BE49-F238E27FC236}">
                  <a16:creationId xmlns:a16="http://schemas.microsoft.com/office/drawing/2014/main" id="{B65B4669-50B8-6A1F-B30B-2C7D663DD79A}"/>
                </a:ext>
              </a:extLst>
            </p:cNvPr>
            <p:cNvSpPr>
              <a:spLocks noChangeShapeType="1"/>
            </p:cNvSpPr>
            <p:nvPr/>
          </p:nvSpPr>
          <p:spPr bwMode="auto">
            <a:xfrm>
              <a:off x="7610" y="223"/>
              <a:ext cx="404" cy="0"/>
            </a:xfrm>
            <a:prstGeom prst="line">
              <a:avLst/>
            </a:prstGeom>
            <a:noFill/>
            <a:ln w="24384">
              <a:solidFill>
                <a:srgbClr val="2387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docshape41">
              <a:extLst>
                <a:ext uri="{FF2B5EF4-FFF2-40B4-BE49-F238E27FC236}">
                  <a16:creationId xmlns:a16="http://schemas.microsoft.com/office/drawing/2014/main" id="{8C53A03A-E150-7282-CFB4-D372D8E062F9}"/>
                </a:ext>
              </a:extLst>
            </p:cNvPr>
            <p:cNvSpPr>
              <a:spLocks/>
            </p:cNvSpPr>
            <p:nvPr/>
          </p:nvSpPr>
          <p:spPr bwMode="auto">
            <a:xfrm>
              <a:off x="7992" y="136"/>
              <a:ext cx="173" cy="171"/>
            </a:xfrm>
            <a:custGeom>
              <a:avLst/>
              <a:gdLst>
                <a:gd name="T0" fmla="+- 0 7992 7992"/>
                <a:gd name="T1" fmla="*/ T0 w 173"/>
                <a:gd name="T2" fmla="+- 0 307 136"/>
                <a:gd name="T3" fmla="*/ 307 h 171"/>
                <a:gd name="T4" fmla="+- 0 7992 7992"/>
                <a:gd name="T5" fmla="*/ T4 w 173"/>
                <a:gd name="T6" fmla="+- 0 136 136"/>
                <a:gd name="T7" fmla="*/ 136 h 171"/>
                <a:gd name="T8" fmla="+- 0 8165 7992"/>
                <a:gd name="T9" fmla="*/ T8 w 173"/>
                <a:gd name="T10" fmla="+- 0 223 136"/>
                <a:gd name="T11" fmla="*/ 223 h 171"/>
                <a:gd name="T12" fmla="+- 0 7992 7992"/>
                <a:gd name="T13" fmla="*/ T12 w 173"/>
                <a:gd name="T14" fmla="+- 0 307 136"/>
                <a:gd name="T15" fmla="*/ 307 h 171"/>
              </a:gdLst>
              <a:ahLst/>
              <a:cxnLst>
                <a:cxn ang="0">
                  <a:pos x="T1" y="T3"/>
                </a:cxn>
                <a:cxn ang="0">
                  <a:pos x="T5" y="T7"/>
                </a:cxn>
                <a:cxn ang="0">
                  <a:pos x="T9" y="T11"/>
                </a:cxn>
                <a:cxn ang="0">
                  <a:pos x="T13" y="T15"/>
                </a:cxn>
              </a:cxnLst>
              <a:rect l="0" t="0" r="r" b="b"/>
              <a:pathLst>
                <a:path w="173" h="171">
                  <a:moveTo>
                    <a:pt x="0" y="171"/>
                  </a:moveTo>
                  <a:lnTo>
                    <a:pt x="0" y="0"/>
                  </a:lnTo>
                  <a:lnTo>
                    <a:pt x="173" y="87"/>
                  </a:lnTo>
                  <a:lnTo>
                    <a:pt x="0" y="171"/>
                  </a:lnTo>
                  <a:close/>
                </a:path>
              </a:pathLst>
            </a:custGeom>
            <a:solidFill>
              <a:srgbClr val="238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docshape42">
              <a:extLst>
                <a:ext uri="{FF2B5EF4-FFF2-40B4-BE49-F238E27FC236}">
                  <a16:creationId xmlns:a16="http://schemas.microsoft.com/office/drawing/2014/main" id="{FFA32D97-1A5A-FC8E-0BAA-C432971A0A91}"/>
                </a:ext>
              </a:extLst>
            </p:cNvPr>
            <p:cNvSpPr>
              <a:spLocks noChangeArrowheads="1"/>
            </p:cNvSpPr>
            <p:nvPr/>
          </p:nvSpPr>
          <p:spPr bwMode="auto">
            <a:xfrm>
              <a:off x="8164" y="-318"/>
              <a:ext cx="2585" cy="1078"/>
            </a:xfrm>
            <a:prstGeom prst="rect">
              <a:avLst/>
            </a:prstGeom>
            <a:solidFill>
              <a:srgbClr val="7CCA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docshape43">
              <a:extLst>
                <a:ext uri="{FF2B5EF4-FFF2-40B4-BE49-F238E27FC236}">
                  <a16:creationId xmlns:a16="http://schemas.microsoft.com/office/drawing/2014/main" id="{E64FB6D4-DA54-63D0-E1F8-CC35D77394BB}"/>
                </a:ext>
              </a:extLst>
            </p:cNvPr>
            <p:cNvSpPr>
              <a:spLocks noChangeArrowheads="1"/>
            </p:cNvSpPr>
            <p:nvPr/>
          </p:nvSpPr>
          <p:spPr bwMode="auto">
            <a:xfrm>
              <a:off x="8164" y="-318"/>
              <a:ext cx="2585" cy="1078"/>
            </a:xfrm>
            <a:prstGeom prst="rect">
              <a:avLst/>
            </a:prstGeom>
            <a:noFill/>
            <a:ln w="6096">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docshape44">
              <a:extLst>
                <a:ext uri="{FF2B5EF4-FFF2-40B4-BE49-F238E27FC236}">
                  <a16:creationId xmlns:a16="http://schemas.microsoft.com/office/drawing/2014/main" id="{4AB9084B-B9D7-0DB9-FAB6-2DBCB7B7E841}"/>
                </a:ext>
              </a:extLst>
            </p:cNvPr>
            <p:cNvSpPr txBox="1">
              <a:spLocks noChangeArrowheads="1"/>
            </p:cNvSpPr>
            <p:nvPr/>
          </p:nvSpPr>
          <p:spPr bwMode="auto">
            <a:xfrm>
              <a:off x="8164" y="-318"/>
              <a:ext cx="2585"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63"/>
                </a:spcBef>
                <a:spcAft>
                  <a:spcPts val="800"/>
                </a:spcAft>
                <a:buClrTx/>
                <a:buSzTx/>
                <a:buFontTx/>
                <a:buNone/>
                <a:tabLst/>
              </a:pPr>
              <a:endParaRPr kumimoji="0" lang="en-US" altLang="en-US" sz="1200" b="0" i="0" u="none" strike="noStrike" cap="none" normalizeH="0" baseline="0">
                <a:ln>
                  <a:noFill/>
                </a:ln>
                <a:solidFill>
                  <a:schemeClr val="tx1"/>
                </a:solidFill>
                <a:effectLst/>
                <a:latin typeface="Segoe UI Symbol" panose="020B0502040204020203"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500" b="0" i="0" u="none" strike="noStrike" cap="none" normalizeH="0" baseline="0">
                  <a:ln>
                    <a:noFill/>
                  </a:ln>
                  <a:solidFill>
                    <a:srgbClr val="FFFFFF"/>
                  </a:solidFill>
                  <a:effectLst/>
                  <a:latin typeface="Calibri" panose="020F0502020204030204" pitchFamily="34" charset="0"/>
                </a:rPr>
                <a:t>     SCREEN 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7" name="docshapegroup40">
            <a:extLst>
              <a:ext uri="{FF2B5EF4-FFF2-40B4-BE49-F238E27FC236}">
                <a16:creationId xmlns:a16="http://schemas.microsoft.com/office/drawing/2014/main" id="{B093EC72-2434-8E7D-B023-E79C0EF894F1}"/>
              </a:ext>
            </a:extLst>
          </p:cNvPr>
          <p:cNvGrpSpPr>
            <a:grpSpLocks/>
          </p:cNvGrpSpPr>
          <p:nvPr/>
        </p:nvGrpSpPr>
        <p:grpSpPr bwMode="auto">
          <a:xfrm>
            <a:off x="6196881" y="5751155"/>
            <a:ext cx="2069489" cy="707700"/>
            <a:chOff x="7610" y="-355"/>
            <a:chExt cx="3258" cy="1115"/>
          </a:xfrm>
        </p:grpSpPr>
        <p:sp>
          <p:nvSpPr>
            <p:cNvPr id="48" name="Line 23">
              <a:extLst>
                <a:ext uri="{FF2B5EF4-FFF2-40B4-BE49-F238E27FC236}">
                  <a16:creationId xmlns:a16="http://schemas.microsoft.com/office/drawing/2014/main" id="{D9F74FDA-0421-4AA2-6667-B589AAC69F4B}"/>
                </a:ext>
              </a:extLst>
            </p:cNvPr>
            <p:cNvSpPr>
              <a:spLocks noChangeShapeType="1"/>
            </p:cNvSpPr>
            <p:nvPr/>
          </p:nvSpPr>
          <p:spPr bwMode="auto">
            <a:xfrm>
              <a:off x="7610" y="223"/>
              <a:ext cx="404" cy="0"/>
            </a:xfrm>
            <a:prstGeom prst="line">
              <a:avLst/>
            </a:prstGeom>
            <a:noFill/>
            <a:ln w="24384">
              <a:solidFill>
                <a:srgbClr val="2387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docshape41">
              <a:extLst>
                <a:ext uri="{FF2B5EF4-FFF2-40B4-BE49-F238E27FC236}">
                  <a16:creationId xmlns:a16="http://schemas.microsoft.com/office/drawing/2014/main" id="{8D4578EA-DE60-D7CF-1E83-3B01CAFE8831}"/>
                </a:ext>
              </a:extLst>
            </p:cNvPr>
            <p:cNvSpPr>
              <a:spLocks/>
            </p:cNvSpPr>
            <p:nvPr/>
          </p:nvSpPr>
          <p:spPr bwMode="auto">
            <a:xfrm>
              <a:off x="7992" y="136"/>
              <a:ext cx="173" cy="171"/>
            </a:xfrm>
            <a:custGeom>
              <a:avLst/>
              <a:gdLst>
                <a:gd name="T0" fmla="+- 0 7992 7992"/>
                <a:gd name="T1" fmla="*/ T0 w 173"/>
                <a:gd name="T2" fmla="+- 0 307 136"/>
                <a:gd name="T3" fmla="*/ 307 h 171"/>
                <a:gd name="T4" fmla="+- 0 7992 7992"/>
                <a:gd name="T5" fmla="*/ T4 w 173"/>
                <a:gd name="T6" fmla="+- 0 136 136"/>
                <a:gd name="T7" fmla="*/ 136 h 171"/>
                <a:gd name="T8" fmla="+- 0 8165 7992"/>
                <a:gd name="T9" fmla="*/ T8 w 173"/>
                <a:gd name="T10" fmla="+- 0 223 136"/>
                <a:gd name="T11" fmla="*/ 223 h 171"/>
                <a:gd name="T12" fmla="+- 0 7992 7992"/>
                <a:gd name="T13" fmla="*/ T12 w 173"/>
                <a:gd name="T14" fmla="+- 0 307 136"/>
                <a:gd name="T15" fmla="*/ 307 h 171"/>
              </a:gdLst>
              <a:ahLst/>
              <a:cxnLst>
                <a:cxn ang="0">
                  <a:pos x="T1" y="T3"/>
                </a:cxn>
                <a:cxn ang="0">
                  <a:pos x="T5" y="T7"/>
                </a:cxn>
                <a:cxn ang="0">
                  <a:pos x="T9" y="T11"/>
                </a:cxn>
                <a:cxn ang="0">
                  <a:pos x="T13" y="T15"/>
                </a:cxn>
              </a:cxnLst>
              <a:rect l="0" t="0" r="r" b="b"/>
              <a:pathLst>
                <a:path w="173" h="171">
                  <a:moveTo>
                    <a:pt x="0" y="171"/>
                  </a:moveTo>
                  <a:lnTo>
                    <a:pt x="0" y="0"/>
                  </a:lnTo>
                  <a:lnTo>
                    <a:pt x="173" y="87"/>
                  </a:lnTo>
                  <a:lnTo>
                    <a:pt x="0" y="171"/>
                  </a:lnTo>
                  <a:close/>
                </a:path>
              </a:pathLst>
            </a:custGeom>
            <a:solidFill>
              <a:srgbClr val="238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docshape42">
              <a:extLst>
                <a:ext uri="{FF2B5EF4-FFF2-40B4-BE49-F238E27FC236}">
                  <a16:creationId xmlns:a16="http://schemas.microsoft.com/office/drawing/2014/main" id="{9DEC328A-F615-CFD3-6727-35B69E104A94}"/>
                </a:ext>
              </a:extLst>
            </p:cNvPr>
            <p:cNvSpPr>
              <a:spLocks noChangeArrowheads="1"/>
            </p:cNvSpPr>
            <p:nvPr/>
          </p:nvSpPr>
          <p:spPr bwMode="auto">
            <a:xfrm>
              <a:off x="8164" y="-318"/>
              <a:ext cx="2585" cy="1078"/>
            </a:xfrm>
            <a:prstGeom prst="rect">
              <a:avLst/>
            </a:prstGeom>
            <a:solidFill>
              <a:srgbClr val="7CCA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docshape43">
              <a:extLst>
                <a:ext uri="{FF2B5EF4-FFF2-40B4-BE49-F238E27FC236}">
                  <a16:creationId xmlns:a16="http://schemas.microsoft.com/office/drawing/2014/main" id="{859C41CF-A4B9-4DF9-A2FD-2634E8FC67F6}"/>
                </a:ext>
              </a:extLst>
            </p:cNvPr>
            <p:cNvSpPr>
              <a:spLocks noChangeArrowheads="1"/>
            </p:cNvSpPr>
            <p:nvPr/>
          </p:nvSpPr>
          <p:spPr bwMode="auto">
            <a:xfrm>
              <a:off x="8164" y="-318"/>
              <a:ext cx="2585" cy="1078"/>
            </a:xfrm>
            <a:prstGeom prst="rect">
              <a:avLst/>
            </a:prstGeom>
            <a:noFill/>
            <a:ln w="6096">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docshape44">
              <a:extLst>
                <a:ext uri="{FF2B5EF4-FFF2-40B4-BE49-F238E27FC236}">
                  <a16:creationId xmlns:a16="http://schemas.microsoft.com/office/drawing/2014/main" id="{2DDE9C53-10B8-2258-98BE-40B29BF25E68}"/>
                </a:ext>
              </a:extLst>
            </p:cNvPr>
            <p:cNvSpPr txBox="1">
              <a:spLocks noChangeArrowheads="1"/>
            </p:cNvSpPr>
            <p:nvPr/>
          </p:nvSpPr>
          <p:spPr bwMode="auto">
            <a:xfrm>
              <a:off x="8283" y="-355"/>
              <a:ext cx="2585"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63"/>
                </a:spcBef>
                <a:spcAft>
                  <a:spcPts val="800"/>
                </a:spcAft>
                <a:buClrTx/>
                <a:buSzTx/>
                <a:buFontTx/>
                <a:buNone/>
                <a:tabLst/>
              </a:pPr>
              <a:endParaRPr kumimoji="0" lang="en-US" altLang="en-US" sz="1200" b="0" i="0" u="none" strike="noStrike" cap="none" normalizeH="0" baseline="0">
                <a:ln>
                  <a:noFill/>
                </a:ln>
                <a:solidFill>
                  <a:schemeClr val="tx1"/>
                </a:solidFill>
                <a:effectLst/>
                <a:latin typeface="Segoe UI Symbol" panose="020B0502040204020203"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500" b="0" i="0" u="none" strike="noStrike" cap="none" normalizeH="0" baseline="0">
                  <a:ln>
                    <a:noFill/>
                  </a:ln>
                  <a:solidFill>
                    <a:srgbClr val="FFFFFF"/>
                  </a:solidFill>
                  <a:effectLst/>
                  <a:latin typeface="Calibri" panose="020F0502020204030204" pitchFamily="34" charset="0"/>
                </a:rPr>
                <a:t>       SCREEN 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4" name="Straight Connector 53">
            <a:extLst>
              <a:ext uri="{FF2B5EF4-FFF2-40B4-BE49-F238E27FC236}">
                <a16:creationId xmlns:a16="http://schemas.microsoft.com/office/drawing/2014/main" id="{B635A11A-7952-40D3-E485-D097F8ABDC79}"/>
              </a:ext>
            </a:extLst>
          </p:cNvPr>
          <p:cNvCxnSpPr>
            <a:cxnSpLocks/>
          </p:cNvCxnSpPr>
          <p:nvPr/>
        </p:nvCxnSpPr>
        <p:spPr>
          <a:xfrm>
            <a:off x="4788724" y="5078349"/>
            <a:ext cx="1409118" cy="0"/>
          </a:xfrm>
          <a:prstGeom prst="line">
            <a:avLst/>
          </a:prstGeom>
          <a:ln w="19050">
            <a:solidFill>
              <a:srgbClr val="268EED"/>
            </a:solidFill>
          </a:ln>
        </p:spPr>
        <p:style>
          <a:lnRef idx="1">
            <a:schemeClr val="accent5"/>
          </a:lnRef>
          <a:fillRef idx="0">
            <a:schemeClr val="accent5"/>
          </a:fillRef>
          <a:effectRef idx="0">
            <a:schemeClr val="accent5"/>
          </a:effectRef>
          <a:fontRef idx="minor">
            <a:schemeClr val="tx1"/>
          </a:fontRef>
        </p:style>
      </p:cxnSp>
      <p:sp>
        <p:nvSpPr>
          <p:cNvPr id="56" name="TextBox 55">
            <a:extLst>
              <a:ext uri="{FF2B5EF4-FFF2-40B4-BE49-F238E27FC236}">
                <a16:creationId xmlns:a16="http://schemas.microsoft.com/office/drawing/2014/main" id="{0A220C58-142E-6BE6-31EB-9A3D7D1C6142}"/>
              </a:ext>
            </a:extLst>
          </p:cNvPr>
          <p:cNvSpPr txBox="1"/>
          <p:nvPr/>
        </p:nvSpPr>
        <p:spPr>
          <a:xfrm>
            <a:off x="5050045" y="3262499"/>
            <a:ext cx="533400" cy="307777"/>
          </a:xfrm>
          <a:prstGeom prst="rect">
            <a:avLst/>
          </a:prstGeom>
          <a:noFill/>
        </p:spPr>
        <p:txBody>
          <a:bodyPr wrap="square" rtlCol="0">
            <a:spAutoFit/>
          </a:bodyPr>
          <a:lstStyle/>
          <a:p>
            <a:r>
              <a:rPr lang="en-US" sz="1400"/>
              <a:t>Yes</a:t>
            </a:r>
          </a:p>
        </p:txBody>
      </p:sp>
      <p:cxnSp>
        <p:nvCxnSpPr>
          <p:cNvPr id="57" name="Straight Connector 56">
            <a:extLst>
              <a:ext uri="{FF2B5EF4-FFF2-40B4-BE49-F238E27FC236}">
                <a16:creationId xmlns:a16="http://schemas.microsoft.com/office/drawing/2014/main" id="{1D72996A-70D6-0BD8-EB51-ABAB1EFD30C7}"/>
              </a:ext>
            </a:extLst>
          </p:cNvPr>
          <p:cNvCxnSpPr>
            <a:cxnSpLocks/>
            <a:endCxn id="48" idx="0"/>
          </p:cNvCxnSpPr>
          <p:nvPr/>
        </p:nvCxnSpPr>
        <p:spPr>
          <a:xfrm>
            <a:off x="4725819" y="6106488"/>
            <a:ext cx="1471062" cy="11529"/>
          </a:xfrm>
          <a:prstGeom prst="line">
            <a:avLst/>
          </a:prstGeom>
          <a:ln w="19050">
            <a:solidFill>
              <a:srgbClr val="268EED"/>
            </a:solidFill>
          </a:ln>
        </p:spPr>
        <p:style>
          <a:lnRef idx="1">
            <a:schemeClr val="accent5"/>
          </a:lnRef>
          <a:fillRef idx="0">
            <a:schemeClr val="accent5"/>
          </a:fillRef>
          <a:effectRef idx="0">
            <a:schemeClr val="accent5"/>
          </a:effectRef>
          <a:fontRef idx="minor">
            <a:schemeClr val="tx1"/>
          </a:fontRef>
        </p:style>
      </p:cxnSp>
      <p:cxnSp>
        <p:nvCxnSpPr>
          <p:cNvPr id="59" name="Straight Connector 58">
            <a:extLst>
              <a:ext uri="{FF2B5EF4-FFF2-40B4-BE49-F238E27FC236}">
                <a16:creationId xmlns:a16="http://schemas.microsoft.com/office/drawing/2014/main" id="{6E2607D8-D8DF-9891-E503-FFC8C139C85E}"/>
              </a:ext>
            </a:extLst>
          </p:cNvPr>
          <p:cNvCxnSpPr/>
          <p:nvPr/>
        </p:nvCxnSpPr>
        <p:spPr>
          <a:xfrm>
            <a:off x="4788724" y="3689859"/>
            <a:ext cx="804116" cy="0"/>
          </a:xfrm>
          <a:prstGeom prst="line">
            <a:avLst/>
          </a:prstGeom>
          <a:ln w="19050">
            <a:solidFill>
              <a:srgbClr val="268EED"/>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0A5EA89-06CE-51D4-C60B-97B400FF3E72}"/>
              </a:ext>
            </a:extLst>
          </p:cNvPr>
          <p:cNvSpPr txBox="1"/>
          <p:nvPr/>
        </p:nvSpPr>
        <p:spPr>
          <a:xfrm>
            <a:off x="5050045" y="5790202"/>
            <a:ext cx="533400" cy="307777"/>
          </a:xfrm>
          <a:prstGeom prst="rect">
            <a:avLst/>
          </a:prstGeom>
          <a:noFill/>
        </p:spPr>
        <p:txBody>
          <a:bodyPr wrap="square" rtlCol="0">
            <a:spAutoFit/>
          </a:bodyPr>
          <a:lstStyle/>
          <a:p>
            <a:r>
              <a:rPr lang="en-US" sz="1400"/>
              <a:t>Yes</a:t>
            </a:r>
          </a:p>
        </p:txBody>
      </p:sp>
      <p:sp>
        <p:nvSpPr>
          <p:cNvPr id="63" name="Rectangle 62">
            <a:extLst>
              <a:ext uri="{FF2B5EF4-FFF2-40B4-BE49-F238E27FC236}">
                <a16:creationId xmlns:a16="http://schemas.microsoft.com/office/drawing/2014/main" id="{44B085BA-641A-5304-D653-ABCD61B0CC21}"/>
              </a:ext>
            </a:extLst>
          </p:cNvPr>
          <p:cNvSpPr/>
          <p:nvPr/>
        </p:nvSpPr>
        <p:spPr>
          <a:xfrm>
            <a:off x="8400200" y="1555276"/>
            <a:ext cx="3351150" cy="2968427"/>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sz="1600" u="sng"/>
              <a:t>The LDSS may want to consider the investigation track if one or more of the following are present</a:t>
            </a:r>
            <a:r>
              <a:rPr lang="en-US" sz="1600"/>
              <a:t>:</a:t>
            </a:r>
          </a:p>
          <a:p>
            <a:pPr marL="285750" indent="-285750">
              <a:buFont typeface="Arial" panose="020B0604020202020204" pitchFamily="34" charset="0"/>
              <a:buChar char="•"/>
            </a:pPr>
            <a:r>
              <a:rPr lang="en-US" sz="1600"/>
              <a:t>Use of a weapon</a:t>
            </a:r>
          </a:p>
          <a:p>
            <a:pPr marL="285750" indent="-285750">
              <a:buFont typeface="Arial" panose="020B0604020202020204" pitchFamily="34" charset="0"/>
              <a:buChar char="•"/>
            </a:pPr>
            <a:r>
              <a:rPr lang="en-US" sz="1600"/>
              <a:t>Involvement of law enforcement or courts to protect child or caretaker</a:t>
            </a:r>
          </a:p>
          <a:p>
            <a:pPr marL="285750" indent="-285750">
              <a:buFont typeface="Arial" panose="020B0604020202020204" pitchFamily="34" charset="0"/>
              <a:buChar char="•"/>
            </a:pPr>
            <a:r>
              <a:rPr lang="en-US" sz="1600"/>
              <a:t>Physical injury resulting in medical treatment</a:t>
            </a:r>
          </a:p>
          <a:p>
            <a:pPr marL="285750" indent="-285750">
              <a:buFont typeface="Arial" panose="020B0604020202020204" pitchFamily="34" charset="0"/>
              <a:buChar char="•"/>
            </a:pPr>
            <a:r>
              <a:rPr lang="en-US" sz="1600"/>
              <a:t>Co-occurring mental health or substance use </a:t>
            </a:r>
          </a:p>
          <a:p>
            <a:pPr algn="ctr"/>
            <a:endParaRPr lang="en-US"/>
          </a:p>
        </p:txBody>
      </p:sp>
      <p:cxnSp>
        <p:nvCxnSpPr>
          <p:cNvPr id="70" name="Straight Connector 69">
            <a:extLst>
              <a:ext uri="{FF2B5EF4-FFF2-40B4-BE49-F238E27FC236}">
                <a16:creationId xmlns:a16="http://schemas.microsoft.com/office/drawing/2014/main" id="{C73A9142-39FD-3016-2BFE-7AE6A1B75BE2}"/>
              </a:ext>
            </a:extLst>
          </p:cNvPr>
          <p:cNvCxnSpPr>
            <a:cxnSpLocks/>
          </p:cNvCxnSpPr>
          <p:nvPr/>
        </p:nvCxnSpPr>
        <p:spPr>
          <a:xfrm>
            <a:off x="5148784" y="2042404"/>
            <a:ext cx="750738" cy="3494"/>
          </a:xfrm>
          <a:prstGeom prst="line">
            <a:avLst/>
          </a:prstGeom>
          <a:ln w="28575">
            <a:solidFill>
              <a:srgbClr val="268EED"/>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625B6C24-9C3F-09CE-797F-2A290C30D76D}"/>
              </a:ext>
            </a:extLst>
          </p:cNvPr>
          <p:cNvSpPr/>
          <p:nvPr/>
        </p:nvSpPr>
        <p:spPr>
          <a:xfrm>
            <a:off x="8400200" y="4956014"/>
            <a:ext cx="3351150" cy="919782"/>
          </a:xfrm>
          <a:prstGeom prst="rect">
            <a:avLst/>
          </a:prstGeom>
          <a:solidFill>
            <a:srgbClr val="B5DBF8"/>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ⁱⁱ  Close proximity definition: Children were aware, witnessed, or heard the domestic incident</a:t>
            </a:r>
          </a:p>
        </p:txBody>
      </p:sp>
      <p:sp>
        <p:nvSpPr>
          <p:cNvPr id="6" name="Diamond 5">
            <a:extLst>
              <a:ext uri="{FF2B5EF4-FFF2-40B4-BE49-F238E27FC236}">
                <a16:creationId xmlns:a16="http://schemas.microsoft.com/office/drawing/2014/main" id="{97DCCE44-522D-E9DC-3E00-BCD698D53CAA}"/>
              </a:ext>
            </a:extLst>
          </p:cNvPr>
          <p:cNvSpPr/>
          <p:nvPr/>
        </p:nvSpPr>
        <p:spPr>
          <a:xfrm>
            <a:off x="3109595" y="2975485"/>
            <a:ext cx="1632855" cy="1428748"/>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88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E0B6-2232-91DA-180F-40967C504144}"/>
              </a:ext>
            </a:extLst>
          </p:cNvPr>
          <p:cNvSpPr>
            <a:spLocks noGrp="1"/>
          </p:cNvSpPr>
          <p:nvPr>
            <p:ph type="title"/>
          </p:nvPr>
        </p:nvSpPr>
        <p:spPr/>
        <p:txBody>
          <a:bodyPr/>
          <a:lstStyle/>
          <a:p>
            <a:r>
              <a:rPr lang="en-US"/>
              <a:t>Understanding the dynamics of domestic violence</a:t>
            </a:r>
          </a:p>
        </p:txBody>
      </p:sp>
      <p:sp>
        <p:nvSpPr>
          <p:cNvPr id="3" name="Text Placeholder 2">
            <a:extLst>
              <a:ext uri="{FF2B5EF4-FFF2-40B4-BE49-F238E27FC236}">
                <a16:creationId xmlns:a16="http://schemas.microsoft.com/office/drawing/2014/main" id="{9FE7AB40-DEA4-BC86-0314-42289125C8F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E54D1B8-7DDB-ACD5-77D7-991FFA117987}"/>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Slide Number Placeholder 4">
            <a:extLst>
              <a:ext uri="{FF2B5EF4-FFF2-40B4-BE49-F238E27FC236}">
                <a16:creationId xmlns:a16="http://schemas.microsoft.com/office/drawing/2014/main" id="{B747CECD-6914-627C-B916-71BD49A11BAC}"/>
              </a:ext>
            </a:extLst>
          </p:cNvPr>
          <p:cNvSpPr>
            <a:spLocks noGrp="1"/>
          </p:cNvSpPr>
          <p:nvPr>
            <p:ph type="sldNum" sz="quarter" idx="12"/>
          </p:nvPr>
        </p:nvSpPr>
        <p:spPr/>
        <p:txBody>
          <a:bodyPr/>
          <a:lstStyle/>
          <a:p>
            <a:fld id="{64101CFA-57F1-4FDC-BFFB-9BD835F408A7}" type="slidenum">
              <a:rPr lang="en-US" smtClean="0"/>
              <a:t>5</a:t>
            </a:fld>
            <a:endParaRPr lang="en-US"/>
          </a:p>
        </p:txBody>
      </p:sp>
    </p:spTree>
    <p:extLst>
      <p:ext uri="{BB962C8B-B14F-4D97-AF65-F5344CB8AC3E}">
        <p14:creationId xmlns:p14="http://schemas.microsoft.com/office/powerpoint/2010/main" val="678323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BECC-3B62-AB68-ED82-6D6F2FCD3106}"/>
              </a:ext>
            </a:extLst>
          </p:cNvPr>
          <p:cNvSpPr>
            <a:spLocks noGrp="1"/>
          </p:cNvSpPr>
          <p:nvPr>
            <p:ph type="title"/>
          </p:nvPr>
        </p:nvSpPr>
        <p:spPr/>
        <p:txBody>
          <a:bodyPr/>
          <a:lstStyle/>
          <a:p>
            <a:r>
              <a:rPr lang="en-US"/>
              <a:t>Factors Considered by the Tool</a:t>
            </a:r>
          </a:p>
        </p:txBody>
      </p:sp>
      <p:graphicFrame>
        <p:nvGraphicFramePr>
          <p:cNvPr id="6" name="Content Placeholder 5">
            <a:extLst>
              <a:ext uri="{FF2B5EF4-FFF2-40B4-BE49-F238E27FC236}">
                <a16:creationId xmlns:a16="http://schemas.microsoft.com/office/drawing/2014/main" id="{7EB00741-E31E-C8E1-75DE-4A1E8278576B}"/>
              </a:ext>
            </a:extLst>
          </p:cNvPr>
          <p:cNvGraphicFramePr>
            <a:graphicFrameLocks noGrp="1"/>
          </p:cNvGraphicFramePr>
          <p:nvPr>
            <p:ph idx="1"/>
            <p:extLst>
              <p:ext uri="{D42A27DB-BD31-4B8C-83A1-F6EECF244321}">
                <p14:modId xmlns:p14="http://schemas.microsoft.com/office/powerpoint/2010/main" val="894272528"/>
              </p:ext>
            </p:extLst>
          </p:nvPr>
        </p:nvGraphicFramePr>
        <p:xfrm>
          <a:off x="838200" y="1449659"/>
          <a:ext cx="10515600" cy="472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58E9F11-4035-767C-1B5C-4F1E9755F9AD}"/>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BB36B82F-075E-21EE-5412-668995F1FB3E}"/>
              </a:ext>
            </a:extLst>
          </p:cNvPr>
          <p:cNvSpPr>
            <a:spLocks noGrp="1"/>
          </p:cNvSpPr>
          <p:nvPr>
            <p:ph type="sldNum" sz="quarter" idx="12"/>
          </p:nvPr>
        </p:nvSpPr>
        <p:spPr/>
        <p:txBody>
          <a:bodyPr/>
          <a:lstStyle/>
          <a:p>
            <a:fld id="{64101CFA-57F1-4FDC-BFFB-9BD835F408A7}" type="slidenum">
              <a:rPr lang="en-US" smtClean="0"/>
              <a:pPr/>
              <a:t>50</a:t>
            </a:fld>
            <a:endParaRPr lang="en-US"/>
          </a:p>
        </p:txBody>
      </p:sp>
    </p:spTree>
    <p:extLst>
      <p:ext uri="{BB962C8B-B14F-4D97-AF65-F5344CB8AC3E}">
        <p14:creationId xmlns:p14="http://schemas.microsoft.com/office/powerpoint/2010/main" val="397792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288B-74FB-A699-F50C-CDE6BC842A49}"/>
              </a:ext>
            </a:extLst>
          </p:cNvPr>
          <p:cNvSpPr>
            <a:spLocks noGrp="1"/>
          </p:cNvSpPr>
          <p:nvPr>
            <p:ph type="title"/>
          </p:nvPr>
        </p:nvSpPr>
        <p:spPr/>
        <p:txBody>
          <a:bodyPr/>
          <a:lstStyle/>
          <a:p>
            <a:r>
              <a:rPr lang="en-US"/>
              <a:t>Considerations of the Tool</a:t>
            </a:r>
          </a:p>
        </p:txBody>
      </p:sp>
      <p:graphicFrame>
        <p:nvGraphicFramePr>
          <p:cNvPr id="6" name="Content Placeholder 5">
            <a:extLst>
              <a:ext uri="{FF2B5EF4-FFF2-40B4-BE49-F238E27FC236}">
                <a16:creationId xmlns:a16="http://schemas.microsoft.com/office/drawing/2014/main" id="{B13C693C-B861-28FA-6C9D-93C0C0E8E48F}"/>
              </a:ext>
            </a:extLst>
          </p:cNvPr>
          <p:cNvGraphicFramePr>
            <a:graphicFrameLocks noGrp="1"/>
          </p:cNvGraphicFramePr>
          <p:nvPr>
            <p:ph idx="1"/>
            <p:extLst>
              <p:ext uri="{D42A27DB-BD31-4B8C-83A1-F6EECF244321}">
                <p14:modId xmlns:p14="http://schemas.microsoft.com/office/powerpoint/2010/main" val="18068703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958BB83-D54E-FB34-1E55-4A021FCB7669}"/>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EA905C8D-321F-A622-9939-2039628A7327}"/>
              </a:ext>
            </a:extLst>
          </p:cNvPr>
          <p:cNvSpPr>
            <a:spLocks noGrp="1"/>
          </p:cNvSpPr>
          <p:nvPr>
            <p:ph type="sldNum" sz="quarter" idx="12"/>
          </p:nvPr>
        </p:nvSpPr>
        <p:spPr/>
        <p:txBody>
          <a:bodyPr/>
          <a:lstStyle/>
          <a:p>
            <a:fld id="{64101CFA-57F1-4FDC-BFFB-9BD835F408A7}" type="slidenum">
              <a:rPr lang="en-US" smtClean="0"/>
              <a:pPr/>
              <a:t>51</a:t>
            </a:fld>
            <a:endParaRPr lang="en-US"/>
          </a:p>
        </p:txBody>
      </p:sp>
    </p:spTree>
    <p:extLst>
      <p:ext uri="{BB962C8B-B14F-4D97-AF65-F5344CB8AC3E}">
        <p14:creationId xmlns:p14="http://schemas.microsoft.com/office/powerpoint/2010/main" val="2289245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688C-7C66-C323-594A-0C25BD1A6CF0}"/>
              </a:ext>
            </a:extLst>
          </p:cNvPr>
          <p:cNvSpPr>
            <a:spLocks noGrp="1"/>
          </p:cNvSpPr>
          <p:nvPr>
            <p:ph type="title"/>
          </p:nvPr>
        </p:nvSpPr>
        <p:spPr/>
        <p:txBody>
          <a:bodyPr/>
          <a:lstStyle/>
          <a:p>
            <a:r>
              <a:rPr lang="en-US"/>
              <a:t>Other CYF Enhancements</a:t>
            </a:r>
          </a:p>
        </p:txBody>
      </p:sp>
      <p:graphicFrame>
        <p:nvGraphicFramePr>
          <p:cNvPr id="6" name="Content Placeholder 5">
            <a:extLst>
              <a:ext uri="{FF2B5EF4-FFF2-40B4-BE49-F238E27FC236}">
                <a16:creationId xmlns:a16="http://schemas.microsoft.com/office/drawing/2014/main" id="{E83CE135-D86B-D206-6D5D-94843C9DCE3F}"/>
              </a:ext>
            </a:extLst>
          </p:cNvPr>
          <p:cNvGraphicFramePr>
            <a:graphicFrameLocks noGrp="1"/>
          </p:cNvGraphicFramePr>
          <p:nvPr>
            <p:ph idx="1"/>
            <p:extLst>
              <p:ext uri="{D42A27DB-BD31-4B8C-83A1-F6EECF244321}">
                <p14:modId xmlns:p14="http://schemas.microsoft.com/office/powerpoint/2010/main" val="777502037"/>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BD86CFB-A8D1-58A3-12D5-F7E152C459EA}"/>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582A1739-0BB5-D663-D6AF-1A6C5A9ADA51}"/>
              </a:ext>
            </a:extLst>
          </p:cNvPr>
          <p:cNvSpPr>
            <a:spLocks noGrp="1"/>
          </p:cNvSpPr>
          <p:nvPr>
            <p:ph type="sldNum" sz="quarter" idx="12"/>
          </p:nvPr>
        </p:nvSpPr>
        <p:spPr/>
        <p:txBody>
          <a:bodyPr/>
          <a:lstStyle/>
          <a:p>
            <a:fld id="{64101CFA-57F1-4FDC-BFFB-9BD835F408A7}" type="slidenum">
              <a:rPr lang="en-US" smtClean="0"/>
              <a:pPr/>
              <a:t>52</a:t>
            </a:fld>
            <a:endParaRPr lang="en-US"/>
          </a:p>
        </p:txBody>
      </p:sp>
    </p:spTree>
    <p:extLst>
      <p:ext uri="{BB962C8B-B14F-4D97-AF65-F5344CB8AC3E}">
        <p14:creationId xmlns:p14="http://schemas.microsoft.com/office/powerpoint/2010/main" val="1846610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C73A-FBBF-EF1B-1FB2-BD0E9E75B1B3}"/>
              </a:ext>
            </a:extLst>
          </p:cNvPr>
          <p:cNvSpPr>
            <a:spLocks noGrp="1"/>
          </p:cNvSpPr>
          <p:nvPr>
            <p:ph type="title"/>
          </p:nvPr>
        </p:nvSpPr>
        <p:spPr/>
        <p:txBody>
          <a:bodyPr/>
          <a:lstStyle/>
          <a:p>
            <a:r>
              <a:rPr lang="en-US"/>
              <a:t>Enhancing Practices: Domestic and Sexual Violence Services</a:t>
            </a:r>
          </a:p>
        </p:txBody>
      </p:sp>
      <p:sp>
        <p:nvSpPr>
          <p:cNvPr id="3" name="Text Placeholder 2">
            <a:extLst>
              <a:ext uri="{FF2B5EF4-FFF2-40B4-BE49-F238E27FC236}">
                <a16:creationId xmlns:a16="http://schemas.microsoft.com/office/drawing/2014/main" id="{1C13978C-B9E5-C482-709B-3308B6C5E9B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57203AD-29B0-0456-6F10-F86C5C5D7CF3}"/>
              </a:ext>
            </a:extLst>
          </p:cNvPr>
          <p:cNvSpPr>
            <a:spLocks noGrp="1"/>
          </p:cNvSpPr>
          <p:nvPr>
            <p:ph type="dt" sz="half" idx="10"/>
          </p:nvPr>
        </p:nvSpPr>
        <p:spPr/>
        <p:txBody>
          <a:bodyPr/>
          <a:lstStyle/>
          <a:p>
            <a:fld id="{DE590A8E-F2D7-4C8C-A220-A3D52EF311DF}" type="datetime1">
              <a:rPr lang="en-US" smtClean="0"/>
              <a:t>4/25/2023</a:t>
            </a:fld>
            <a:endParaRPr lang="en-US"/>
          </a:p>
        </p:txBody>
      </p:sp>
      <p:sp>
        <p:nvSpPr>
          <p:cNvPr id="5" name="Slide Number Placeholder 4">
            <a:extLst>
              <a:ext uri="{FF2B5EF4-FFF2-40B4-BE49-F238E27FC236}">
                <a16:creationId xmlns:a16="http://schemas.microsoft.com/office/drawing/2014/main" id="{7C3FA52B-5D25-E603-6E1E-BD506C2CB55E}"/>
              </a:ext>
            </a:extLst>
          </p:cNvPr>
          <p:cNvSpPr>
            <a:spLocks noGrp="1"/>
          </p:cNvSpPr>
          <p:nvPr>
            <p:ph type="sldNum" sz="quarter" idx="12"/>
          </p:nvPr>
        </p:nvSpPr>
        <p:spPr/>
        <p:txBody>
          <a:bodyPr/>
          <a:lstStyle/>
          <a:p>
            <a:fld id="{64101CFA-57F1-4FDC-BFFB-9BD835F408A7}" type="slidenum">
              <a:rPr lang="en-US" smtClean="0"/>
              <a:t>53</a:t>
            </a:fld>
            <a:endParaRPr lang="en-US"/>
          </a:p>
        </p:txBody>
      </p:sp>
    </p:spTree>
    <p:extLst>
      <p:ext uri="{BB962C8B-B14F-4D97-AF65-F5344CB8AC3E}">
        <p14:creationId xmlns:p14="http://schemas.microsoft.com/office/powerpoint/2010/main" val="64412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DEA4-839C-14C6-9BC7-9CF867DE9F42}"/>
              </a:ext>
            </a:extLst>
          </p:cNvPr>
          <p:cNvSpPr>
            <a:spLocks noGrp="1"/>
          </p:cNvSpPr>
          <p:nvPr>
            <p:ph type="title"/>
          </p:nvPr>
        </p:nvSpPr>
        <p:spPr/>
        <p:txBody>
          <a:bodyPr/>
          <a:lstStyle/>
          <a:p>
            <a:r>
              <a:rPr lang="en-US"/>
              <a:t>Strengthening the Response to Children</a:t>
            </a:r>
          </a:p>
        </p:txBody>
      </p:sp>
      <p:graphicFrame>
        <p:nvGraphicFramePr>
          <p:cNvPr id="6" name="Content Placeholder 5">
            <a:extLst>
              <a:ext uri="{FF2B5EF4-FFF2-40B4-BE49-F238E27FC236}">
                <a16:creationId xmlns:a16="http://schemas.microsoft.com/office/drawing/2014/main" id="{5B7CADE7-D12E-D269-61E1-77A9D012D650}"/>
              </a:ext>
            </a:extLst>
          </p:cNvPr>
          <p:cNvGraphicFramePr>
            <a:graphicFrameLocks noGrp="1"/>
          </p:cNvGraphicFramePr>
          <p:nvPr>
            <p:ph idx="1"/>
            <p:extLst>
              <p:ext uri="{D42A27DB-BD31-4B8C-83A1-F6EECF244321}">
                <p14:modId xmlns:p14="http://schemas.microsoft.com/office/powerpoint/2010/main" val="2944739818"/>
              </p:ext>
            </p:extLst>
          </p:nvPr>
        </p:nvGraphicFramePr>
        <p:xfrm>
          <a:off x="838200" y="1405719"/>
          <a:ext cx="10515599" cy="4771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606AD07-FA8A-1159-05FE-396E5A13D815}"/>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684D2B1B-08E2-BC89-8294-690281611432}"/>
              </a:ext>
            </a:extLst>
          </p:cNvPr>
          <p:cNvSpPr>
            <a:spLocks noGrp="1"/>
          </p:cNvSpPr>
          <p:nvPr>
            <p:ph type="sldNum" sz="quarter" idx="12"/>
          </p:nvPr>
        </p:nvSpPr>
        <p:spPr/>
        <p:txBody>
          <a:bodyPr/>
          <a:lstStyle/>
          <a:p>
            <a:fld id="{64101CFA-57F1-4FDC-BFFB-9BD835F408A7}" type="slidenum">
              <a:rPr lang="en-US" smtClean="0"/>
              <a:pPr/>
              <a:t>54</a:t>
            </a:fld>
            <a:endParaRPr lang="en-US"/>
          </a:p>
        </p:txBody>
      </p:sp>
    </p:spTree>
    <p:extLst>
      <p:ext uri="{BB962C8B-B14F-4D97-AF65-F5344CB8AC3E}">
        <p14:creationId xmlns:p14="http://schemas.microsoft.com/office/powerpoint/2010/main" val="1666180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54D5-C8B1-4C41-8830-5D06FAA7AABD}"/>
              </a:ext>
            </a:extLst>
          </p:cNvPr>
          <p:cNvSpPr>
            <a:spLocks noGrp="1"/>
          </p:cNvSpPr>
          <p:nvPr>
            <p:ph type="title"/>
          </p:nvPr>
        </p:nvSpPr>
        <p:spPr/>
        <p:txBody>
          <a:bodyPr/>
          <a:lstStyle/>
          <a:p>
            <a:r>
              <a:rPr lang="en-US"/>
              <a:t>Step Up 4 Kids Accomplishments</a:t>
            </a:r>
          </a:p>
        </p:txBody>
      </p:sp>
      <p:graphicFrame>
        <p:nvGraphicFramePr>
          <p:cNvPr id="4" name="Content Placeholder 3">
            <a:extLst>
              <a:ext uri="{FF2B5EF4-FFF2-40B4-BE49-F238E27FC236}">
                <a16:creationId xmlns:a16="http://schemas.microsoft.com/office/drawing/2014/main" id="{902B73E1-107D-4AE0-8360-78D425F97875}"/>
              </a:ext>
            </a:extLst>
          </p:cNvPr>
          <p:cNvGraphicFramePr>
            <a:graphicFrameLocks noGrp="1"/>
          </p:cNvGraphicFramePr>
          <p:nvPr>
            <p:ph idx="1"/>
          </p:nvPr>
        </p:nvGraphicFramePr>
        <p:xfrm>
          <a:off x="838200" y="1466491"/>
          <a:ext cx="10515600" cy="4710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FCBEB894-C9C8-45AE-9D5B-4335E058B6B6}"/>
              </a:ext>
            </a:extLst>
          </p:cNvPr>
          <p:cNvSpPr>
            <a:spLocks noGrp="1"/>
          </p:cNvSpPr>
          <p:nvPr>
            <p:ph type="dt" sz="half" idx="10"/>
          </p:nvPr>
        </p:nvSpPr>
        <p:spPr/>
        <p:txBody>
          <a:bodyPr/>
          <a:lstStyle/>
          <a:p>
            <a:fld id="{943CC7E6-1669-4206-86EA-AD28DDECC9E2}" type="datetime1">
              <a:rPr lang="en-US" smtClean="0"/>
              <a:t>4/25/2023</a:t>
            </a:fld>
            <a:endParaRPr lang="en-US"/>
          </a:p>
        </p:txBody>
      </p:sp>
      <p:sp>
        <p:nvSpPr>
          <p:cNvPr id="7" name="Slide Number Placeholder 6">
            <a:extLst>
              <a:ext uri="{FF2B5EF4-FFF2-40B4-BE49-F238E27FC236}">
                <a16:creationId xmlns:a16="http://schemas.microsoft.com/office/drawing/2014/main" id="{4DB11447-F676-41AC-B03A-B80D9C4825DC}"/>
              </a:ext>
            </a:extLst>
          </p:cNvPr>
          <p:cNvSpPr>
            <a:spLocks noGrp="1"/>
          </p:cNvSpPr>
          <p:nvPr>
            <p:ph type="sldNum" sz="quarter" idx="12"/>
          </p:nvPr>
        </p:nvSpPr>
        <p:spPr/>
        <p:txBody>
          <a:bodyPr/>
          <a:lstStyle/>
          <a:p>
            <a:fld id="{64101CFA-57F1-4FDC-BFFB-9BD835F408A7}" type="slidenum">
              <a:rPr lang="en-US" smtClean="0"/>
              <a:t>55</a:t>
            </a:fld>
            <a:endParaRPr lang="en-US"/>
          </a:p>
        </p:txBody>
      </p:sp>
    </p:spTree>
    <p:extLst>
      <p:ext uri="{BB962C8B-B14F-4D97-AF65-F5344CB8AC3E}">
        <p14:creationId xmlns:p14="http://schemas.microsoft.com/office/powerpoint/2010/main" val="3595521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F4CE-5D99-AC68-62F5-FFE9EB2B1F74}"/>
              </a:ext>
            </a:extLst>
          </p:cNvPr>
          <p:cNvSpPr>
            <a:spLocks noGrp="1"/>
          </p:cNvSpPr>
          <p:nvPr>
            <p:ph type="title"/>
          </p:nvPr>
        </p:nvSpPr>
        <p:spPr/>
        <p:txBody>
          <a:bodyPr/>
          <a:lstStyle/>
          <a:p>
            <a:r>
              <a:rPr lang="en-US"/>
              <a:t>Step Up 4 Kids Accomplishments</a:t>
            </a:r>
          </a:p>
        </p:txBody>
      </p:sp>
      <p:graphicFrame>
        <p:nvGraphicFramePr>
          <p:cNvPr id="6" name="Content Placeholder 5">
            <a:extLst>
              <a:ext uri="{FF2B5EF4-FFF2-40B4-BE49-F238E27FC236}">
                <a16:creationId xmlns:a16="http://schemas.microsoft.com/office/drawing/2014/main" id="{F2FC5E5E-728D-4B0A-92AB-234FEDB6C5FE}"/>
              </a:ext>
            </a:extLst>
          </p:cNvPr>
          <p:cNvGraphicFramePr>
            <a:graphicFrameLocks noGrp="1"/>
          </p:cNvGraphicFramePr>
          <p:nvPr>
            <p:ph idx="1"/>
          </p:nvPr>
        </p:nvGraphicFramePr>
        <p:xfrm>
          <a:off x="838200" y="1227551"/>
          <a:ext cx="10515599" cy="526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F9346BE-20EE-A674-FA5D-960E32F32D84}"/>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FA91DF58-5D11-AFAF-DB70-3107C2E233AB}"/>
              </a:ext>
            </a:extLst>
          </p:cNvPr>
          <p:cNvSpPr>
            <a:spLocks noGrp="1"/>
          </p:cNvSpPr>
          <p:nvPr>
            <p:ph type="sldNum" sz="quarter" idx="12"/>
          </p:nvPr>
        </p:nvSpPr>
        <p:spPr/>
        <p:txBody>
          <a:bodyPr/>
          <a:lstStyle/>
          <a:p>
            <a:fld id="{64101CFA-57F1-4FDC-BFFB-9BD835F408A7}" type="slidenum">
              <a:rPr lang="en-US" smtClean="0"/>
              <a:pPr/>
              <a:t>56</a:t>
            </a:fld>
            <a:endParaRPr lang="en-US"/>
          </a:p>
        </p:txBody>
      </p:sp>
    </p:spTree>
    <p:extLst>
      <p:ext uri="{BB962C8B-B14F-4D97-AF65-F5344CB8AC3E}">
        <p14:creationId xmlns:p14="http://schemas.microsoft.com/office/powerpoint/2010/main" val="1632481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is one question will give you the key to fulfilling prayer life --Aleteia">
            <a:extLst>
              <a:ext uri="{FF2B5EF4-FFF2-40B4-BE49-F238E27FC236}">
                <a16:creationId xmlns:a16="http://schemas.microsoft.com/office/drawing/2014/main" id="{87796A43-CE8F-16C2-B888-D757AF96329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11111"/>
          <a:stretch/>
        </p:blipFill>
        <p:spPr bwMode="auto">
          <a:xfrm>
            <a:off x="0" y="-35947"/>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10733D-AC27-EDC7-204C-199ED8C3A6EA}"/>
              </a:ext>
            </a:extLst>
          </p:cNvPr>
          <p:cNvSpPr>
            <a:spLocks noGrp="1"/>
          </p:cNvSpPr>
          <p:nvPr>
            <p:ph type="title"/>
          </p:nvPr>
        </p:nvSpPr>
        <p:spPr>
          <a:xfrm>
            <a:off x="8610600" y="2967407"/>
            <a:ext cx="10515600" cy="1325563"/>
          </a:xfrm>
        </p:spPr>
        <p:txBody>
          <a:bodyPr vert="horz" lIns="91440" tIns="45720" rIns="91440" bIns="45720" rtlCol="0">
            <a:normAutofit/>
          </a:bodyPr>
          <a:lstStyle/>
          <a:p>
            <a:r>
              <a:rPr lang="en-US" sz="4400">
                <a:solidFill>
                  <a:srgbClr val="FFFFFF"/>
                </a:solidFill>
              </a:rPr>
              <a:t>Questions?</a:t>
            </a:r>
          </a:p>
        </p:txBody>
      </p:sp>
      <p:sp>
        <p:nvSpPr>
          <p:cNvPr id="4" name="Date Placeholder 3">
            <a:extLst>
              <a:ext uri="{FF2B5EF4-FFF2-40B4-BE49-F238E27FC236}">
                <a16:creationId xmlns:a16="http://schemas.microsoft.com/office/drawing/2014/main" id="{A419067A-1AFE-D1AB-776A-FD4A9CBFD1AB}"/>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lgn="l">
              <a:spcAft>
                <a:spcPts val="600"/>
              </a:spcAft>
              <a:defRPr/>
            </a:pPr>
            <a:fld id="{F2796858-3C90-473C-81D6-4D127CEEEC20}" type="datetime1">
              <a:rPr lang="en-US" sz="1200" b="0">
                <a:solidFill>
                  <a:srgbClr val="FFFFFF"/>
                </a:solidFill>
                <a:latin typeface="Calibri" panose="020F0502020204030204"/>
              </a:rPr>
              <a:pPr algn="l">
                <a:spcAft>
                  <a:spcPts val="600"/>
                </a:spcAft>
                <a:defRPr/>
              </a:pPr>
              <a:t>4/25/2023</a:t>
            </a:fld>
            <a:endParaRPr lang="en-US" sz="1200" b="0">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0A47C413-23C9-2B27-77C5-93DFDE629937}"/>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64101CFA-57F1-4FDC-BFFB-9BD835F408A7}" type="slidenum">
              <a:rPr lang="en-US" sz="1200" b="0">
                <a:solidFill>
                  <a:srgbClr val="FFFFFF"/>
                </a:solidFill>
                <a:latin typeface="Calibri" panose="020F0502020204030204"/>
              </a:rPr>
              <a:pPr>
                <a:spcAft>
                  <a:spcPts val="600"/>
                </a:spcAft>
                <a:defRPr/>
              </a:pPr>
              <a:t>57</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1597365325"/>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9BDF1-8AB2-449D-9A97-069B423D0990}"/>
              </a:ext>
            </a:extLst>
          </p:cNvPr>
          <p:cNvSpPr>
            <a:spLocks noGrp="1"/>
          </p:cNvSpPr>
          <p:nvPr>
            <p:ph type="title"/>
          </p:nvPr>
        </p:nvSpPr>
        <p:spPr/>
        <p:txBody>
          <a:bodyPr>
            <a:normAutofit/>
          </a:bodyPr>
          <a:lstStyle/>
          <a:p>
            <a:r>
              <a:rPr lang="en-US" sz="4400"/>
              <a:t>Contact</a:t>
            </a:r>
          </a:p>
        </p:txBody>
      </p:sp>
      <p:sp>
        <p:nvSpPr>
          <p:cNvPr id="3" name="Content Placeholder 2">
            <a:extLst>
              <a:ext uri="{FF2B5EF4-FFF2-40B4-BE49-F238E27FC236}">
                <a16:creationId xmlns:a16="http://schemas.microsoft.com/office/drawing/2014/main" id="{48DCA623-F621-A04C-C181-86F616F6A675}"/>
              </a:ext>
            </a:extLst>
          </p:cNvPr>
          <p:cNvSpPr>
            <a:spLocks noGrp="1"/>
          </p:cNvSpPr>
          <p:nvPr>
            <p:ph sz="half" idx="1"/>
          </p:nvPr>
        </p:nvSpPr>
        <p:spPr/>
        <p:txBody>
          <a:bodyPr>
            <a:normAutofit/>
          </a:bodyPr>
          <a:lstStyle/>
          <a:p>
            <a:r>
              <a:rPr lang="en-US"/>
              <a:t>Tanya Powers, MSW,</a:t>
            </a:r>
          </a:p>
          <a:p>
            <a:r>
              <a:rPr lang="en-US"/>
              <a:t>Child Protective Services Supervisor</a:t>
            </a:r>
          </a:p>
          <a:p>
            <a:r>
              <a:rPr lang="en-US"/>
              <a:t>703-237-6084</a:t>
            </a:r>
          </a:p>
          <a:p>
            <a:r>
              <a:rPr lang="en-US">
                <a:hlinkClick r:id="rId3"/>
              </a:rPr>
              <a:t>Tanya.Powers@farifaxcounty.gov</a:t>
            </a:r>
            <a:endParaRPr lang="en-US"/>
          </a:p>
          <a:p>
            <a:endParaRPr lang="en-US"/>
          </a:p>
          <a:p>
            <a:endParaRPr lang="en-US"/>
          </a:p>
        </p:txBody>
      </p:sp>
      <p:sp>
        <p:nvSpPr>
          <p:cNvPr id="6" name="Content Placeholder 5">
            <a:extLst>
              <a:ext uri="{FF2B5EF4-FFF2-40B4-BE49-F238E27FC236}">
                <a16:creationId xmlns:a16="http://schemas.microsoft.com/office/drawing/2014/main" id="{77E079F5-74B5-D201-C34B-5D00CB8652E0}"/>
              </a:ext>
            </a:extLst>
          </p:cNvPr>
          <p:cNvSpPr>
            <a:spLocks noGrp="1"/>
          </p:cNvSpPr>
          <p:nvPr>
            <p:ph sz="half" idx="2"/>
          </p:nvPr>
        </p:nvSpPr>
        <p:spPr/>
        <p:txBody>
          <a:bodyPr>
            <a:normAutofit/>
          </a:bodyPr>
          <a:lstStyle/>
          <a:p>
            <a:r>
              <a:rPr lang="en-US"/>
              <a:t>Brittany Vera, LCSW,</a:t>
            </a:r>
          </a:p>
          <a:p>
            <a:r>
              <a:rPr lang="en-US"/>
              <a:t>Child Witness to Domestic Violence Coordinator</a:t>
            </a:r>
          </a:p>
          <a:p>
            <a:r>
              <a:rPr lang="en-US"/>
              <a:t>703-324-3586</a:t>
            </a:r>
          </a:p>
          <a:p>
            <a:r>
              <a:rPr lang="en-US">
                <a:hlinkClick r:id="rId4"/>
              </a:rPr>
              <a:t>Brittany.Vera@fairfaxcounty.gov</a:t>
            </a:r>
            <a:endParaRPr lang="en-US"/>
          </a:p>
          <a:p>
            <a:endParaRPr lang="en-US"/>
          </a:p>
        </p:txBody>
      </p:sp>
      <p:sp>
        <p:nvSpPr>
          <p:cNvPr id="5" name="Slide Number Placeholder 4"/>
          <p:cNvSpPr>
            <a:spLocks noGrp="1"/>
          </p:cNvSpPr>
          <p:nvPr>
            <p:ph type="sldNum" sz="quarter" idx="12"/>
          </p:nvPr>
        </p:nvSpPr>
        <p:spPr/>
        <p:txBody>
          <a:bodyPr/>
          <a:lstStyle/>
          <a:p>
            <a:fld id="{6A888C0E-3479-40B1-A31D-B66A917136C2}" type="slidenum">
              <a:rPr lang="en-US" sz="1800">
                <a:solidFill>
                  <a:schemeClr val="tx1"/>
                </a:solidFill>
              </a:rPr>
              <a:t>58</a:t>
            </a:fld>
            <a:endParaRPr lang="en-US" sz="1800">
              <a:solidFill>
                <a:schemeClr val="tx1"/>
              </a:solidFill>
            </a:endParaRPr>
          </a:p>
        </p:txBody>
      </p:sp>
    </p:spTree>
    <p:extLst>
      <p:ext uri="{BB962C8B-B14F-4D97-AF65-F5344CB8AC3E}">
        <p14:creationId xmlns:p14="http://schemas.microsoft.com/office/powerpoint/2010/main" val="1609282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0434-D264-D6A0-0B3D-232903DFD5E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DF47EA7-20C9-2C0D-CBCE-DE9E8F3ECB4D}"/>
              </a:ext>
            </a:extLst>
          </p:cNvPr>
          <p:cNvSpPr>
            <a:spLocks noGrp="1"/>
          </p:cNvSpPr>
          <p:nvPr>
            <p:ph idx="1"/>
          </p:nvPr>
        </p:nvSpPr>
        <p:spPr>
          <a:xfrm>
            <a:off x="838200" y="1334972"/>
            <a:ext cx="10515600" cy="4690047"/>
          </a:xfrm>
        </p:spPr>
        <p:txBody>
          <a:bodyPr vert="horz" lIns="91440" tIns="45720" rIns="91440" bIns="45720" rtlCol="0" anchor="t">
            <a:normAutofit fontScale="25000" lnSpcReduction="20000"/>
          </a:bodyPr>
          <a:lstStyle/>
          <a:p>
            <a:pPr marL="457200" indent="-457200">
              <a:lnSpc>
                <a:spcPct val="120000"/>
              </a:lnSpc>
            </a:pPr>
            <a:r>
              <a:rPr lang="en-US" sz="7200" b="0"/>
              <a:t>Bragg, H.L. (2003).  Child Abuse and Neglect User Manual Series</a:t>
            </a:r>
            <a:r>
              <a:rPr lang="en-US" sz="7200" b="0" i="1"/>
              <a:t>: Child protection in families experiencing domestic violence. </a:t>
            </a:r>
            <a:r>
              <a:rPr lang="en-US" sz="7200" b="0"/>
              <a:t>Retrieved from </a:t>
            </a:r>
            <a:r>
              <a:rPr lang="en-US" sz="7200" b="0">
                <a:hlinkClick r:id="rId3">
                  <a:extLst>
                    <a:ext uri="{A12FA001-AC4F-418D-AE19-62706E023703}">
                      <ahyp:hlinkClr xmlns:ahyp="http://schemas.microsoft.com/office/drawing/2018/hyperlinkcolor" val="tx"/>
                    </a:ext>
                  </a:extLst>
                </a:hlinkClick>
              </a:rPr>
              <a:t>https://www.childwelfare.gov/pubPDFs/domesticviolence2003.pdf</a:t>
            </a:r>
            <a:endParaRPr lang="en-US" sz="7200" b="0"/>
          </a:p>
          <a:p>
            <a:pPr marL="457200" indent="-457200">
              <a:lnSpc>
                <a:spcPct val="120000"/>
              </a:lnSpc>
            </a:pPr>
            <a:r>
              <a:rPr lang="en-US" sz="7200" b="0"/>
              <a:t>Child Welfare Information Gateway. (2020). Domestic violence: A primer for child welfare professionals. Retrieved April 12, 2018 from </a:t>
            </a:r>
            <a:r>
              <a:rPr lang="en-US" sz="7200" b="0">
                <a:hlinkClick r:id="rId4">
                  <a:extLst>
                    <a:ext uri="{A12FA001-AC4F-418D-AE19-62706E023703}">
                      <ahyp:hlinkClr xmlns:ahyp="http://schemas.microsoft.com/office/drawing/2018/hyperlinkcolor" val="tx"/>
                    </a:ext>
                  </a:extLst>
                </a:hlinkClick>
              </a:rPr>
              <a:t>https://www.childwelfare.gov/pubPDFs/domestic_violence.pdf</a:t>
            </a:r>
            <a:endParaRPr lang="en-US" sz="9600" b="0"/>
          </a:p>
          <a:p>
            <a:pPr marL="457200" indent="-457200">
              <a:lnSpc>
                <a:spcPct val="120000"/>
              </a:lnSpc>
            </a:pPr>
            <a:r>
              <a:rPr lang="en-US" sz="7200" b="0"/>
              <a:t>Dube, S.R., Anda, R.F., </a:t>
            </a:r>
            <a:r>
              <a:rPr lang="en-US" sz="7200" b="0" err="1"/>
              <a:t>Felitti</a:t>
            </a:r>
            <a:r>
              <a:rPr lang="en-US" sz="7200" b="0"/>
              <a:t>, V.J., Edwards, V.J., &amp; Williamson, D.F. (2002). Exposure to abuse, neglect, and household dysfunction among adults who witnessed intimate partner violence as children: Implications for health and social services. </a:t>
            </a:r>
            <a:r>
              <a:rPr lang="en-US" sz="7200" b="0" i="1"/>
              <a:t>Violence and Victims, 17</a:t>
            </a:r>
            <a:r>
              <a:rPr lang="en-US" sz="7200" b="0"/>
              <a:t>(1), 3-17. </a:t>
            </a:r>
          </a:p>
          <a:p>
            <a:pPr marL="457200" indent="-457200">
              <a:lnSpc>
                <a:spcPct val="120000"/>
              </a:lnSpc>
            </a:pPr>
            <a:r>
              <a:rPr lang="en-US" sz="7200" b="0" err="1"/>
              <a:t>Felitti</a:t>
            </a:r>
            <a:r>
              <a:rPr lang="en-US" sz="7200" b="0"/>
              <a:t>, V.J., Anda, R.F., Nordenberg, D., Williamson, D.F., Spitz, A.F., Edwards, V., Koss, M.P., Marks, J.S. (1998). Relationship of childhood abuse and the household dysfunction to many of the leading causes of death in adults: The Adverse childhood experiences (ACE) Study. </a:t>
            </a:r>
            <a:r>
              <a:rPr lang="en-US" sz="7200" b="0" i="1"/>
              <a:t>American Journal of Preventative Medicine, 14</a:t>
            </a:r>
            <a:r>
              <a:rPr lang="en-US" sz="7200" b="0"/>
              <a:t>(4), 245-258. </a:t>
            </a:r>
            <a:r>
              <a:rPr lang="en-US" sz="7200" b="0" i="0" u="none" strike="noStrike">
                <a:effectLst/>
                <a:hlinkClick r:id="rId5">
                  <a:extLst>
                    <a:ext uri="{A12FA001-AC4F-418D-AE19-62706E023703}">
                      <ahyp:hlinkClr xmlns:ahyp="http://schemas.microsoft.com/office/drawing/2018/hyperlinkcolor" val="tx"/>
                    </a:ext>
                  </a:extLst>
                </a:hlinkClick>
              </a:rPr>
              <a:t>https://doi.org/10.1016/S0749-3797(98)00017-8</a:t>
            </a:r>
            <a:endParaRPr lang="en-US" sz="7200" b="0"/>
          </a:p>
          <a:p>
            <a:pPr marL="457200" indent="-457200">
              <a:lnSpc>
                <a:spcPct val="120000"/>
              </a:lnSpc>
            </a:pPr>
            <a:r>
              <a:rPr lang="en-US" sz="7200" b="0"/>
              <a:t>Futures Without Violence: Promising Futures. (2016). </a:t>
            </a:r>
            <a:r>
              <a:rPr lang="en-US" sz="7200" b="0" i="1"/>
              <a:t>Effects of Domestic Violence</a:t>
            </a:r>
            <a:r>
              <a:rPr lang="en-US" sz="7200" b="0"/>
              <a:t>. Retrieved February 22, 2018 from http://promising.futureswithoutviolence.org/what-do-kids-need/get-the-facts/effects-of-domestic-violence/ </a:t>
            </a:r>
          </a:p>
          <a:p>
            <a:pPr marL="512763" indent="-512763">
              <a:lnSpc>
                <a:spcPct val="120000"/>
              </a:lnSpc>
            </a:pPr>
            <a:r>
              <a:rPr lang="en-US" sz="7200" b="0"/>
              <a:t> </a:t>
            </a:r>
            <a:endParaRPr lang="en-US" sz="6400" b="0"/>
          </a:p>
        </p:txBody>
      </p:sp>
      <p:sp>
        <p:nvSpPr>
          <p:cNvPr id="4" name="Date Placeholder 3">
            <a:extLst>
              <a:ext uri="{FF2B5EF4-FFF2-40B4-BE49-F238E27FC236}">
                <a16:creationId xmlns:a16="http://schemas.microsoft.com/office/drawing/2014/main" id="{5077EC8D-7D47-1F61-5FC3-9702A73A8EEA}"/>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F263041A-B5C3-C406-304F-3F63CE732A5E}"/>
              </a:ext>
            </a:extLst>
          </p:cNvPr>
          <p:cNvSpPr>
            <a:spLocks noGrp="1"/>
          </p:cNvSpPr>
          <p:nvPr>
            <p:ph type="sldNum" sz="quarter" idx="12"/>
          </p:nvPr>
        </p:nvSpPr>
        <p:spPr/>
        <p:txBody>
          <a:bodyPr/>
          <a:lstStyle/>
          <a:p>
            <a:fld id="{64101CFA-57F1-4FDC-BFFB-9BD835F408A7}" type="slidenum">
              <a:rPr lang="en-US" smtClean="0"/>
              <a:pPr/>
              <a:t>59</a:t>
            </a:fld>
            <a:endParaRPr lang="en-US"/>
          </a:p>
        </p:txBody>
      </p:sp>
    </p:spTree>
    <p:extLst>
      <p:ext uri="{BB962C8B-B14F-4D97-AF65-F5344CB8AC3E}">
        <p14:creationId xmlns:p14="http://schemas.microsoft.com/office/powerpoint/2010/main" val="294641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a:t>Language matters</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4/25/2023</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6</a:t>
            </a:fld>
            <a:endParaRPr lang="en-US"/>
          </a:p>
        </p:txBody>
      </p:sp>
      <p:graphicFrame>
        <p:nvGraphicFramePr>
          <p:cNvPr id="2" name="Content Placeholder 1">
            <a:extLst>
              <a:ext uri="{FF2B5EF4-FFF2-40B4-BE49-F238E27FC236}">
                <a16:creationId xmlns:a16="http://schemas.microsoft.com/office/drawing/2014/main" id="{C8C71778-8472-4B65-B86C-9ECBF5892065}"/>
              </a:ext>
            </a:extLst>
          </p:cNvPr>
          <p:cNvGraphicFramePr>
            <a:graphicFrameLocks noGrp="1"/>
          </p:cNvGraphicFramePr>
          <p:nvPr>
            <p:ph idx="1"/>
            <p:extLst>
              <p:ext uri="{D42A27DB-BD31-4B8C-83A1-F6EECF244321}">
                <p14:modId xmlns:p14="http://schemas.microsoft.com/office/powerpoint/2010/main" val="3317189051"/>
              </p:ext>
            </p:extLst>
          </p:nvPr>
        </p:nvGraphicFramePr>
        <p:xfrm>
          <a:off x="639401" y="1482591"/>
          <a:ext cx="1091319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817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59F2-479A-576E-3754-AA1D0CF175B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04E59F2-4851-6C14-FEBF-332BBE279B13}"/>
              </a:ext>
            </a:extLst>
          </p:cNvPr>
          <p:cNvSpPr>
            <a:spLocks noGrp="1"/>
          </p:cNvSpPr>
          <p:nvPr>
            <p:ph idx="1"/>
          </p:nvPr>
        </p:nvSpPr>
        <p:spPr/>
        <p:txBody>
          <a:bodyPr>
            <a:normAutofit fontScale="85000" lnSpcReduction="20000"/>
          </a:bodyPr>
          <a:lstStyle/>
          <a:p>
            <a:pPr marL="512763" indent="-512763">
              <a:lnSpc>
                <a:spcPct val="120000"/>
              </a:lnSpc>
            </a:pPr>
            <a:r>
              <a:rPr lang="en-US" sz="2800" b="0" i="0">
                <a:solidFill>
                  <a:srgbClr val="000000"/>
                </a:solidFill>
                <a:effectLst/>
              </a:rPr>
              <a:t>Ganley, A., Schechter, S. (1996). </a:t>
            </a:r>
            <a:r>
              <a:rPr lang="en-US" sz="2800" b="0" i="1">
                <a:solidFill>
                  <a:srgbClr val="000000"/>
                </a:solidFill>
                <a:effectLst/>
              </a:rPr>
              <a:t>Domestic Violence: A National Curriculum For Child Protective Services. </a:t>
            </a:r>
            <a:r>
              <a:rPr lang="en-US" sz="2800" b="0" i="0">
                <a:solidFill>
                  <a:srgbClr val="000000"/>
                </a:solidFill>
                <a:effectLst/>
              </a:rPr>
              <a:t>Family Violence Prevention Fund. </a:t>
            </a:r>
            <a:endParaRPr lang="en-US" sz="2400">
              <a:cs typeface="Calibri"/>
            </a:endParaRPr>
          </a:p>
          <a:p>
            <a:pPr marL="512763" indent="-512763">
              <a:lnSpc>
                <a:spcPct val="120000"/>
              </a:lnSpc>
            </a:pPr>
            <a:r>
              <a:rPr lang="en-US" sz="2800" b="0"/>
              <a:t>Johnson, R.M.; Kotch, J.B., </a:t>
            </a:r>
            <a:r>
              <a:rPr lang="en-US" sz="2800" b="0" err="1"/>
              <a:t>Catellier</a:t>
            </a:r>
            <a:r>
              <a:rPr lang="en-US" sz="2800" b="0"/>
              <a:t>, D.J., Winsor, J.R., </a:t>
            </a:r>
            <a:r>
              <a:rPr lang="en-US" sz="2800" b="0" err="1"/>
              <a:t>Dufort</a:t>
            </a:r>
            <a:r>
              <a:rPr lang="en-US" sz="2800" b="0"/>
              <a:t>, V., Hunter, W., Amaya-Jackson, L. (2002).  Adverse behavioral and emotional outcomes from child abuse and witnessed violence.  </a:t>
            </a:r>
            <a:r>
              <a:rPr lang="en-US" sz="2800" b="0" i="1"/>
              <a:t>Child Maltreatment, 7, </a:t>
            </a:r>
            <a:r>
              <a:rPr lang="en-US" sz="2800" b="0"/>
              <a:t>3, 179-186</a:t>
            </a:r>
            <a:endParaRPr lang="en-US" sz="2800" b="0" i="1">
              <a:ea typeface="+mn-lt"/>
              <a:cs typeface="+mn-lt"/>
            </a:endParaRPr>
          </a:p>
          <a:p>
            <a:pPr marL="457200" indent="-457200">
              <a:lnSpc>
                <a:spcPct val="120000"/>
              </a:lnSpc>
            </a:pPr>
            <a:r>
              <a:rPr lang="en-US" sz="2800" b="0" i="1">
                <a:ea typeface="+mn-lt"/>
                <a:cs typeface="+mn-lt"/>
              </a:rPr>
              <a:t>Safe &amp; Connected™ Practice model. </a:t>
            </a:r>
            <a:r>
              <a:rPr lang="en-US" sz="2800" b="0">
                <a:ea typeface="+mn-lt"/>
                <a:cs typeface="+mn-lt"/>
              </a:rPr>
              <a:t>(2022, June 15). KVC Health Systems. Retrieved April 5, 2023, from </a:t>
            </a:r>
            <a:r>
              <a:rPr lang="en-US" sz="2800" b="0">
                <a:hlinkClick r:id="rId3">
                  <a:extLst>
                    <a:ext uri="{A12FA001-AC4F-418D-AE19-62706E023703}">
                      <ahyp:hlinkClr xmlns:ahyp="http://schemas.microsoft.com/office/drawing/2018/hyperlinkcolor" val="tx"/>
                    </a:ext>
                  </a:extLst>
                </a:hlinkClick>
              </a:rPr>
              <a:t>https://www.kvc.org/the-safe-connected-model/</a:t>
            </a:r>
            <a:endParaRPr lang="en-US" sz="2800" b="0"/>
          </a:p>
          <a:p>
            <a:pPr marL="457200" indent="-457200">
              <a:lnSpc>
                <a:spcPct val="120000"/>
              </a:lnSpc>
            </a:pPr>
            <a:r>
              <a:rPr lang="en-US" sz="2800" b="0" i="1">
                <a:ea typeface="+mn-lt"/>
                <a:cs typeface="+mn-lt"/>
              </a:rPr>
              <a:t>Understanding relationship abuse. </a:t>
            </a:r>
            <a:r>
              <a:rPr lang="en-US" sz="2800" b="0">
                <a:ea typeface="+mn-lt"/>
                <a:cs typeface="+mn-lt"/>
              </a:rPr>
              <a:t>(2022, February 3).</a:t>
            </a:r>
            <a:r>
              <a:rPr lang="en-US" sz="2800" b="0" i="1">
                <a:ea typeface="+mn-lt"/>
                <a:cs typeface="+mn-lt"/>
              </a:rPr>
              <a:t> </a:t>
            </a:r>
            <a:r>
              <a:rPr lang="en-US" sz="2800" b="0">
                <a:ea typeface="+mn-lt"/>
                <a:cs typeface="+mn-lt"/>
              </a:rPr>
              <a:t>National Domestic Violence Hotline. Retrieved April 19, 2023, from </a:t>
            </a:r>
            <a:r>
              <a:rPr lang="en-US" sz="2800" b="0">
                <a:hlinkClick r:id="rId4">
                  <a:extLst>
                    <a:ext uri="{A12FA001-AC4F-418D-AE19-62706E023703}">
                      <ahyp:hlinkClr xmlns:ahyp="http://schemas.microsoft.com/office/drawing/2018/hyperlinkcolor" val="tx"/>
                    </a:ext>
                  </a:extLst>
                </a:hlinkClick>
              </a:rPr>
              <a:t>https://www.thehotline.org/identify-abuse/understand-relationship-abuse/</a:t>
            </a:r>
            <a:endParaRPr lang="en-US" sz="2800" b="0"/>
          </a:p>
          <a:p>
            <a:endParaRPr lang="en-US"/>
          </a:p>
        </p:txBody>
      </p:sp>
      <p:sp>
        <p:nvSpPr>
          <p:cNvPr id="4" name="Date Placeholder 3">
            <a:extLst>
              <a:ext uri="{FF2B5EF4-FFF2-40B4-BE49-F238E27FC236}">
                <a16:creationId xmlns:a16="http://schemas.microsoft.com/office/drawing/2014/main" id="{DB59E98F-00FB-03B5-134D-4F2EC8140CC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C51E1531-7F76-580C-D699-364AFE56ED9E}"/>
              </a:ext>
            </a:extLst>
          </p:cNvPr>
          <p:cNvSpPr>
            <a:spLocks noGrp="1"/>
          </p:cNvSpPr>
          <p:nvPr>
            <p:ph type="sldNum" sz="quarter" idx="12"/>
          </p:nvPr>
        </p:nvSpPr>
        <p:spPr/>
        <p:txBody>
          <a:bodyPr/>
          <a:lstStyle/>
          <a:p>
            <a:fld id="{64101CFA-57F1-4FDC-BFFB-9BD835F408A7}" type="slidenum">
              <a:rPr lang="en-US" smtClean="0"/>
              <a:pPr/>
              <a:t>60</a:t>
            </a:fld>
            <a:endParaRPr lang="en-US"/>
          </a:p>
        </p:txBody>
      </p:sp>
    </p:spTree>
    <p:extLst>
      <p:ext uri="{BB962C8B-B14F-4D97-AF65-F5344CB8AC3E}">
        <p14:creationId xmlns:p14="http://schemas.microsoft.com/office/powerpoint/2010/main" val="23908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401F-80C9-ED5C-6A50-C89FF6D5531E}"/>
              </a:ext>
            </a:extLst>
          </p:cNvPr>
          <p:cNvSpPr>
            <a:spLocks noGrp="1"/>
          </p:cNvSpPr>
          <p:nvPr>
            <p:ph type="title"/>
          </p:nvPr>
        </p:nvSpPr>
        <p:spPr>
          <a:xfrm>
            <a:off x="596900" y="242595"/>
            <a:ext cx="10515600" cy="1325563"/>
          </a:xfrm>
        </p:spPr>
        <p:txBody>
          <a:bodyPr/>
          <a:lstStyle/>
          <a:p>
            <a:r>
              <a:rPr lang="en-US"/>
              <a:t>Defining Domestic Violence</a:t>
            </a:r>
          </a:p>
        </p:txBody>
      </p:sp>
      <p:sp>
        <p:nvSpPr>
          <p:cNvPr id="4" name="Date Placeholder 3">
            <a:extLst>
              <a:ext uri="{FF2B5EF4-FFF2-40B4-BE49-F238E27FC236}">
                <a16:creationId xmlns:a16="http://schemas.microsoft.com/office/drawing/2014/main" id="{A46AABD7-F6D3-B9FA-DE53-A3003008FD08}"/>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20291303-0A9E-08EA-6597-EA5C9AF908CD}"/>
              </a:ext>
            </a:extLst>
          </p:cNvPr>
          <p:cNvSpPr>
            <a:spLocks noGrp="1"/>
          </p:cNvSpPr>
          <p:nvPr>
            <p:ph type="sldNum" sz="quarter" idx="12"/>
          </p:nvPr>
        </p:nvSpPr>
        <p:spPr/>
        <p:txBody>
          <a:bodyPr/>
          <a:lstStyle/>
          <a:p>
            <a:fld id="{64101CFA-57F1-4FDC-BFFB-9BD835F408A7}" type="slidenum">
              <a:rPr lang="en-US" smtClean="0"/>
              <a:pPr/>
              <a:t>7</a:t>
            </a:fld>
            <a:endParaRPr lang="en-US"/>
          </a:p>
        </p:txBody>
      </p:sp>
      <p:sp>
        <p:nvSpPr>
          <p:cNvPr id="8" name="Content Placeholder 7">
            <a:extLst>
              <a:ext uri="{FF2B5EF4-FFF2-40B4-BE49-F238E27FC236}">
                <a16:creationId xmlns:a16="http://schemas.microsoft.com/office/drawing/2014/main" id="{045E1D0C-B123-F01E-DAA2-2AB764772833}"/>
              </a:ext>
            </a:extLst>
          </p:cNvPr>
          <p:cNvSpPr>
            <a:spLocks noGrp="1"/>
          </p:cNvSpPr>
          <p:nvPr>
            <p:ph idx="1"/>
          </p:nvPr>
        </p:nvSpPr>
        <p:spPr/>
        <p:txBody>
          <a:bodyPr>
            <a:normAutofit lnSpcReduction="10000"/>
          </a:bodyPr>
          <a:lstStyle/>
          <a:p>
            <a:r>
              <a:rPr lang="en-US" b="0"/>
              <a:t>Fairfax County Domestic and Sexual Violence Services defines domestic violence as: </a:t>
            </a:r>
          </a:p>
          <a:p>
            <a:r>
              <a:rPr lang="en-US" b="0"/>
              <a:t>Behavior that hurts a former or current spouse, dating partner, family member, children or other members of a person’s household and community.  This can include many different forms of harm and violence.</a:t>
            </a:r>
          </a:p>
          <a:p>
            <a:r>
              <a:rPr lang="en-US" b="0"/>
              <a:t>                                                                                                                             Definitions and responses to domestic violence are wide and varied based on culture, values, and many other factors. Due to histories of oppression and marginalization, victims/survivors and people who cause harm require responses that are not based on one approach</a:t>
            </a:r>
            <a:endParaRPr lang="en-US"/>
          </a:p>
          <a:p>
            <a:endParaRPr lang="en-US"/>
          </a:p>
        </p:txBody>
      </p:sp>
    </p:spTree>
    <p:extLst>
      <p:ext uri="{BB962C8B-B14F-4D97-AF65-F5344CB8AC3E}">
        <p14:creationId xmlns:p14="http://schemas.microsoft.com/office/powerpoint/2010/main" val="380902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BD2D-E2E8-80A9-0AB6-F5D3A134502F}"/>
              </a:ext>
            </a:extLst>
          </p:cNvPr>
          <p:cNvSpPr>
            <a:spLocks noGrp="1"/>
          </p:cNvSpPr>
          <p:nvPr>
            <p:ph type="title"/>
          </p:nvPr>
        </p:nvSpPr>
        <p:spPr/>
        <p:txBody>
          <a:bodyPr/>
          <a:lstStyle/>
          <a:p>
            <a:r>
              <a:rPr lang="en-US"/>
              <a:t>National Domestic Violence Hotline Definition</a:t>
            </a:r>
          </a:p>
        </p:txBody>
      </p:sp>
      <p:sp>
        <p:nvSpPr>
          <p:cNvPr id="3" name="Content Placeholder 2">
            <a:extLst>
              <a:ext uri="{FF2B5EF4-FFF2-40B4-BE49-F238E27FC236}">
                <a16:creationId xmlns:a16="http://schemas.microsoft.com/office/drawing/2014/main" id="{FCACF592-7CCE-1F3F-3A71-CF805985DC37}"/>
              </a:ext>
            </a:extLst>
          </p:cNvPr>
          <p:cNvSpPr>
            <a:spLocks noGrp="1"/>
          </p:cNvSpPr>
          <p:nvPr>
            <p:ph idx="1"/>
          </p:nvPr>
        </p:nvSpPr>
        <p:spPr>
          <a:xfrm>
            <a:off x="838200" y="2705099"/>
            <a:ext cx="10515600" cy="3471863"/>
          </a:xfrm>
        </p:spPr>
        <p:txBody>
          <a:bodyPr/>
          <a:lstStyle/>
          <a:p>
            <a:r>
              <a:rPr lang="en-US" b="0" i="0"/>
              <a:t>Domestic violence is a pattern of behaviors used by one partner to maintain power and control over another partner in an intimate relationship.</a:t>
            </a:r>
          </a:p>
          <a:p>
            <a:endParaRPr lang="en-US" sz="1200" b="0"/>
          </a:p>
          <a:p>
            <a:endParaRPr lang="en-US"/>
          </a:p>
        </p:txBody>
      </p:sp>
      <p:sp>
        <p:nvSpPr>
          <p:cNvPr id="4" name="Date Placeholder 3">
            <a:extLst>
              <a:ext uri="{FF2B5EF4-FFF2-40B4-BE49-F238E27FC236}">
                <a16:creationId xmlns:a16="http://schemas.microsoft.com/office/drawing/2014/main" id="{52B73CFD-ED51-C8AE-8765-A879682B43D2}"/>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6CB9776F-C467-C1B6-5DB9-AEE677C4751B}"/>
              </a:ext>
            </a:extLst>
          </p:cNvPr>
          <p:cNvSpPr>
            <a:spLocks noGrp="1"/>
          </p:cNvSpPr>
          <p:nvPr>
            <p:ph type="sldNum" sz="quarter" idx="12"/>
          </p:nvPr>
        </p:nvSpPr>
        <p:spPr/>
        <p:txBody>
          <a:bodyPr/>
          <a:lstStyle/>
          <a:p>
            <a:fld id="{64101CFA-57F1-4FDC-BFFB-9BD835F408A7}" type="slidenum">
              <a:rPr lang="en-US" smtClean="0"/>
              <a:pPr/>
              <a:t>8</a:t>
            </a:fld>
            <a:endParaRPr lang="en-US"/>
          </a:p>
        </p:txBody>
      </p:sp>
    </p:spTree>
    <p:extLst>
      <p:ext uri="{BB962C8B-B14F-4D97-AF65-F5344CB8AC3E}">
        <p14:creationId xmlns:p14="http://schemas.microsoft.com/office/powerpoint/2010/main" val="158860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DF52-D06A-99ED-A7F8-76DF4AE8EA55}"/>
              </a:ext>
            </a:extLst>
          </p:cNvPr>
          <p:cNvSpPr>
            <a:spLocks noGrp="1"/>
          </p:cNvSpPr>
          <p:nvPr>
            <p:ph type="title"/>
          </p:nvPr>
        </p:nvSpPr>
        <p:spPr>
          <a:xfrm>
            <a:off x="635000" y="492125"/>
            <a:ext cx="10515600" cy="1325563"/>
          </a:xfrm>
        </p:spPr>
        <p:txBody>
          <a:bodyPr/>
          <a:lstStyle/>
          <a:p>
            <a:r>
              <a:rPr lang="en-US"/>
              <a:t>Why are We Talking about this?</a:t>
            </a:r>
            <a:br>
              <a:rPr lang="en-US"/>
            </a:br>
            <a:endParaRPr lang="en-US"/>
          </a:p>
        </p:txBody>
      </p:sp>
      <p:graphicFrame>
        <p:nvGraphicFramePr>
          <p:cNvPr id="6" name="Content Placeholder 5">
            <a:extLst>
              <a:ext uri="{FF2B5EF4-FFF2-40B4-BE49-F238E27FC236}">
                <a16:creationId xmlns:a16="http://schemas.microsoft.com/office/drawing/2014/main" id="{F051C453-D744-A3F6-80F0-776ADB489B55}"/>
              </a:ext>
            </a:extLst>
          </p:cNvPr>
          <p:cNvGraphicFramePr>
            <a:graphicFrameLocks noGrp="1"/>
          </p:cNvGraphicFramePr>
          <p:nvPr>
            <p:ph idx="1"/>
            <p:extLst>
              <p:ext uri="{D42A27DB-BD31-4B8C-83A1-F6EECF244321}">
                <p14:modId xmlns:p14="http://schemas.microsoft.com/office/powerpoint/2010/main" val="314526384"/>
              </p:ext>
            </p:extLst>
          </p:nvPr>
        </p:nvGraphicFramePr>
        <p:xfrm>
          <a:off x="838200" y="1263071"/>
          <a:ext cx="10515600" cy="5222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E513CA4-330D-90C0-363A-7DA43FA68A17}"/>
              </a:ext>
            </a:extLst>
          </p:cNvPr>
          <p:cNvSpPr>
            <a:spLocks noGrp="1"/>
          </p:cNvSpPr>
          <p:nvPr>
            <p:ph type="dt" sz="half" idx="10"/>
          </p:nvPr>
        </p:nvSpPr>
        <p:spPr/>
        <p:txBody>
          <a:bodyPr/>
          <a:lstStyle/>
          <a:p>
            <a:fld id="{F2796858-3C90-473C-81D6-4D127CEEEC20}" type="datetime1">
              <a:rPr lang="en-US" smtClean="0"/>
              <a:t>4/25/2023</a:t>
            </a:fld>
            <a:endParaRPr lang="en-US"/>
          </a:p>
        </p:txBody>
      </p:sp>
      <p:sp>
        <p:nvSpPr>
          <p:cNvPr id="5" name="Slide Number Placeholder 4">
            <a:extLst>
              <a:ext uri="{FF2B5EF4-FFF2-40B4-BE49-F238E27FC236}">
                <a16:creationId xmlns:a16="http://schemas.microsoft.com/office/drawing/2014/main" id="{0CEB49D0-D97C-A026-8412-B72DFFDDD2D3}"/>
              </a:ext>
            </a:extLst>
          </p:cNvPr>
          <p:cNvSpPr>
            <a:spLocks noGrp="1"/>
          </p:cNvSpPr>
          <p:nvPr>
            <p:ph type="sldNum" sz="quarter" idx="12"/>
          </p:nvPr>
        </p:nvSpPr>
        <p:spPr/>
        <p:txBody>
          <a:bodyPr/>
          <a:lstStyle/>
          <a:p>
            <a:fld id="{64101CFA-57F1-4FDC-BFFB-9BD835F408A7}" type="slidenum">
              <a:rPr lang="en-US" smtClean="0"/>
              <a:pPr/>
              <a:t>9</a:t>
            </a:fld>
            <a:endParaRPr lang="en-US"/>
          </a:p>
        </p:txBody>
      </p:sp>
    </p:spTree>
    <p:extLst>
      <p:ext uri="{BB962C8B-B14F-4D97-AF65-F5344CB8AC3E}">
        <p14:creationId xmlns:p14="http://schemas.microsoft.com/office/powerpoint/2010/main" val="1087369933"/>
      </p:ext>
    </p:extLst>
  </p:cSld>
  <p:clrMapOvr>
    <a:masterClrMapping/>
  </p:clrMapOvr>
</p:sld>
</file>

<file path=ppt/theme/theme1.xml><?xml version="1.0" encoding="utf-8"?>
<a:theme xmlns:a="http://schemas.openxmlformats.org/drawingml/2006/main" name="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75949F96E8C4486B705D9DD6A4C96" ma:contentTypeVersion="11" ma:contentTypeDescription="Create a new document." ma:contentTypeScope="" ma:versionID="465957f3b268b233077b8cd5c9605833">
  <xsd:schema xmlns:xsd="http://www.w3.org/2001/XMLSchema" xmlns:xs="http://www.w3.org/2001/XMLSchema" xmlns:p="http://schemas.microsoft.com/office/2006/metadata/properties" xmlns:ns1="http://schemas.microsoft.com/sharepoint/v3" xmlns:ns3="4afea966-dfe2-4e9e-a81f-236e8afc97c4" xmlns:ns4="79bc7661-2305-4ab2-9d34-80e3733c7668" targetNamespace="http://schemas.microsoft.com/office/2006/metadata/properties" ma:root="true" ma:fieldsID="552b86fedd1f1f556df6bc80b10abeff" ns1:_="" ns3:_="" ns4:_="">
    <xsd:import namespace="http://schemas.microsoft.com/sharepoint/v3"/>
    <xsd:import namespace="4afea966-dfe2-4e9e-a81f-236e8afc97c4"/>
    <xsd:import namespace="79bc7661-2305-4ab2-9d34-80e3733c7668"/>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ea966-dfe2-4e9e-a81f-236e8afc9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c7661-2305-4ab2-9d34-80e3733c76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0CA1D68-BCCF-45B6-A77C-D0EBC69ACB07}">
  <ds:schemaRefs>
    <ds:schemaRef ds:uri="4afea966-dfe2-4e9e-a81f-236e8afc97c4"/>
    <ds:schemaRef ds:uri="79bc7661-2305-4ab2-9d34-80e3733c7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58490B-67AE-4C4D-B9CA-BDA59AA31CA2}">
  <ds:schemaRefs>
    <ds:schemaRef ds:uri="http://schemas.microsoft.com/sharepoint/v3/contenttype/forms"/>
  </ds:schemaRefs>
</ds:datastoreItem>
</file>

<file path=customXml/itemProps3.xml><?xml version="1.0" encoding="utf-8"?>
<ds:datastoreItem xmlns:ds="http://schemas.openxmlformats.org/officeDocument/2006/customXml" ds:itemID="{C7A879E7-3948-4542-A48B-A46A42BD3672}">
  <ds:schemaRefs>
    <ds:schemaRef ds:uri="4afea966-dfe2-4e9e-a81f-236e8afc97c4"/>
    <ds:schemaRef ds:uri="79bc7661-2305-4ab2-9d34-80e3733c7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60</Slides>
  <Notes>60</Notes>
  <HiddenSlides>0</HiddenSlide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Custom Design</vt:lpstr>
      <vt:lpstr>1_Custom Design</vt:lpstr>
      <vt:lpstr>2_Custom Design</vt:lpstr>
      <vt:lpstr>3_Custom Design</vt:lpstr>
      <vt:lpstr>4_Custom Design</vt:lpstr>
      <vt:lpstr>5_Custom Design</vt:lpstr>
      <vt:lpstr>Filling in the Cracks: A coordinated community response to children experiencing domestic violence </vt:lpstr>
      <vt:lpstr>Goals for Today</vt:lpstr>
      <vt:lpstr>Who We Are</vt:lpstr>
      <vt:lpstr>With a colleague, discuss the following questions?</vt:lpstr>
      <vt:lpstr>Understanding the dynamics of domestic violence</vt:lpstr>
      <vt:lpstr>Language matters</vt:lpstr>
      <vt:lpstr>Defining Domestic Violence</vt:lpstr>
      <vt:lpstr>National Domestic Violence Hotline Definition</vt:lpstr>
      <vt:lpstr>Why are We Talking about this? </vt:lpstr>
      <vt:lpstr>Domestic Violence Can Be…</vt:lpstr>
      <vt:lpstr>Domestic Violence Can Also Be…</vt:lpstr>
      <vt:lpstr> Using Children in Abuse</vt:lpstr>
      <vt:lpstr>What it looks like over time: Violence on a continuum</vt:lpstr>
      <vt:lpstr>What it looks like</vt:lpstr>
      <vt:lpstr>Considerations for safety</vt:lpstr>
      <vt:lpstr>The Most Dangerous Time in Relationships…</vt:lpstr>
      <vt:lpstr>The Not-So-Simple Process of Change</vt:lpstr>
      <vt:lpstr>The Not-So-Simple Process of Change</vt:lpstr>
      <vt:lpstr>The Not So Simple Process of Leaving</vt:lpstr>
      <vt:lpstr>Counterintuitive Victim Behavior</vt:lpstr>
      <vt:lpstr>The Better Questions to Ask</vt:lpstr>
      <vt:lpstr>Complexity Requires Creativity</vt:lpstr>
      <vt:lpstr>Children Experiencing Domestic Violence: The Gateway to Adverse Childhood Experiences</vt:lpstr>
      <vt:lpstr>Adverse Childhood Experiences (ACE) Study</vt:lpstr>
      <vt:lpstr>The ACE Questionnaire </vt:lpstr>
      <vt:lpstr>PowerPoint Presentation</vt:lpstr>
      <vt:lpstr>The Historical Context for Domestic Violence and Child Welfare</vt:lpstr>
      <vt:lpstr>Historical Differences of Domestic Violence and Child Welfare Work</vt:lpstr>
      <vt:lpstr>Challenges of the Work</vt:lpstr>
      <vt:lpstr>Challenges of the Work, continued</vt:lpstr>
      <vt:lpstr>Building a Coordinated Community Response</vt:lpstr>
      <vt:lpstr>Building Recognition of the Issue</vt:lpstr>
      <vt:lpstr>Developing a Mission</vt:lpstr>
      <vt:lpstr>PowerPoint Presentation</vt:lpstr>
      <vt:lpstr>Critical Partnerships </vt:lpstr>
      <vt:lpstr>Who’s at the Table?</vt:lpstr>
      <vt:lpstr>Goals of the Step Up 4 Kids Coalition</vt:lpstr>
      <vt:lpstr>The Challenges of a Coordinated Community Response</vt:lpstr>
      <vt:lpstr>Benefits of a Coordinated Community Response to Children</vt:lpstr>
      <vt:lpstr>The Impact for Children and Families</vt:lpstr>
      <vt:lpstr>Recommendations for Starting the Work</vt:lpstr>
      <vt:lpstr>Best Practices for Child Welfare and Domestic Violence </vt:lpstr>
      <vt:lpstr>It Starts with You as the Practitioner!</vt:lpstr>
      <vt:lpstr>Best Practices for Child Welfare and DV</vt:lpstr>
      <vt:lpstr>Best Practices for Child Welfare and DV</vt:lpstr>
      <vt:lpstr>Best Practices for Assessment</vt:lpstr>
      <vt:lpstr>Best Practices for Assessment</vt:lpstr>
      <vt:lpstr>Enhancing Practices: Division of Children, Youth, and Family</vt:lpstr>
      <vt:lpstr>Statewide Screening and Decision-Making Tool for Domestic Violence</vt:lpstr>
      <vt:lpstr>Factors Considered by the Tool</vt:lpstr>
      <vt:lpstr>Considerations of the Tool</vt:lpstr>
      <vt:lpstr>Other CYF Enhancements</vt:lpstr>
      <vt:lpstr>Enhancing Practices: Domestic and Sexual Violence Services</vt:lpstr>
      <vt:lpstr>Strengthening the Response to Children</vt:lpstr>
      <vt:lpstr>Step Up 4 Kids Accomplishments</vt:lpstr>
      <vt:lpstr>Step Up 4 Kids Accomplishments</vt:lpstr>
      <vt:lpstr>Questions?</vt:lpstr>
      <vt:lpstr>Contact</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Aleman, Ricardo</dc:creator>
  <cp:revision>1</cp:revision>
  <cp:lastPrinted>2023-04-25T13:07:48Z</cp:lastPrinted>
  <dcterms:created xsi:type="dcterms:W3CDTF">2019-10-30T17:24:54Z</dcterms:created>
  <dcterms:modified xsi:type="dcterms:W3CDTF">2023-04-25T14:25:28Z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3338f225-c9cd-4bfc-bac5-d86be20cd817</vt:lpwstr>
  </property>
  <property fmtid="{D5CDD505-2E9C-101B-9397-08002B2CF9AE}" pid="3" name="ContentTypeId">
    <vt:lpwstr>0x010100A1375949F96E8C4486B705D9DD6A4C96</vt:lpwstr>
  </property>
</Properties>
</file>