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27"/>
  </p:notesMasterIdLst>
  <p:sldIdLst>
    <p:sldId id="288" r:id="rId2"/>
    <p:sldId id="258" r:id="rId3"/>
    <p:sldId id="286" r:id="rId4"/>
    <p:sldId id="257" r:id="rId5"/>
    <p:sldId id="261" r:id="rId6"/>
    <p:sldId id="259" r:id="rId7"/>
    <p:sldId id="260" r:id="rId8"/>
    <p:sldId id="262" r:id="rId9"/>
    <p:sldId id="292" r:id="rId10"/>
    <p:sldId id="263" r:id="rId11"/>
    <p:sldId id="264" r:id="rId12"/>
    <p:sldId id="265" r:id="rId13"/>
    <p:sldId id="266" r:id="rId14"/>
    <p:sldId id="287" r:id="rId15"/>
    <p:sldId id="267" r:id="rId16"/>
    <p:sldId id="271" r:id="rId17"/>
    <p:sldId id="272" r:id="rId18"/>
    <p:sldId id="279" r:id="rId19"/>
    <p:sldId id="280" r:id="rId20"/>
    <p:sldId id="281" r:id="rId21"/>
    <p:sldId id="282" r:id="rId22"/>
    <p:sldId id="289" r:id="rId23"/>
    <p:sldId id="283" r:id="rId24"/>
    <p:sldId id="293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ne Miller" initials="AM" lastIdx="1" clrIdx="0">
    <p:extLst>
      <p:ext uri="{19B8F6BF-5375-455C-9EA6-DF929625EA0E}">
        <p15:presenceInfo xmlns:p15="http://schemas.microsoft.com/office/powerpoint/2012/main" userId="Adrienne Mi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3774" y="-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8.png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8.png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81BBC-8E65-4819-BD76-B5202853147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89E25-B007-4B43-BCB5-196C8E382A8D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Infant /Toddler</a:t>
          </a:r>
        </a:p>
      </dgm:t>
    </dgm:pt>
    <dgm:pt modelId="{02D7037E-EE25-4AF1-BE21-6C3BF2F6932E}" type="parTrans" cxnId="{A473C696-D78A-47D3-AE96-874891F08BF7}">
      <dgm:prSet/>
      <dgm:spPr/>
      <dgm:t>
        <a:bodyPr/>
        <a:lstStyle/>
        <a:p>
          <a:endParaRPr lang="en-US"/>
        </a:p>
      </dgm:t>
    </dgm:pt>
    <dgm:pt modelId="{CA3135A2-7D4F-4FF9-B4F0-3EE07BAAF3F7}" type="sibTrans" cxnId="{A473C696-D78A-47D3-AE96-874891F08BF7}">
      <dgm:prSet/>
      <dgm:spPr/>
      <dgm:t>
        <a:bodyPr/>
        <a:lstStyle/>
        <a:p>
          <a:endParaRPr lang="en-US"/>
        </a:p>
      </dgm:t>
    </dgm:pt>
    <dgm:pt modelId="{EE91AD2B-74E2-4B2D-A307-42953B8490D4}">
      <dgm:prSet phldrT="[Text]"/>
      <dgm:spPr/>
      <dgm:t>
        <a:bodyPr/>
        <a:lstStyle/>
        <a:p>
          <a:r>
            <a:rPr lang="en-US" dirty="0"/>
            <a:t>Parent only</a:t>
          </a:r>
        </a:p>
      </dgm:t>
    </dgm:pt>
    <dgm:pt modelId="{BCEB90FA-1277-40E8-BF48-CFA293359B4A}" type="parTrans" cxnId="{6F8B79BD-D5BB-4A74-8017-CC6C53C51606}">
      <dgm:prSet/>
      <dgm:spPr/>
      <dgm:t>
        <a:bodyPr/>
        <a:lstStyle/>
        <a:p>
          <a:endParaRPr lang="en-US"/>
        </a:p>
      </dgm:t>
    </dgm:pt>
    <dgm:pt modelId="{DF7A1FF1-6BFE-4C45-92AA-CB27A8580660}" type="sibTrans" cxnId="{6F8B79BD-D5BB-4A74-8017-CC6C53C51606}">
      <dgm:prSet/>
      <dgm:spPr/>
      <dgm:t>
        <a:bodyPr/>
        <a:lstStyle/>
        <a:p>
          <a:endParaRPr lang="en-US"/>
        </a:p>
      </dgm:t>
    </dgm:pt>
    <dgm:pt modelId="{A553A1E8-0FB5-427C-96D3-1FDC65BEFC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Adolescent</a:t>
          </a:r>
        </a:p>
      </dgm:t>
    </dgm:pt>
    <dgm:pt modelId="{C0104D2B-FEB0-4F15-A26D-74D3537783F0}" type="parTrans" cxnId="{908569D8-9B03-49F7-ADFD-93233A54DE44}">
      <dgm:prSet/>
      <dgm:spPr/>
      <dgm:t>
        <a:bodyPr/>
        <a:lstStyle/>
        <a:p>
          <a:endParaRPr lang="en-US"/>
        </a:p>
      </dgm:t>
    </dgm:pt>
    <dgm:pt modelId="{8392A1E0-69D4-4BCC-B019-F425719A86B5}" type="sibTrans" cxnId="{908569D8-9B03-49F7-ADFD-93233A54DE44}">
      <dgm:prSet/>
      <dgm:spPr/>
      <dgm:t>
        <a:bodyPr/>
        <a:lstStyle/>
        <a:p>
          <a:endParaRPr lang="en-US"/>
        </a:p>
      </dgm:t>
    </dgm:pt>
    <dgm:pt modelId="{8CFCD769-1DA8-423B-92F1-B52A409E5C4B}">
      <dgm:prSet phldrT="[Text]"/>
      <dgm:spPr/>
      <dgm:t>
        <a:bodyPr/>
        <a:lstStyle/>
        <a:p>
          <a:r>
            <a:rPr lang="en-US" dirty="0"/>
            <a:t>Parent and Peer</a:t>
          </a:r>
        </a:p>
      </dgm:t>
    </dgm:pt>
    <dgm:pt modelId="{CD8BDDCD-6EFE-456C-8970-9C98DBFE0800}" type="parTrans" cxnId="{E5FFF776-DFFB-4A89-99BD-DD4FA143E9D9}">
      <dgm:prSet/>
      <dgm:spPr/>
      <dgm:t>
        <a:bodyPr/>
        <a:lstStyle/>
        <a:p>
          <a:endParaRPr lang="en-US"/>
        </a:p>
      </dgm:t>
    </dgm:pt>
    <dgm:pt modelId="{82AF6DF4-A315-4BD1-A923-D129D1C98C62}" type="sibTrans" cxnId="{E5FFF776-DFFB-4A89-99BD-DD4FA143E9D9}">
      <dgm:prSet/>
      <dgm:spPr/>
      <dgm:t>
        <a:bodyPr/>
        <a:lstStyle/>
        <a:p>
          <a:endParaRPr lang="en-US"/>
        </a:p>
      </dgm:t>
    </dgm:pt>
    <dgm:pt modelId="{63FEC5B9-CC01-41C0-8E82-E3DFD9AABE1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Adult</a:t>
          </a:r>
        </a:p>
      </dgm:t>
    </dgm:pt>
    <dgm:pt modelId="{779568D3-6F21-4436-872C-CBD4176EBA2F}" type="parTrans" cxnId="{B4AF8F22-A829-4D4B-9580-21F1D270F76E}">
      <dgm:prSet/>
      <dgm:spPr/>
      <dgm:t>
        <a:bodyPr/>
        <a:lstStyle/>
        <a:p>
          <a:endParaRPr lang="en-US"/>
        </a:p>
      </dgm:t>
    </dgm:pt>
    <dgm:pt modelId="{AE8EE52D-6286-42BB-B12A-56B00ABE3736}" type="sibTrans" cxnId="{B4AF8F22-A829-4D4B-9580-21F1D270F76E}">
      <dgm:prSet/>
      <dgm:spPr/>
      <dgm:t>
        <a:bodyPr/>
        <a:lstStyle/>
        <a:p>
          <a:endParaRPr lang="en-US"/>
        </a:p>
      </dgm:t>
    </dgm:pt>
    <dgm:pt modelId="{2B6D3599-EE3C-42EB-841C-DAB0ED6E7AC7}">
      <dgm:prSet phldrT="[Text]"/>
      <dgm:spPr/>
      <dgm:t>
        <a:bodyPr/>
        <a:lstStyle/>
        <a:p>
          <a:r>
            <a:rPr lang="en-US" dirty="0"/>
            <a:t>Peer Only</a:t>
          </a:r>
        </a:p>
      </dgm:t>
    </dgm:pt>
    <dgm:pt modelId="{2790E465-E095-42EE-BC2D-407EBD4110A8}" type="parTrans" cxnId="{B02BCE32-826B-4A3A-9997-7D618ED692C9}">
      <dgm:prSet/>
      <dgm:spPr/>
      <dgm:t>
        <a:bodyPr/>
        <a:lstStyle/>
        <a:p>
          <a:endParaRPr lang="en-US"/>
        </a:p>
      </dgm:t>
    </dgm:pt>
    <dgm:pt modelId="{BA7C9DA7-AC8E-4FF1-9162-9B9B86F5B95F}" type="sibTrans" cxnId="{B02BCE32-826B-4A3A-9997-7D618ED692C9}">
      <dgm:prSet/>
      <dgm:spPr/>
      <dgm:t>
        <a:bodyPr/>
        <a:lstStyle/>
        <a:p>
          <a:endParaRPr lang="en-US"/>
        </a:p>
      </dgm:t>
    </dgm:pt>
    <dgm:pt modelId="{0685B081-1AF1-451F-8834-ABD6DBB36A45}" type="pres">
      <dgm:prSet presAssocID="{EED81BBC-8E65-4819-BD76-B520285314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18974-BA92-4BEC-8BB6-4A6EDCB84E60}" type="pres">
      <dgm:prSet presAssocID="{4DC89E25-B007-4B43-BCB5-196C8E382A8D}" presName="compositeNode" presStyleCnt="0">
        <dgm:presLayoutVars>
          <dgm:bulletEnabled val="1"/>
        </dgm:presLayoutVars>
      </dgm:prSet>
      <dgm:spPr/>
    </dgm:pt>
    <dgm:pt modelId="{E734379F-87C1-4F1B-88D0-7D8831560E7A}" type="pres">
      <dgm:prSet presAssocID="{4DC89E25-B007-4B43-BCB5-196C8E382A8D}" presName="bgRect" presStyleLbl="node1" presStyleIdx="0" presStyleCnt="3" custLinFactNeighborX="749" custLinFactNeighborY="589"/>
      <dgm:spPr/>
      <dgm:t>
        <a:bodyPr/>
        <a:lstStyle/>
        <a:p>
          <a:endParaRPr lang="en-US"/>
        </a:p>
      </dgm:t>
    </dgm:pt>
    <dgm:pt modelId="{EF61A5BA-184B-46C8-98D8-34919C124988}" type="pres">
      <dgm:prSet presAssocID="{4DC89E25-B007-4B43-BCB5-196C8E382A8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AD6F7-B059-4C67-9B6A-0DCD908F7FF0}" type="pres">
      <dgm:prSet presAssocID="{4DC89E25-B007-4B43-BCB5-196C8E382A8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77D27-78C7-4C51-9C55-37272A3AB696}" type="pres">
      <dgm:prSet presAssocID="{CA3135A2-7D4F-4FF9-B4F0-3EE07BAAF3F7}" presName="hSp" presStyleCnt="0"/>
      <dgm:spPr/>
    </dgm:pt>
    <dgm:pt modelId="{6F876B6D-027A-496C-8F15-77A32FAF541A}" type="pres">
      <dgm:prSet presAssocID="{CA3135A2-7D4F-4FF9-B4F0-3EE07BAAF3F7}" presName="vProcSp" presStyleCnt="0"/>
      <dgm:spPr/>
    </dgm:pt>
    <dgm:pt modelId="{A13A991A-B2EF-4C3B-85F1-A819B98F0C5D}" type="pres">
      <dgm:prSet presAssocID="{CA3135A2-7D4F-4FF9-B4F0-3EE07BAAF3F7}" presName="vSp1" presStyleCnt="0"/>
      <dgm:spPr/>
    </dgm:pt>
    <dgm:pt modelId="{DA39BD50-718D-404B-91EA-46B9D4DAB16B}" type="pres">
      <dgm:prSet presAssocID="{CA3135A2-7D4F-4FF9-B4F0-3EE07BAAF3F7}" presName="simulatedConn" presStyleLbl="solidFgAcc1" presStyleIdx="0" presStyleCnt="2"/>
      <dgm:spPr/>
    </dgm:pt>
    <dgm:pt modelId="{E07E2AA8-7064-4791-9D09-F3605D8F7F4A}" type="pres">
      <dgm:prSet presAssocID="{CA3135A2-7D4F-4FF9-B4F0-3EE07BAAF3F7}" presName="vSp2" presStyleCnt="0"/>
      <dgm:spPr/>
    </dgm:pt>
    <dgm:pt modelId="{5C5352C2-C262-4E7B-A43A-D807E7EA73BA}" type="pres">
      <dgm:prSet presAssocID="{CA3135A2-7D4F-4FF9-B4F0-3EE07BAAF3F7}" presName="sibTrans" presStyleCnt="0"/>
      <dgm:spPr/>
    </dgm:pt>
    <dgm:pt modelId="{35D0C29B-079C-4FAE-952F-75C109B69B08}" type="pres">
      <dgm:prSet presAssocID="{A553A1E8-0FB5-427C-96D3-1FDC65BEFCA6}" presName="compositeNode" presStyleCnt="0">
        <dgm:presLayoutVars>
          <dgm:bulletEnabled val="1"/>
        </dgm:presLayoutVars>
      </dgm:prSet>
      <dgm:spPr/>
    </dgm:pt>
    <dgm:pt modelId="{BB9869DF-91D1-4898-BF32-F3F2C8F8B23B}" type="pres">
      <dgm:prSet presAssocID="{A553A1E8-0FB5-427C-96D3-1FDC65BEFCA6}" presName="bgRect" presStyleLbl="node1" presStyleIdx="1" presStyleCnt="3"/>
      <dgm:spPr/>
      <dgm:t>
        <a:bodyPr/>
        <a:lstStyle/>
        <a:p>
          <a:endParaRPr lang="en-US"/>
        </a:p>
      </dgm:t>
    </dgm:pt>
    <dgm:pt modelId="{9E0307B4-0C0B-4D5C-935A-18E7CE5BEEE7}" type="pres">
      <dgm:prSet presAssocID="{A553A1E8-0FB5-427C-96D3-1FDC65BEFCA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849FD-2C1A-436E-8DAB-150FF19B6334}" type="pres">
      <dgm:prSet presAssocID="{A553A1E8-0FB5-427C-96D3-1FDC65BEFCA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9C924-D393-419E-B35B-F14D32743C40}" type="pres">
      <dgm:prSet presAssocID="{8392A1E0-69D4-4BCC-B019-F425719A86B5}" presName="hSp" presStyleCnt="0"/>
      <dgm:spPr/>
    </dgm:pt>
    <dgm:pt modelId="{18223AE7-06D2-4341-B92B-B5BFAD086B20}" type="pres">
      <dgm:prSet presAssocID="{8392A1E0-69D4-4BCC-B019-F425719A86B5}" presName="vProcSp" presStyleCnt="0"/>
      <dgm:spPr/>
    </dgm:pt>
    <dgm:pt modelId="{E9CF9DB9-50DF-413D-AE4F-9DA13906056B}" type="pres">
      <dgm:prSet presAssocID="{8392A1E0-69D4-4BCC-B019-F425719A86B5}" presName="vSp1" presStyleCnt="0"/>
      <dgm:spPr/>
    </dgm:pt>
    <dgm:pt modelId="{50572AF9-A3CD-4DA4-B4E5-56283C0F30AD}" type="pres">
      <dgm:prSet presAssocID="{8392A1E0-69D4-4BCC-B019-F425719A86B5}" presName="simulatedConn" presStyleLbl="solidFgAcc1" presStyleIdx="1" presStyleCnt="2"/>
      <dgm:spPr/>
    </dgm:pt>
    <dgm:pt modelId="{FA84016A-4E2B-4B1B-A8E8-E26EB38EF497}" type="pres">
      <dgm:prSet presAssocID="{8392A1E0-69D4-4BCC-B019-F425719A86B5}" presName="vSp2" presStyleCnt="0"/>
      <dgm:spPr/>
    </dgm:pt>
    <dgm:pt modelId="{B85DD36B-AC18-436C-98B6-CA6FEBD11A46}" type="pres">
      <dgm:prSet presAssocID="{8392A1E0-69D4-4BCC-B019-F425719A86B5}" presName="sibTrans" presStyleCnt="0"/>
      <dgm:spPr/>
    </dgm:pt>
    <dgm:pt modelId="{8C50F34B-236D-4A3B-BEDE-550790131F62}" type="pres">
      <dgm:prSet presAssocID="{63FEC5B9-CC01-41C0-8E82-E3DFD9AABE14}" presName="compositeNode" presStyleCnt="0">
        <dgm:presLayoutVars>
          <dgm:bulletEnabled val="1"/>
        </dgm:presLayoutVars>
      </dgm:prSet>
      <dgm:spPr/>
    </dgm:pt>
    <dgm:pt modelId="{87C62A4C-01D8-4042-B858-CC8D8F704142}" type="pres">
      <dgm:prSet presAssocID="{63FEC5B9-CC01-41C0-8E82-E3DFD9AABE14}" presName="bgRect" presStyleLbl="node1" presStyleIdx="2" presStyleCnt="3"/>
      <dgm:spPr/>
      <dgm:t>
        <a:bodyPr/>
        <a:lstStyle/>
        <a:p>
          <a:endParaRPr lang="en-US"/>
        </a:p>
      </dgm:t>
    </dgm:pt>
    <dgm:pt modelId="{EB385DB6-1464-4E16-B3F9-49C213D656BD}" type="pres">
      <dgm:prSet presAssocID="{63FEC5B9-CC01-41C0-8E82-E3DFD9AABE1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95326-82F7-4623-BF0A-CDF6B7B02C56}" type="pres">
      <dgm:prSet presAssocID="{63FEC5B9-CC01-41C0-8E82-E3DFD9AABE1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B79BD-D5BB-4A74-8017-CC6C53C51606}" srcId="{4DC89E25-B007-4B43-BCB5-196C8E382A8D}" destId="{EE91AD2B-74E2-4B2D-A307-42953B8490D4}" srcOrd="0" destOrd="0" parTransId="{BCEB90FA-1277-40E8-BF48-CFA293359B4A}" sibTransId="{DF7A1FF1-6BFE-4C45-92AA-CB27A8580660}"/>
    <dgm:cxn modelId="{484A72FC-A634-480D-80D1-64957EC1F740}" type="presOf" srcId="{EED81BBC-8E65-4819-BD76-B52028531478}" destId="{0685B081-1AF1-451F-8834-ABD6DBB36A45}" srcOrd="0" destOrd="0" presId="urn:microsoft.com/office/officeart/2005/8/layout/hProcess7"/>
    <dgm:cxn modelId="{B95F8808-A0AB-4181-9462-D28CCB9F0CD0}" type="presOf" srcId="{4DC89E25-B007-4B43-BCB5-196C8E382A8D}" destId="{EF61A5BA-184B-46C8-98D8-34919C124988}" srcOrd="1" destOrd="0" presId="urn:microsoft.com/office/officeart/2005/8/layout/hProcess7"/>
    <dgm:cxn modelId="{E5FFF776-DFFB-4A89-99BD-DD4FA143E9D9}" srcId="{A553A1E8-0FB5-427C-96D3-1FDC65BEFCA6}" destId="{8CFCD769-1DA8-423B-92F1-B52A409E5C4B}" srcOrd="0" destOrd="0" parTransId="{CD8BDDCD-6EFE-456C-8970-9C98DBFE0800}" sibTransId="{82AF6DF4-A315-4BD1-A923-D129D1C98C62}"/>
    <dgm:cxn modelId="{CBE5B30A-1C06-4DC3-B9DE-A9E0D0D42642}" type="presOf" srcId="{8CFCD769-1DA8-423B-92F1-B52A409E5C4B}" destId="{291849FD-2C1A-436E-8DAB-150FF19B6334}" srcOrd="0" destOrd="0" presId="urn:microsoft.com/office/officeart/2005/8/layout/hProcess7"/>
    <dgm:cxn modelId="{A473C696-D78A-47D3-AE96-874891F08BF7}" srcId="{EED81BBC-8E65-4819-BD76-B52028531478}" destId="{4DC89E25-B007-4B43-BCB5-196C8E382A8D}" srcOrd="0" destOrd="0" parTransId="{02D7037E-EE25-4AF1-BE21-6C3BF2F6932E}" sibTransId="{CA3135A2-7D4F-4FF9-B4F0-3EE07BAAF3F7}"/>
    <dgm:cxn modelId="{F87F52D0-2B9C-40C0-872E-D6555A3A7E9A}" type="presOf" srcId="{63FEC5B9-CC01-41C0-8E82-E3DFD9AABE14}" destId="{87C62A4C-01D8-4042-B858-CC8D8F704142}" srcOrd="0" destOrd="0" presId="urn:microsoft.com/office/officeart/2005/8/layout/hProcess7"/>
    <dgm:cxn modelId="{908569D8-9B03-49F7-ADFD-93233A54DE44}" srcId="{EED81BBC-8E65-4819-BD76-B52028531478}" destId="{A553A1E8-0FB5-427C-96D3-1FDC65BEFCA6}" srcOrd="1" destOrd="0" parTransId="{C0104D2B-FEB0-4F15-A26D-74D3537783F0}" sibTransId="{8392A1E0-69D4-4BCC-B019-F425719A86B5}"/>
    <dgm:cxn modelId="{99FA05B5-0DB7-4FA6-B758-93267F71E0B9}" type="presOf" srcId="{4DC89E25-B007-4B43-BCB5-196C8E382A8D}" destId="{E734379F-87C1-4F1B-88D0-7D8831560E7A}" srcOrd="0" destOrd="0" presId="urn:microsoft.com/office/officeart/2005/8/layout/hProcess7"/>
    <dgm:cxn modelId="{A0CFDEF1-A633-47BC-8674-78F3D154E1DE}" type="presOf" srcId="{A553A1E8-0FB5-427C-96D3-1FDC65BEFCA6}" destId="{9E0307B4-0C0B-4D5C-935A-18E7CE5BEEE7}" srcOrd="1" destOrd="0" presId="urn:microsoft.com/office/officeart/2005/8/layout/hProcess7"/>
    <dgm:cxn modelId="{3B9438F1-9FA9-4C22-915C-1334DE68E559}" type="presOf" srcId="{A553A1E8-0FB5-427C-96D3-1FDC65BEFCA6}" destId="{BB9869DF-91D1-4898-BF32-F3F2C8F8B23B}" srcOrd="0" destOrd="0" presId="urn:microsoft.com/office/officeart/2005/8/layout/hProcess7"/>
    <dgm:cxn modelId="{3B00C703-8A44-47DB-B9C6-5D5D1963D309}" type="presOf" srcId="{63FEC5B9-CC01-41C0-8E82-E3DFD9AABE14}" destId="{EB385DB6-1464-4E16-B3F9-49C213D656BD}" srcOrd="1" destOrd="0" presId="urn:microsoft.com/office/officeart/2005/8/layout/hProcess7"/>
    <dgm:cxn modelId="{B02BCE32-826B-4A3A-9997-7D618ED692C9}" srcId="{63FEC5B9-CC01-41C0-8E82-E3DFD9AABE14}" destId="{2B6D3599-EE3C-42EB-841C-DAB0ED6E7AC7}" srcOrd="0" destOrd="0" parTransId="{2790E465-E095-42EE-BC2D-407EBD4110A8}" sibTransId="{BA7C9DA7-AC8E-4FF1-9162-9B9B86F5B95F}"/>
    <dgm:cxn modelId="{D21BC1C0-660B-4C1D-B8FC-4F4A6A3D37F1}" type="presOf" srcId="{2B6D3599-EE3C-42EB-841C-DAB0ED6E7AC7}" destId="{7AD95326-82F7-4623-BF0A-CDF6B7B02C56}" srcOrd="0" destOrd="0" presId="urn:microsoft.com/office/officeart/2005/8/layout/hProcess7"/>
    <dgm:cxn modelId="{B4AF8F22-A829-4D4B-9580-21F1D270F76E}" srcId="{EED81BBC-8E65-4819-BD76-B52028531478}" destId="{63FEC5B9-CC01-41C0-8E82-E3DFD9AABE14}" srcOrd="2" destOrd="0" parTransId="{779568D3-6F21-4436-872C-CBD4176EBA2F}" sibTransId="{AE8EE52D-6286-42BB-B12A-56B00ABE3736}"/>
    <dgm:cxn modelId="{487F3D3C-5C7A-46D4-B441-B67104678578}" type="presOf" srcId="{EE91AD2B-74E2-4B2D-A307-42953B8490D4}" destId="{A59AD6F7-B059-4C67-9B6A-0DCD908F7FF0}" srcOrd="0" destOrd="0" presId="urn:microsoft.com/office/officeart/2005/8/layout/hProcess7"/>
    <dgm:cxn modelId="{869F1A2C-1AAB-48C3-88E4-E3927AC80FA1}" type="presParOf" srcId="{0685B081-1AF1-451F-8834-ABD6DBB36A45}" destId="{A1D18974-BA92-4BEC-8BB6-4A6EDCB84E60}" srcOrd="0" destOrd="0" presId="urn:microsoft.com/office/officeart/2005/8/layout/hProcess7"/>
    <dgm:cxn modelId="{D7315525-87D4-4FCB-A54D-EE32EBEEDD4F}" type="presParOf" srcId="{A1D18974-BA92-4BEC-8BB6-4A6EDCB84E60}" destId="{E734379F-87C1-4F1B-88D0-7D8831560E7A}" srcOrd="0" destOrd="0" presId="urn:microsoft.com/office/officeart/2005/8/layout/hProcess7"/>
    <dgm:cxn modelId="{04EDA468-C5D5-4745-9EEA-7E338BFE4C1A}" type="presParOf" srcId="{A1D18974-BA92-4BEC-8BB6-4A6EDCB84E60}" destId="{EF61A5BA-184B-46C8-98D8-34919C124988}" srcOrd="1" destOrd="0" presId="urn:microsoft.com/office/officeart/2005/8/layout/hProcess7"/>
    <dgm:cxn modelId="{D942B86D-A874-425F-BF44-A4B09873456B}" type="presParOf" srcId="{A1D18974-BA92-4BEC-8BB6-4A6EDCB84E60}" destId="{A59AD6F7-B059-4C67-9B6A-0DCD908F7FF0}" srcOrd="2" destOrd="0" presId="urn:microsoft.com/office/officeart/2005/8/layout/hProcess7"/>
    <dgm:cxn modelId="{69074BD2-E800-48B8-9DDF-F7A1AF1C4A8C}" type="presParOf" srcId="{0685B081-1AF1-451F-8834-ABD6DBB36A45}" destId="{A3477D27-78C7-4C51-9C55-37272A3AB696}" srcOrd="1" destOrd="0" presId="urn:microsoft.com/office/officeart/2005/8/layout/hProcess7"/>
    <dgm:cxn modelId="{361F5855-A24F-495A-9500-D9478B63467F}" type="presParOf" srcId="{0685B081-1AF1-451F-8834-ABD6DBB36A45}" destId="{6F876B6D-027A-496C-8F15-77A32FAF541A}" srcOrd="2" destOrd="0" presId="urn:microsoft.com/office/officeart/2005/8/layout/hProcess7"/>
    <dgm:cxn modelId="{BBA6963D-7E90-4E2B-A54D-5832B73A1BE8}" type="presParOf" srcId="{6F876B6D-027A-496C-8F15-77A32FAF541A}" destId="{A13A991A-B2EF-4C3B-85F1-A819B98F0C5D}" srcOrd="0" destOrd="0" presId="urn:microsoft.com/office/officeart/2005/8/layout/hProcess7"/>
    <dgm:cxn modelId="{00A4F4EA-EBF0-40DD-8726-E4B496FFED83}" type="presParOf" srcId="{6F876B6D-027A-496C-8F15-77A32FAF541A}" destId="{DA39BD50-718D-404B-91EA-46B9D4DAB16B}" srcOrd="1" destOrd="0" presId="urn:microsoft.com/office/officeart/2005/8/layout/hProcess7"/>
    <dgm:cxn modelId="{4A3931F5-2E55-4AF5-B24C-C171110CA2E0}" type="presParOf" srcId="{6F876B6D-027A-496C-8F15-77A32FAF541A}" destId="{E07E2AA8-7064-4791-9D09-F3605D8F7F4A}" srcOrd="2" destOrd="0" presId="urn:microsoft.com/office/officeart/2005/8/layout/hProcess7"/>
    <dgm:cxn modelId="{2668C70C-607F-4549-B956-CCFDCB671964}" type="presParOf" srcId="{0685B081-1AF1-451F-8834-ABD6DBB36A45}" destId="{5C5352C2-C262-4E7B-A43A-D807E7EA73BA}" srcOrd="3" destOrd="0" presId="urn:microsoft.com/office/officeart/2005/8/layout/hProcess7"/>
    <dgm:cxn modelId="{78DA441A-B749-4B3D-98FB-BB2D53DBE1E8}" type="presParOf" srcId="{0685B081-1AF1-451F-8834-ABD6DBB36A45}" destId="{35D0C29B-079C-4FAE-952F-75C109B69B08}" srcOrd="4" destOrd="0" presId="urn:microsoft.com/office/officeart/2005/8/layout/hProcess7"/>
    <dgm:cxn modelId="{E19226CC-DDF1-41F9-98F6-223D2510A243}" type="presParOf" srcId="{35D0C29B-079C-4FAE-952F-75C109B69B08}" destId="{BB9869DF-91D1-4898-BF32-F3F2C8F8B23B}" srcOrd="0" destOrd="0" presId="urn:microsoft.com/office/officeart/2005/8/layout/hProcess7"/>
    <dgm:cxn modelId="{36F739EC-EBC9-4D82-9110-FD95611D17C9}" type="presParOf" srcId="{35D0C29B-079C-4FAE-952F-75C109B69B08}" destId="{9E0307B4-0C0B-4D5C-935A-18E7CE5BEEE7}" srcOrd="1" destOrd="0" presId="urn:microsoft.com/office/officeart/2005/8/layout/hProcess7"/>
    <dgm:cxn modelId="{F3B06C39-C3FD-46D1-A89C-F2BBE8D1B016}" type="presParOf" srcId="{35D0C29B-079C-4FAE-952F-75C109B69B08}" destId="{291849FD-2C1A-436E-8DAB-150FF19B6334}" srcOrd="2" destOrd="0" presId="urn:microsoft.com/office/officeart/2005/8/layout/hProcess7"/>
    <dgm:cxn modelId="{70EEB7E2-4911-41F7-A603-0624A7459803}" type="presParOf" srcId="{0685B081-1AF1-451F-8834-ABD6DBB36A45}" destId="{6A89C924-D393-419E-B35B-F14D32743C40}" srcOrd="5" destOrd="0" presId="urn:microsoft.com/office/officeart/2005/8/layout/hProcess7"/>
    <dgm:cxn modelId="{06F3D2A3-B612-4AB3-B824-5E0DD806E03C}" type="presParOf" srcId="{0685B081-1AF1-451F-8834-ABD6DBB36A45}" destId="{18223AE7-06D2-4341-B92B-B5BFAD086B20}" srcOrd="6" destOrd="0" presId="urn:microsoft.com/office/officeart/2005/8/layout/hProcess7"/>
    <dgm:cxn modelId="{65F8C85C-BCCB-4DD8-808C-C8338899DEC6}" type="presParOf" srcId="{18223AE7-06D2-4341-B92B-B5BFAD086B20}" destId="{E9CF9DB9-50DF-413D-AE4F-9DA13906056B}" srcOrd="0" destOrd="0" presId="urn:microsoft.com/office/officeart/2005/8/layout/hProcess7"/>
    <dgm:cxn modelId="{39A1783C-BC33-490A-9C27-4EBE64930A11}" type="presParOf" srcId="{18223AE7-06D2-4341-B92B-B5BFAD086B20}" destId="{50572AF9-A3CD-4DA4-B4E5-56283C0F30AD}" srcOrd="1" destOrd="0" presId="urn:microsoft.com/office/officeart/2005/8/layout/hProcess7"/>
    <dgm:cxn modelId="{9C82E43B-7EDA-475F-89D6-8ED7531C0F51}" type="presParOf" srcId="{18223AE7-06D2-4341-B92B-B5BFAD086B20}" destId="{FA84016A-4E2B-4B1B-A8E8-E26EB38EF497}" srcOrd="2" destOrd="0" presId="urn:microsoft.com/office/officeart/2005/8/layout/hProcess7"/>
    <dgm:cxn modelId="{36BF444E-36E1-4E6E-AA47-AA67D69580EF}" type="presParOf" srcId="{0685B081-1AF1-451F-8834-ABD6DBB36A45}" destId="{B85DD36B-AC18-436C-98B6-CA6FEBD11A46}" srcOrd="7" destOrd="0" presId="urn:microsoft.com/office/officeart/2005/8/layout/hProcess7"/>
    <dgm:cxn modelId="{909D8747-A2DC-4B9F-A7B1-DE6BA6903F37}" type="presParOf" srcId="{0685B081-1AF1-451F-8834-ABD6DBB36A45}" destId="{8C50F34B-236D-4A3B-BEDE-550790131F62}" srcOrd="8" destOrd="0" presId="urn:microsoft.com/office/officeart/2005/8/layout/hProcess7"/>
    <dgm:cxn modelId="{C23806DE-4672-4416-90A5-CE8230B74A18}" type="presParOf" srcId="{8C50F34B-236D-4A3B-BEDE-550790131F62}" destId="{87C62A4C-01D8-4042-B858-CC8D8F704142}" srcOrd="0" destOrd="0" presId="urn:microsoft.com/office/officeart/2005/8/layout/hProcess7"/>
    <dgm:cxn modelId="{055BE3B6-7A11-4306-87B5-28583C3BDB24}" type="presParOf" srcId="{8C50F34B-236D-4A3B-BEDE-550790131F62}" destId="{EB385DB6-1464-4E16-B3F9-49C213D656BD}" srcOrd="1" destOrd="0" presId="urn:microsoft.com/office/officeart/2005/8/layout/hProcess7"/>
    <dgm:cxn modelId="{3777324B-B8D0-4CC8-B369-48CEBC5BE2D8}" type="presParOf" srcId="{8C50F34B-236D-4A3B-BEDE-550790131F62}" destId="{7AD95326-82F7-4623-BF0A-CDF6B7B02C5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BE4F2-90D5-413A-A3FB-19DFE1D798C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A640288-FA73-40E6-956D-F526156DFE51}">
      <dgm:prSet phldrT="[Text]"/>
      <dgm:spPr/>
      <dgm:t>
        <a:bodyPr/>
        <a:lstStyle/>
        <a:p>
          <a:r>
            <a:rPr lang="en-US" dirty="0"/>
            <a:t>Body</a:t>
          </a:r>
        </a:p>
      </dgm:t>
    </dgm:pt>
    <dgm:pt modelId="{191FC0F5-F453-4E7E-8F85-954DA0951E15}" type="parTrans" cxnId="{4117BAFA-0220-4C0D-A6E5-11BA175EC25B}">
      <dgm:prSet/>
      <dgm:spPr/>
      <dgm:t>
        <a:bodyPr/>
        <a:lstStyle/>
        <a:p>
          <a:endParaRPr lang="en-US"/>
        </a:p>
      </dgm:t>
    </dgm:pt>
    <dgm:pt modelId="{D3665A39-0C33-46BC-A991-28CE54318453}" type="sibTrans" cxnId="{4117BAFA-0220-4C0D-A6E5-11BA175EC25B}">
      <dgm:prSet/>
      <dgm:spPr/>
      <dgm:t>
        <a:bodyPr/>
        <a:lstStyle/>
        <a:p>
          <a:endParaRPr lang="en-US"/>
        </a:p>
      </dgm:t>
    </dgm:pt>
    <dgm:pt modelId="{27DAE009-4710-47E9-9B3B-FCEF31E72CAB}">
      <dgm:prSet phldrT="[Text]"/>
      <dgm:spPr/>
      <dgm:t>
        <a:bodyPr/>
        <a:lstStyle/>
        <a:p>
          <a:r>
            <a:rPr lang="en-US" dirty="0"/>
            <a:t>Brain</a:t>
          </a:r>
        </a:p>
      </dgm:t>
    </dgm:pt>
    <dgm:pt modelId="{0866CEF2-9C3E-4965-9E4E-13282BCB10F9}" type="parTrans" cxnId="{5E080207-6CFD-4029-8400-667E1D3F798F}">
      <dgm:prSet/>
      <dgm:spPr/>
      <dgm:t>
        <a:bodyPr/>
        <a:lstStyle/>
        <a:p>
          <a:endParaRPr lang="en-US"/>
        </a:p>
      </dgm:t>
    </dgm:pt>
    <dgm:pt modelId="{3578897E-4A0F-47DF-BF67-2661BF37054D}" type="sibTrans" cxnId="{5E080207-6CFD-4029-8400-667E1D3F798F}">
      <dgm:prSet/>
      <dgm:spPr/>
      <dgm:t>
        <a:bodyPr/>
        <a:lstStyle/>
        <a:p>
          <a:endParaRPr lang="en-US"/>
        </a:p>
      </dgm:t>
    </dgm:pt>
    <dgm:pt modelId="{FA25B9E3-C782-4F92-8299-AFA00437AB72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42656601-7E2F-4E43-8BFE-F449C3777F49}" type="parTrans" cxnId="{9C0CA0AF-F73A-4B10-A540-3F9CD569AF37}">
      <dgm:prSet/>
      <dgm:spPr/>
      <dgm:t>
        <a:bodyPr/>
        <a:lstStyle/>
        <a:p>
          <a:endParaRPr lang="en-US"/>
        </a:p>
      </dgm:t>
    </dgm:pt>
    <dgm:pt modelId="{A063E9BE-4F9A-405D-83C1-81D2DA6E299E}" type="sibTrans" cxnId="{9C0CA0AF-F73A-4B10-A540-3F9CD569AF37}">
      <dgm:prSet/>
      <dgm:spPr/>
      <dgm:t>
        <a:bodyPr/>
        <a:lstStyle/>
        <a:p>
          <a:endParaRPr lang="en-US"/>
        </a:p>
      </dgm:t>
    </dgm:pt>
    <dgm:pt modelId="{6918326C-4266-471A-8ADE-CB4C9DE8D7E0}">
      <dgm:prSet phldrT="[Text]"/>
      <dgm:spPr/>
      <dgm:t>
        <a:bodyPr/>
        <a:lstStyle/>
        <a:p>
          <a:r>
            <a:rPr lang="en-US" dirty="0"/>
            <a:t>Social-Emotional</a:t>
          </a:r>
        </a:p>
      </dgm:t>
    </dgm:pt>
    <dgm:pt modelId="{13FDC021-EC68-4515-B00D-6F80DF461E02}" type="parTrans" cxnId="{78C433C8-6693-4AE2-BC26-A1EE706C13A0}">
      <dgm:prSet/>
      <dgm:spPr/>
      <dgm:t>
        <a:bodyPr/>
        <a:lstStyle/>
        <a:p>
          <a:endParaRPr lang="en-US"/>
        </a:p>
      </dgm:t>
    </dgm:pt>
    <dgm:pt modelId="{9F568C53-2EC3-49A0-9C8A-3096B5BF6277}" type="sibTrans" cxnId="{78C433C8-6693-4AE2-BC26-A1EE706C13A0}">
      <dgm:prSet/>
      <dgm:spPr/>
      <dgm:t>
        <a:bodyPr/>
        <a:lstStyle/>
        <a:p>
          <a:endParaRPr lang="en-US"/>
        </a:p>
      </dgm:t>
    </dgm:pt>
    <dgm:pt modelId="{4F127726-6674-455C-81AA-1FDFAFB1480F}" type="pres">
      <dgm:prSet presAssocID="{98BBE4F2-90D5-413A-A3FB-19DFE1D798C7}" presName="compositeShape" presStyleCnt="0">
        <dgm:presLayoutVars>
          <dgm:dir/>
          <dgm:resizeHandles/>
        </dgm:presLayoutVars>
      </dgm:prSet>
      <dgm:spPr/>
    </dgm:pt>
    <dgm:pt modelId="{DA46F6D7-E23D-4C4A-9C4D-2B90B47B5992}" type="pres">
      <dgm:prSet presAssocID="{98BBE4F2-90D5-413A-A3FB-19DFE1D798C7}" presName="pyramid" presStyleLbl="node1" presStyleIdx="0" presStyleCnt="1"/>
      <dgm:spPr/>
    </dgm:pt>
    <dgm:pt modelId="{1D6E8C79-173B-475F-BA7B-F475853EF228}" type="pres">
      <dgm:prSet presAssocID="{98BBE4F2-90D5-413A-A3FB-19DFE1D798C7}" presName="theList" presStyleCnt="0"/>
      <dgm:spPr/>
    </dgm:pt>
    <dgm:pt modelId="{70ECD955-C8C6-4EDF-A90B-4ED21CBD96A4}" type="pres">
      <dgm:prSet presAssocID="{FA640288-FA73-40E6-956D-F526156DFE5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F9767-3672-43E7-8CF0-54026E680C01}" type="pres">
      <dgm:prSet presAssocID="{FA640288-FA73-40E6-956D-F526156DFE51}" presName="aSpace" presStyleCnt="0"/>
      <dgm:spPr/>
    </dgm:pt>
    <dgm:pt modelId="{91722CE2-A01B-4E75-ADC8-782F35AD65AB}" type="pres">
      <dgm:prSet presAssocID="{27DAE009-4710-47E9-9B3B-FCEF31E72CA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AD4DB-6FAB-4F61-9752-0793100F85E2}" type="pres">
      <dgm:prSet presAssocID="{27DAE009-4710-47E9-9B3B-FCEF31E72CAB}" presName="aSpace" presStyleCnt="0"/>
      <dgm:spPr/>
    </dgm:pt>
    <dgm:pt modelId="{D9ACD360-B833-4213-9482-1EE5325C9116}" type="pres">
      <dgm:prSet presAssocID="{FA25B9E3-C782-4F92-8299-AFA00437AB7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6A411-AC78-4573-A48F-EE864CE103DD}" type="pres">
      <dgm:prSet presAssocID="{FA25B9E3-C782-4F92-8299-AFA00437AB72}" presName="aSpace" presStyleCnt="0"/>
      <dgm:spPr/>
    </dgm:pt>
    <dgm:pt modelId="{80F616C0-F181-447C-82F2-F7A10B73A44B}" type="pres">
      <dgm:prSet presAssocID="{6918326C-4266-471A-8ADE-CB4C9DE8D7E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7459C-6CEE-4380-9825-F68DF0AC4D51}" type="pres">
      <dgm:prSet presAssocID="{6918326C-4266-471A-8ADE-CB4C9DE8D7E0}" presName="aSpace" presStyleCnt="0"/>
      <dgm:spPr/>
    </dgm:pt>
  </dgm:ptLst>
  <dgm:cxnLst>
    <dgm:cxn modelId="{CF07F76A-1135-427B-873D-53F2825EA4DD}" type="presOf" srcId="{6918326C-4266-471A-8ADE-CB4C9DE8D7E0}" destId="{80F616C0-F181-447C-82F2-F7A10B73A44B}" srcOrd="0" destOrd="0" presId="urn:microsoft.com/office/officeart/2005/8/layout/pyramid2"/>
    <dgm:cxn modelId="{78C433C8-6693-4AE2-BC26-A1EE706C13A0}" srcId="{98BBE4F2-90D5-413A-A3FB-19DFE1D798C7}" destId="{6918326C-4266-471A-8ADE-CB4C9DE8D7E0}" srcOrd="3" destOrd="0" parTransId="{13FDC021-EC68-4515-B00D-6F80DF461E02}" sibTransId="{9F568C53-2EC3-49A0-9C8A-3096B5BF6277}"/>
    <dgm:cxn modelId="{4117BAFA-0220-4C0D-A6E5-11BA175EC25B}" srcId="{98BBE4F2-90D5-413A-A3FB-19DFE1D798C7}" destId="{FA640288-FA73-40E6-956D-F526156DFE51}" srcOrd="0" destOrd="0" parTransId="{191FC0F5-F453-4E7E-8F85-954DA0951E15}" sibTransId="{D3665A39-0C33-46BC-A991-28CE54318453}"/>
    <dgm:cxn modelId="{8848B895-1783-4EEA-BF43-49B63E943FE1}" type="presOf" srcId="{FA25B9E3-C782-4F92-8299-AFA00437AB72}" destId="{D9ACD360-B833-4213-9482-1EE5325C9116}" srcOrd="0" destOrd="0" presId="urn:microsoft.com/office/officeart/2005/8/layout/pyramid2"/>
    <dgm:cxn modelId="{5E080207-6CFD-4029-8400-667E1D3F798F}" srcId="{98BBE4F2-90D5-413A-A3FB-19DFE1D798C7}" destId="{27DAE009-4710-47E9-9B3B-FCEF31E72CAB}" srcOrd="1" destOrd="0" parTransId="{0866CEF2-9C3E-4965-9E4E-13282BCB10F9}" sibTransId="{3578897E-4A0F-47DF-BF67-2661BF37054D}"/>
    <dgm:cxn modelId="{E9B6F486-7190-481C-819A-0C98ADB393F4}" type="presOf" srcId="{98BBE4F2-90D5-413A-A3FB-19DFE1D798C7}" destId="{4F127726-6674-455C-81AA-1FDFAFB1480F}" srcOrd="0" destOrd="0" presId="urn:microsoft.com/office/officeart/2005/8/layout/pyramid2"/>
    <dgm:cxn modelId="{5FBA2BA8-2FCB-4431-9DA5-908C53BCA70C}" type="presOf" srcId="{FA640288-FA73-40E6-956D-F526156DFE51}" destId="{70ECD955-C8C6-4EDF-A90B-4ED21CBD96A4}" srcOrd="0" destOrd="0" presId="urn:microsoft.com/office/officeart/2005/8/layout/pyramid2"/>
    <dgm:cxn modelId="{ABEBFAE2-6336-475D-BB80-B4C9A62676C5}" type="presOf" srcId="{27DAE009-4710-47E9-9B3B-FCEF31E72CAB}" destId="{91722CE2-A01B-4E75-ADC8-782F35AD65AB}" srcOrd="0" destOrd="0" presId="urn:microsoft.com/office/officeart/2005/8/layout/pyramid2"/>
    <dgm:cxn modelId="{9C0CA0AF-F73A-4B10-A540-3F9CD569AF37}" srcId="{98BBE4F2-90D5-413A-A3FB-19DFE1D798C7}" destId="{FA25B9E3-C782-4F92-8299-AFA00437AB72}" srcOrd="2" destOrd="0" parTransId="{42656601-7E2F-4E43-8BFE-F449C3777F49}" sibTransId="{A063E9BE-4F9A-405D-83C1-81D2DA6E299E}"/>
    <dgm:cxn modelId="{50B2A11D-1DD6-417C-BDAD-B88967D0F1FA}" type="presParOf" srcId="{4F127726-6674-455C-81AA-1FDFAFB1480F}" destId="{DA46F6D7-E23D-4C4A-9C4D-2B90B47B5992}" srcOrd="0" destOrd="0" presId="urn:microsoft.com/office/officeart/2005/8/layout/pyramid2"/>
    <dgm:cxn modelId="{8BE8370B-9074-4556-A690-D6F298261971}" type="presParOf" srcId="{4F127726-6674-455C-81AA-1FDFAFB1480F}" destId="{1D6E8C79-173B-475F-BA7B-F475853EF228}" srcOrd="1" destOrd="0" presId="urn:microsoft.com/office/officeart/2005/8/layout/pyramid2"/>
    <dgm:cxn modelId="{FCE0C0FA-9DA5-4EC7-9105-9D9EB991F430}" type="presParOf" srcId="{1D6E8C79-173B-475F-BA7B-F475853EF228}" destId="{70ECD955-C8C6-4EDF-A90B-4ED21CBD96A4}" srcOrd="0" destOrd="0" presId="urn:microsoft.com/office/officeart/2005/8/layout/pyramid2"/>
    <dgm:cxn modelId="{885F214F-1235-4B58-8DCB-76682E8B06FD}" type="presParOf" srcId="{1D6E8C79-173B-475F-BA7B-F475853EF228}" destId="{FFCF9767-3672-43E7-8CF0-54026E680C01}" srcOrd="1" destOrd="0" presId="urn:microsoft.com/office/officeart/2005/8/layout/pyramid2"/>
    <dgm:cxn modelId="{1F54BF0D-D29D-4A8D-85E3-264D7C762962}" type="presParOf" srcId="{1D6E8C79-173B-475F-BA7B-F475853EF228}" destId="{91722CE2-A01B-4E75-ADC8-782F35AD65AB}" srcOrd="2" destOrd="0" presId="urn:microsoft.com/office/officeart/2005/8/layout/pyramid2"/>
    <dgm:cxn modelId="{328F01A0-2996-49A2-82E3-0499A7EA10D1}" type="presParOf" srcId="{1D6E8C79-173B-475F-BA7B-F475853EF228}" destId="{30AAD4DB-6FAB-4F61-9752-0793100F85E2}" srcOrd="3" destOrd="0" presId="urn:microsoft.com/office/officeart/2005/8/layout/pyramid2"/>
    <dgm:cxn modelId="{89844FE1-FD12-4ABD-87A5-A3BE382C4366}" type="presParOf" srcId="{1D6E8C79-173B-475F-BA7B-F475853EF228}" destId="{D9ACD360-B833-4213-9482-1EE5325C9116}" srcOrd="4" destOrd="0" presId="urn:microsoft.com/office/officeart/2005/8/layout/pyramid2"/>
    <dgm:cxn modelId="{5EFD323A-D197-4D20-9550-C51E49F60A20}" type="presParOf" srcId="{1D6E8C79-173B-475F-BA7B-F475853EF228}" destId="{70F6A411-AC78-4573-A48F-EE864CE103DD}" srcOrd="5" destOrd="0" presId="urn:microsoft.com/office/officeart/2005/8/layout/pyramid2"/>
    <dgm:cxn modelId="{543626A0-6B6A-4218-83EE-583CC42288C5}" type="presParOf" srcId="{1D6E8C79-173B-475F-BA7B-F475853EF228}" destId="{80F616C0-F181-447C-82F2-F7A10B73A44B}" srcOrd="6" destOrd="0" presId="urn:microsoft.com/office/officeart/2005/8/layout/pyramid2"/>
    <dgm:cxn modelId="{360404A5-810D-4D8D-8147-3582C52956B2}" type="presParOf" srcId="{1D6E8C79-173B-475F-BA7B-F475853EF228}" destId="{CDC7459C-6CEE-4380-9825-F68DF0AC4D5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BE4F2-90D5-413A-A3FB-19DFE1D798C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A640288-FA73-40E6-956D-F526156DFE51}">
      <dgm:prSet phldrT="[Text]"/>
      <dgm:spPr/>
      <dgm:t>
        <a:bodyPr/>
        <a:lstStyle/>
        <a:p>
          <a:r>
            <a:rPr lang="en-US" dirty="0"/>
            <a:t>Body</a:t>
          </a:r>
        </a:p>
      </dgm:t>
    </dgm:pt>
    <dgm:pt modelId="{191FC0F5-F453-4E7E-8F85-954DA0951E15}" type="parTrans" cxnId="{4117BAFA-0220-4C0D-A6E5-11BA175EC25B}">
      <dgm:prSet/>
      <dgm:spPr/>
      <dgm:t>
        <a:bodyPr/>
        <a:lstStyle/>
        <a:p>
          <a:endParaRPr lang="en-US"/>
        </a:p>
      </dgm:t>
    </dgm:pt>
    <dgm:pt modelId="{D3665A39-0C33-46BC-A991-28CE54318453}" type="sibTrans" cxnId="{4117BAFA-0220-4C0D-A6E5-11BA175EC25B}">
      <dgm:prSet/>
      <dgm:spPr/>
      <dgm:t>
        <a:bodyPr/>
        <a:lstStyle/>
        <a:p>
          <a:endParaRPr lang="en-US"/>
        </a:p>
      </dgm:t>
    </dgm:pt>
    <dgm:pt modelId="{27DAE009-4710-47E9-9B3B-FCEF31E72CAB}">
      <dgm:prSet phldrT="[Text]"/>
      <dgm:spPr/>
      <dgm:t>
        <a:bodyPr/>
        <a:lstStyle/>
        <a:p>
          <a:r>
            <a:rPr lang="en-US" dirty="0"/>
            <a:t>Brain</a:t>
          </a:r>
        </a:p>
      </dgm:t>
    </dgm:pt>
    <dgm:pt modelId="{0866CEF2-9C3E-4965-9E4E-13282BCB10F9}" type="parTrans" cxnId="{5E080207-6CFD-4029-8400-667E1D3F798F}">
      <dgm:prSet/>
      <dgm:spPr/>
      <dgm:t>
        <a:bodyPr/>
        <a:lstStyle/>
        <a:p>
          <a:endParaRPr lang="en-US"/>
        </a:p>
      </dgm:t>
    </dgm:pt>
    <dgm:pt modelId="{3578897E-4A0F-47DF-BF67-2661BF37054D}" type="sibTrans" cxnId="{5E080207-6CFD-4029-8400-667E1D3F798F}">
      <dgm:prSet/>
      <dgm:spPr/>
      <dgm:t>
        <a:bodyPr/>
        <a:lstStyle/>
        <a:p>
          <a:endParaRPr lang="en-US"/>
        </a:p>
      </dgm:t>
    </dgm:pt>
    <dgm:pt modelId="{FA25B9E3-C782-4F92-8299-AFA00437AB72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42656601-7E2F-4E43-8BFE-F449C3777F49}" type="parTrans" cxnId="{9C0CA0AF-F73A-4B10-A540-3F9CD569AF37}">
      <dgm:prSet/>
      <dgm:spPr/>
      <dgm:t>
        <a:bodyPr/>
        <a:lstStyle/>
        <a:p>
          <a:endParaRPr lang="en-US"/>
        </a:p>
      </dgm:t>
    </dgm:pt>
    <dgm:pt modelId="{A063E9BE-4F9A-405D-83C1-81D2DA6E299E}" type="sibTrans" cxnId="{9C0CA0AF-F73A-4B10-A540-3F9CD569AF37}">
      <dgm:prSet/>
      <dgm:spPr/>
      <dgm:t>
        <a:bodyPr/>
        <a:lstStyle/>
        <a:p>
          <a:endParaRPr lang="en-US"/>
        </a:p>
      </dgm:t>
    </dgm:pt>
    <dgm:pt modelId="{6918326C-4266-471A-8ADE-CB4C9DE8D7E0}">
      <dgm:prSet phldrT="[Text]"/>
      <dgm:spPr/>
      <dgm:t>
        <a:bodyPr/>
        <a:lstStyle/>
        <a:p>
          <a:r>
            <a:rPr lang="en-US" dirty="0"/>
            <a:t>Social-Emotional</a:t>
          </a:r>
        </a:p>
      </dgm:t>
    </dgm:pt>
    <dgm:pt modelId="{13FDC021-EC68-4515-B00D-6F80DF461E02}" type="parTrans" cxnId="{78C433C8-6693-4AE2-BC26-A1EE706C13A0}">
      <dgm:prSet/>
      <dgm:spPr/>
      <dgm:t>
        <a:bodyPr/>
        <a:lstStyle/>
        <a:p>
          <a:endParaRPr lang="en-US"/>
        </a:p>
      </dgm:t>
    </dgm:pt>
    <dgm:pt modelId="{9F568C53-2EC3-49A0-9C8A-3096B5BF6277}" type="sibTrans" cxnId="{78C433C8-6693-4AE2-BC26-A1EE706C13A0}">
      <dgm:prSet/>
      <dgm:spPr/>
      <dgm:t>
        <a:bodyPr/>
        <a:lstStyle/>
        <a:p>
          <a:endParaRPr lang="en-US"/>
        </a:p>
      </dgm:t>
    </dgm:pt>
    <dgm:pt modelId="{4F127726-6674-455C-81AA-1FDFAFB1480F}" type="pres">
      <dgm:prSet presAssocID="{98BBE4F2-90D5-413A-A3FB-19DFE1D798C7}" presName="compositeShape" presStyleCnt="0">
        <dgm:presLayoutVars>
          <dgm:dir/>
          <dgm:resizeHandles/>
        </dgm:presLayoutVars>
      </dgm:prSet>
      <dgm:spPr/>
    </dgm:pt>
    <dgm:pt modelId="{DA46F6D7-E23D-4C4A-9C4D-2B90B47B5992}" type="pres">
      <dgm:prSet presAssocID="{98BBE4F2-90D5-413A-A3FB-19DFE1D798C7}" presName="pyramid" presStyleLbl="node1" presStyleIdx="0" presStyleCnt="1"/>
      <dgm:spPr/>
    </dgm:pt>
    <dgm:pt modelId="{1D6E8C79-173B-475F-BA7B-F475853EF228}" type="pres">
      <dgm:prSet presAssocID="{98BBE4F2-90D5-413A-A3FB-19DFE1D798C7}" presName="theList" presStyleCnt="0"/>
      <dgm:spPr/>
    </dgm:pt>
    <dgm:pt modelId="{70ECD955-C8C6-4EDF-A90B-4ED21CBD96A4}" type="pres">
      <dgm:prSet presAssocID="{FA640288-FA73-40E6-956D-F526156DFE5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F9767-3672-43E7-8CF0-54026E680C01}" type="pres">
      <dgm:prSet presAssocID="{FA640288-FA73-40E6-956D-F526156DFE51}" presName="aSpace" presStyleCnt="0"/>
      <dgm:spPr/>
    </dgm:pt>
    <dgm:pt modelId="{91722CE2-A01B-4E75-ADC8-782F35AD65AB}" type="pres">
      <dgm:prSet presAssocID="{27DAE009-4710-47E9-9B3B-FCEF31E72CA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AD4DB-6FAB-4F61-9752-0793100F85E2}" type="pres">
      <dgm:prSet presAssocID="{27DAE009-4710-47E9-9B3B-FCEF31E72CAB}" presName="aSpace" presStyleCnt="0"/>
      <dgm:spPr/>
    </dgm:pt>
    <dgm:pt modelId="{D9ACD360-B833-4213-9482-1EE5325C9116}" type="pres">
      <dgm:prSet presAssocID="{FA25B9E3-C782-4F92-8299-AFA00437AB7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6A411-AC78-4573-A48F-EE864CE103DD}" type="pres">
      <dgm:prSet presAssocID="{FA25B9E3-C782-4F92-8299-AFA00437AB72}" presName="aSpace" presStyleCnt="0"/>
      <dgm:spPr/>
    </dgm:pt>
    <dgm:pt modelId="{80F616C0-F181-447C-82F2-F7A10B73A44B}" type="pres">
      <dgm:prSet presAssocID="{6918326C-4266-471A-8ADE-CB4C9DE8D7E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7459C-6CEE-4380-9825-F68DF0AC4D51}" type="pres">
      <dgm:prSet presAssocID="{6918326C-4266-471A-8ADE-CB4C9DE8D7E0}" presName="aSpace" presStyleCnt="0"/>
      <dgm:spPr/>
    </dgm:pt>
  </dgm:ptLst>
  <dgm:cxnLst>
    <dgm:cxn modelId="{CF07F76A-1135-427B-873D-53F2825EA4DD}" type="presOf" srcId="{6918326C-4266-471A-8ADE-CB4C9DE8D7E0}" destId="{80F616C0-F181-447C-82F2-F7A10B73A44B}" srcOrd="0" destOrd="0" presId="urn:microsoft.com/office/officeart/2005/8/layout/pyramid2"/>
    <dgm:cxn modelId="{78C433C8-6693-4AE2-BC26-A1EE706C13A0}" srcId="{98BBE4F2-90D5-413A-A3FB-19DFE1D798C7}" destId="{6918326C-4266-471A-8ADE-CB4C9DE8D7E0}" srcOrd="3" destOrd="0" parTransId="{13FDC021-EC68-4515-B00D-6F80DF461E02}" sibTransId="{9F568C53-2EC3-49A0-9C8A-3096B5BF6277}"/>
    <dgm:cxn modelId="{4117BAFA-0220-4C0D-A6E5-11BA175EC25B}" srcId="{98BBE4F2-90D5-413A-A3FB-19DFE1D798C7}" destId="{FA640288-FA73-40E6-956D-F526156DFE51}" srcOrd="0" destOrd="0" parTransId="{191FC0F5-F453-4E7E-8F85-954DA0951E15}" sibTransId="{D3665A39-0C33-46BC-A991-28CE54318453}"/>
    <dgm:cxn modelId="{8848B895-1783-4EEA-BF43-49B63E943FE1}" type="presOf" srcId="{FA25B9E3-C782-4F92-8299-AFA00437AB72}" destId="{D9ACD360-B833-4213-9482-1EE5325C9116}" srcOrd="0" destOrd="0" presId="urn:microsoft.com/office/officeart/2005/8/layout/pyramid2"/>
    <dgm:cxn modelId="{5E080207-6CFD-4029-8400-667E1D3F798F}" srcId="{98BBE4F2-90D5-413A-A3FB-19DFE1D798C7}" destId="{27DAE009-4710-47E9-9B3B-FCEF31E72CAB}" srcOrd="1" destOrd="0" parTransId="{0866CEF2-9C3E-4965-9E4E-13282BCB10F9}" sibTransId="{3578897E-4A0F-47DF-BF67-2661BF37054D}"/>
    <dgm:cxn modelId="{E9B6F486-7190-481C-819A-0C98ADB393F4}" type="presOf" srcId="{98BBE4F2-90D5-413A-A3FB-19DFE1D798C7}" destId="{4F127726-6674-455C-81AA-1FDFAFB1480F}" srcOrd="0" destOrd="0" presId="urn:microsoft.com/office/officeart/2005/8/layout/pyramid2"/>
    <dgm:cxn modelId="{5FBA2BA8-2FCB-4431-9DA5-908C53BCA70C}" type="presOf" srcId="{FA640288-FA73-40E6-956D-F526156DFE51}" destId="{70ECD955-C8C6-4EDF-A90B-4ED21CBD96A4}" srcOrd="0" destOrd="0" presId="urn:microsoft.com/office/officeart/2005/8/layout/pyramid2"/>
    <dgm:cxn modelId="{ABEBFAE2-6336-475D-BB80-B4C9A62676C5}" type="presOf" srcId="{27DAE009-4710-47E9-9B3B-FCEF31E72CAB}" destId="{91722CE2-A01B-4E75-ADC8-782F35AD65AB}" srcOrd="0" destOrd="0" presId="urn:microsoft.com/office/officeart/2005/8/layout/pyramid2"/>
    <dgm:cxn modelId="{9C0CA0AF-F73A-4B10-A540-3F9CD569AF37}" srcId="{98BBE4F2-90D5-413A-A3FB-19DFE1D798C7}" destId="{FA25B9E3-C782-4F92-8299-AFA00437AB72}" srcOrd="2" destOrd="0" parTransId="{42656601-7E2F-4E43-8BFE-F449C3777F49}" sibTransId="{A063E9BE-4F9A-405D-83C1-81D2DA6E299E}"/>
    <dgm:cxn modelId="{50B2A11D-1DD6-417C-BDAD-B88967D0F1FA}" type="presParOf" srcId="{4F127726-6674-455C-81AA-1FDFAFB1480F}" destId="{DA46F6D7-E23D-4C4A-9C4D-2B90B47B5992}" srcOrd="0" destOrd="0" presId="urn:microsoft.com/office/officeart/2005/8/layout/pyramid2"/>
    <dgm:cxn modelId="{8BE8370B-9074-4556-A690-D6F298261971}" type="presParOf" srcId="{4F127726-6674-455C-81AA-1FDFAFB1480F}" destId="{1D6E8C79-173B-475F-BA7B-F475853EF228}" srcOrd="1" destOrd="0" presId="urn:microsoft.com/office/officeart/2005/8/layout/pyramid2"/>
    <dgm:cxn modelId="{FCE0C0FA-9DA5-4EC7-9105-9D9EB991F430}" type="presParOf" srcId="{1D6E8C79-173B-475F-BA7B-F475853EF228}" destId="{70ECD955-C8C6-4EDF-A90B-4ED21CBD96A4}" srcOrd="0" destOrd="0" presId="urn:microsoft.com/office/officeart/2005/8/layout/pyramid2"/>
    <dgm:cxn modelId="{885F214F-1235-4B58-8DCB-76682E8B06FD}" type="presParOf" srcId="{1D6E8C79-173B-475F-BA7B-F475853EF228}" destId="{FFCF9767-3672-43E7-8CF0-54026E680C01}" srcOrd="1" destOrd="0" presId="urn:microsoft.com/office/officeart/2005/8/layout/pyramid2"/>
    <dgm:cxn modelId="{1F54BF0D-D29D-4A8D-85E3-264D7C762962}" type="presParOf" srcId="{1D6E8C79-173B-475F-BA7B-F475853EF228}" destId="{91722CE2-A01B-4E75-ADC8-782F35AD65AB}" srcOrd="2" destOrd="0" presId="urn:microsoft.com/office/officeart/2005/8/layout/pyramid2"/>
    <dgm:cxn modelId="{328F01A0-2996-49A2-82E3-0499A7EA10D1}" type="presParOf" srcId="{1D6E8C79-173B-475F-BA7B-F475853EF228}" destId="{30AAD4DB-6FAB-4F61-9752-0793100F85E2}" srcOrd="3" destOrd="0" presId="urn:microsoft.com/office/officeart/2005/8/layout/pyramid2"/>
    <dgm:cxn modelId="{89844FE1-FD12-4ABD-87A5-A3BE382C4366}" type="presParOf" srcId="{1D6E8C79-173B-475F-BA7B-F475853EF228}" destId="{D9ACD360-B833-4213-9482-1EE5325C9116}" srcOrd="4" destOrd="0" presId="urn:microsoft.com/office/officeart/2005/8/layout/pyramid2"/>
    <dgm:cxn modelId="{5EFD323A-D197-4D20-9550-C51E49F60A20}" type="presParOf" srcId="{1D6E8C79-173B-475F-BA7B-F475853EF228}" destId="{70F6A411-AC78-4573-A48F-EE864CE103DD}" srcOrd="5" destOrd="0" presId="urn:microsoft.com/office/officeart/2005/8/layout/pyramid2"/>
    <dgm:cxn modelId="{543626A0-6B6A-4218-83EE-583CC42288C5}" type="presParOf" srcId="{1D6E8C79-173B-475F-BA7B-F475853EF228}" destId="{80F616C0-F181-447C-82F2-F7A10B73A44B}" srcOrd="6" destOrd="0" presId="urn:microsoft.com/office/officeart/2005/8/layout/pyramid2"/>
    <dgm:cxn modelId="{360404A5-810D-4D8D-8147-3582C52956B2}" type="presParOf" srcId="{1D6E8C79-173B-475F-BA7B-F475853EF228}" destId="{CDC7459C-6CEE-4380-9825-F68DF0AC4D5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DA05F6-B008-438A-B0AE-28EE2390C81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C0BF52-09AE-4818-B0C6-4166CC059EF0}">
      <dgm:prSet/>
      <dgm:spPr/>
      <dgm:t>
        <a:bodyPr/>
        <a:lstStyle/>
        <a:p>
          <a:r>
            <a:rPr lang="en-US"/>
            <a:t>Lack of Early Adolescent research re Foster Care</a:t>
          </a:r>
        </a:p>
      </dgm:t>
    </dgm:pt>
    <dgm:pt modelId="{2C96F918-02B5-4273-8E88-7807623138F7}" type="parTrans" cxnId="{66E5AA25-1B81-4302-A269-05A1B3D8F6DB}">
      <dgm:prSet/>
      <dgm:spPr/>
      <dgm:t>
        <a:bodyPr/>
        <a:lstStyle/>
        <a:p>
          <a:endParaRPr lang="en-US"/>
        </a:p>
      </dgm:t>
    </dgm:pt>
    <dgm:pt modelId="{12BB5FE7-2AE3-4D77-A818-0DF463F957A4}" type="sibTrans" cxnId="{66E5AA25-1B81-4302-A269-05A1B3D8F6DB}">
      <dgm:prSet/>
      <dgm:spPr/>
      <dgm:t>
        <a:bodyPr/>
        <a:lstStyle/>
        <a:p>
          <a:endParaRPr lang="en-US"/>
        </a:p>
      </dgm:t>
    </dgm:pt>
    <dgm:pt modelId="{88D2B921-D821-40F9-B277-DEC62304A59F}">
      <dgm:prSet/>
      <dgm:spPr/>
      <dgm:t>
        <a:bodyPr/>
        <a:lstStyle/>
        <a:p>
          <a:r>
            <a:rPr lang="en-US"/>
            <a:t>Attachment Post-Placement IS possible</a:t>
          </a:r>
        </a:p>
      </dgm:t>
    </dgm:pt>
    <dgm:pt modelId="{3A9A464B-8FE2-4A69-8319-B1BEBB0F7ED9}" type="parTrans" cxnId="{12D559A4-C234-42E7-BCD1-40EE961D7151}">
      <dgm:prSet/>
      <dgm:spPr/>
      <dgm:t>
        <a:bodyPr/>
        <a:lstStyle/>
        <a:p>
          <a:endParaRPr lang="en-US"/>
        </a:p>
      </dgm:t>
    </dgm:pt>
    <dgm:pt modelId="{5B177D89-F110-4E30-858D-F7EC77E5F2F0}" type="sibTrans" cxnId="{12D559A4-C234-42E7-BCD1-40EE961D7151}">
      <dgm:prSet/>
      <dgm:spPr/>
      <dgm:t>
        <a:bodyPr/>
        <a:lstStyle/>
        <a:p>
          <a:endParaRPr lang="en-US"/>
        </a:p>
      </dgm:t>
    </dgm:pt>
    <dgm:pt modelId="{D9465BF3-7DDB-4B92-80A3-11DDF70F60CF}">
      <dgm:prSet/>
      <dgm:spPr/>
      <dgm:t>
        <a:bodyPr/>
        <a:lstStyle/>
        <a:p>
          <a:r>
            <a:rPr lang="en-US"/>
            <a:t>Every child deserves the best possible outcome</a:t>
          </a:r>
        </a:p>
      </dgm:t>
    </dgm:pt>
    <dgm:pt modelId="{F5635FB3-8B08-4BD1-9873-CE17E3460D1E}" type="parTrans" cxnId="{B0C0CC7D-58E3-47DE-9239-EE7B03250936}">
      <dgm:prSet/>
      <dgm:spPr/>
      <dgm:t>
        <a:bodyPr/>
        <a:lstStyle/>
        <a:p>
          <a:endParaRPr lang="en-US"/>
        </a:p>
      </dgm:t>
    </dgm:pt>
    <dgm:pt modelId="{C54733CE-6403-40CF-95BE-C56E6153D2E3}" type="sibTrans" cxnId="{B0C0CC7D-58E3-47DE-9239-EE7B03250936}">
      <dgm:prSet/>
      <dgm:spPr/>
      <dgm:t>
        <a:bodyPr/>
        <a:lstStyle/>
        <a:p>
          <a:endParaRPr lang="en-US"/>
        </a:p>
      </dgm:t>
    </dgm:pt>
    <dgm:pt modelId="{3CFADBAF-3C47-401E-AD2A-D76B45A68614}" type="pres">
      <dgm:prSet presAssocID="{FADA05F6-B008-438A-B0AE-28EE2390C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38736-9AD2-4DCD-8B96-114295290D55}" type="pres">
      <dgm:prSet presAssocID="{8CC0BF52-09AE-4818-B0C6-4166CC059EF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87DFA-D68E-4D2A-A564-7C4D64FEB0BF}" type="pres">
      <dgm:prSet presAssocID="{12BB5FE7-2AE3-4D77-A818-0DF463F957A4}" presName="spacer" presStyleCnt="0"/>
      <dgm:spPr/>
    </dgm:pt>
    <dgm:pt modelId="{3A24EB49-1521-4571-89D0-DCDB2C687214}" type="pres">
      <dgm:prSet presAssocID="{88D2B921-D821-40F9-B277-DEC62304A5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E921C-6215-458B-9EA0-6FCCBB69811A}" type="pres">
      <dgm:prSet presAssocID="{5B177D89-F110-4E30-858D-F7EC77E5F2F0}" presName="spacer" presStyleCnt="0"/>
      <dgm:spPr/>
    </dgm:pt>
    <dgm:pt modelId="{D767B834-6B0D-487C-8A95-8096F9D9F5A1}" type="pres">
      <dgm:prSet presAssocID="{D9465BF3-7DDB-4B92-80A3-11DDF70F60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0CC7D-58E3-47DE-9239-EE7B03250936}" srcId="{FADA05F6-B008-438A-B0AE-28EE2390C81E}" destId="{D9465BF3-7DDB-4B92-80A3-11DDF70F60CF}" srcOrd="2" destOrd="0" parTransId="{F5635FB3-8B08-4BD1-9873-CE17E3460D1E}" sibTransId="{C54733CE-6403-40CF-95BE-C56E6153D2E3}"/>
    <dgm:cxn modelId="{0EE70E15-2FF6-46A2-A487-F4083DA1D858}" type="presOf" srcId="{88D2B921-D821-40F9-B277-DEC62304A59F}" destId="{3A24EB49-1521-4571-89D0-DCDB2C687214}" srcOrd="0" destOrd="0" presId="urn:microsoft.com/office/officeart/2005/8/layout/vList2"/>
    <dgm:cxn modelId="{12D559A4-C234-42E7-BCD1-40EE961D7151}" srcId="{FADA05F6-B008-438A-B0AE-28EE2390C81E}" destId="{88D2B921-D821-40F9-B277-DEC62304A59F}" srcOrd="1" destOrd="0" parTransId="{3A9A464B-8FE2-4A69-8319-B1BEBB0F7ED9}" sibTransId="{5B177D89-F110-4E30-858D-F7EC77E5F2F0}"/>
    <dgm:cxn modelId="{25940B42-834C-41AD-B98C-7666D1BB3A1B}" type="presOf" srcId="{FADA05F6-B008-438A-B0AE-28EE2390C81E}" destId="{3CFADBAF-3C47-401E-AD2A-D76B45A68614}" srcOrd="0" destOrd="0" presId="urn:microsoft.com/office/officeart/2005/8/layout/vList2"/>
    <dgm:cxn modelId="{40805671-7591-4662-93A9-5E5EC69211F8}" type="presOf" srcId="{8CC0BF52-09AE-4818-B0C6-4166CC059EF0}" destId="{FBB38736-9AD2-4DCD-8B96-114295290D55}" srcOrd="0" destOrd="0" presId="urn:microsoft.com/office/officeart/2005/8/layout/vList2"/>
    <dgm:cxn modelId="{DD32F2C5-92B3-4C33-8CFA-8ACCE92A6847}" type="presOf" srcId="{D9465BF3-7DDB-4B92-80A3-11DDF70F60CF}" destId="{D767B834-6B0D-487C-8A95-8096F9D9F5A1}" srcOrd="0" destOrd="0" presId="urn:microsoft.com/office/officeart/2005/8/layout/vList2"/>
    <dgm:cxn modelId="{66E5AA25-1B81-4302-A269-05A1B3D8F6DB}" srcId="{FADA05F6-B008-438A-B0AE-28EE2390C81E}" destId="{8CC0BF52-09AE-4818-B0C6-4166CC059EF0}" srcOrd="0" destOrd="0" parTransId="{2C96F918-02B5-4273-8E88-7807623138F7}" sibTransId="{12BB5FE7-2AE3-4D77-A818-0DF463F957A4}"/>
    <dgm:cxn modelId="{AD854DC6-E6FD-4C8A-8D8F-6909179ABD6A}" type="presParOf" srcId="{3CFADBAF-3C47-401E-AD2A-D76B45A68614}" destId="{FBB38736-9AD2-4DCD-8B96-114295290D55}" srcOrd="0" destOrd="0" presId="urn:microsoft.com/office/officeart/2005/8/layout/vList2"/>
    <dgm:cxn modelId="{B30A2E25-D5EB-4BF0-818E-682BBDAAC847}" type="presParOf" srcId="{3CFADBAF-3C47-401E-AD2A-D76B45A68614}" destId="{E0F87DFA-D68E-4D2A-A564-7C4D64FEB0BF}" srcOrd="1" destOrd="0" presId="urn:microsoft.com/office/officeart/2005/8/layout/vList2"/>
    <dgm:cxn modelId="{1E7E3C83-4A02-404A-B5D5-830AEB834C46}" type="presParOf" srcId="{3CFADBAF-3C47-401E-AD2A-D76B45A68614}" destId="{3A24EB49-1521-4571-89D0-DCDB2C687214}" srcOrd="2" destOrd="0" presId="urn:microsoft.com/office/officeart/2005/8/layout/vList2"/>
    <dgm:cxn modelId="{3B75CEB7-8D8D-4EFC-968A-8D905A07BA00}" type="presParOf" srcId="{3CFADBAF-3C47-401E-AD2A-D76B45A68614}" destId="{C91E921C-6215-458B-9EA0-6FCCBB69811A}" srcOrd="3" destOrd="0" presId="urn:microsoft.com/office/officeart/2005/8/layout/vList2"/>
    <dgm:cxn modelId="{9EA25F7A-A54E-4DFF-9E09-0F9E87CC639C}" type="presParOf" srcId="{3CFADBAF-3C47-401E-AD2A-D76B45A68614}" destId="{D767B834-6B0D-487C-8A95-8096F9D9F5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F102E-203F-4302-B97F-CBB477136B1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151746-D85C-4F54-83AA-6F7C9ADAE448}">
      <dgm:prSet/>
      <dgm:spPr/>
      <dgm:t>
        <a:bodyPr/>
        <a:lstStyle/>
        <a:p>
          <a:r>
            <a:rPr lang="en-US" dirty="0"/>
            <a:t>Young adults (ages 18-24)</a:t>
          </a:r>
        </a:p>
      </dgm:t>
    </dgm:pt>
    <dgm:pt modelId="{39A243EA-43D6-4687-B3C6-2303999B56D9}" type="parTrans" cxnId="{B0EF4299-8480-49F5-837C-EED0870C8691}">
      <dgm:prSet/>
      <dgm:spPr/>
      <dgm:t>
        <a:bodyPr/>
        <a:lstStyle/>
        <a:p>
          <a:endParaRPr lang="en-US"/>
        </a:p>
      </dgm:t>
    </dgm:pt>
    <dgm:pt modelId="{1714E5C0-4359-4EA9-A648-CDF2FE399967}" type="sibTrans" cxnId="{B0EF4299-8480-49F5-837C-EED0870C8691}">
      <dgm:prSet/>
      <dgm:spPr/>
      <dgm:t>
        <a:bodyPr/>
        <a:lstStyle/>
        <a:p>
          <a:endParaRPr lang="en-US"/>
        </a:p>
      </dgm:t>
    </dgm:pt>
    <dgm:pt modelId="{21F8BC47-FE8D-48D2-BAF5-26EC9AE17F3B}">
      <dgm:prSet/>
      <dgm:spPr/>
      <dgm:t>
        <a:bodyPr/>
        <a:lstStyle/>
        <a:p>
          <a:r>
            <a:rPr lang="en-US"/>
            <a:t>Placement setting (foster or kinship care/ group home/ residential care) </a:t>
          </a:r>
        </a:p>
      </dgm:t>
    </dgm:pt>
    <dgm:pt modelId="{6068F5EA-AA12-4652-958B-6B6D73A8D925}" type="parTrans" cxnId="{BB09F471-99A1-46F3-B37E-79CEAF02E1F8}">
      <dgm:prSet/>
      <dgm:spPr/>
      <dgm:t>
        <a:bodyPr/>
        <a:lstStyle/>
        <a:p>
          <a:endParaRPr lang="en-US"/>
        </a:p>
      </dgm:t>
    </dgm:pt>
    <dgm:pt modelId="{4ADBCB72-FF1C-4B7B-BFB4-A72E3AB165F6}" type="sibTrans" cxnId="{BB09F471-99A1-46F3-B37E-79CEAF02E1F8}">
      <dgm:prSet/>
      <dgm:spPr/>
      <dgm:t>
        <a:bodyPr/>
        <a:lstStyle/>
        <a:p>
          <a:endParaRPr lang="en-US"/>
        </a:p>
      </dgm:t>
    </dgm:pt>
    <dgm:pt modelId="{7D60D45E-724F-4ACE-B4F6-B126793E25B2}">
      <dgm:prSet/>
      <dgm:spPr/>
      <dgm:t>
        <a:bodyPr/>
        <a:lstStyle/>
        <a:p>
          <a:r>
            <a:rPr lang="en-US"/>
            <a:t>Sibling placement (did they have siblings and if so, were they placed together)</a:t>
          </a:r>
        </a:p>
      </dgm:t>
    </dgm:pt>
    <dgm:pt modelId="{8A52ECB0-9DC4-4E62-9524-660847FABD72}" type="parTrans" cxnId="{0796EA3F-0B73-4E35-9262-68BD6E6502C3}">
      <dgm:prSet/>
      <dgm:spPr/>
      <dgm:t>
        <a:bodyPr/>
        <a:lstStyle/>
        <a:p>
          <a:endParaRPr lang="en-US"/>
        </a:p>
      </dgm:t>
    </dgm:pt>
    <dgm:pt modelId="{7DE4A893-9CB6-45D3-B1E0-F514C086D360}" type="sibTrans" cxnId="{0796EA3F-0B73-4E35-9262-68BD6E6502C3}">
      <dgm:prSet/>
      <dgm:spPr/>
      <dgm:t>
        <a:bodyPr/>
        <a:lstStyle/>
        <a:p>
          <a:endParaRPr lang="en-US"/>
        </a:p>
      </dgm:t>
    </dgm:pt>
    <dgm:pt modelId="{6A6AE493-BE3D-4359-8A15-25F475B862A4}">
      <dgm:prSet/>
      <dgm:spPr/>
      <dgm:t>
        <a:bodyPr/>
        <a:lstStyle/>
        <a:p>
          <a:r>
            <a:rPr lang="en-US"/>
            <a:t>Age at first only placement (early adolescence or not)</a:t>
          </a:r>
        </a:p>
      </dgm:t>
    </dgm:pt>
    <dgm:pt modelId="{C9BF722A-5857-48FB-979C-6CA45E8FAF59}" type="parTrans" cxnId="{63A9DCBF-4A7C-4C78-96B0-F57CBA1700A1}">
      <dgm:prSet/>
      <dgm:spPr/>
      <dgm:t>
        <a:bodyPr/>
        <a:lstStyle/>
        <a:p>
          <a:endParaRPr lang="en-US"/>
        </a:p>
      </dgm:t>
    </dgm:pt>
    <dgm:pt modelId="{58A1D220-510F-423B-9624-4BA7A99E1FB4}" type="sibTrans" cxnId="{63A9DCBF-4A7C-4C78-96B0-F57CBA1700A1}">
      <dgm:prSet/>
      <dgm:spPr/>
      <dgm:t>
        <a:bodyPr/>
        <a:lstStyle/>
        <a:p>
          <a:endParaRPr lang="en-US"/>
        </a:p>
      </dgm:t>
    </dgm:pt>
    <dgm:pt modelId="{78DDF8C8-081B-422F-AFCC-B4A84EC21003}">
      <dgm:prSet/>
      <dgm:spPr/>
      <dgm:t>
        <a:bodyPr/>
        <a:lstStyle/>
        <a:p>
          <a:r>
            <a:rPr lang="en-US"/>
            <a:t>Attachment style (Adult Attachment Scale)</a:t>
          </a:r>
        </a:p>
      </dgm:t>
    </dgm:pt>
    <dgm:pt modelId="{855D6158-B9A1-4C56-A3D3-2232EBF966BB}" type="parTrans" cxnId="{45D3B663-AF6F-4500-A832-C23D67733127}">
      <dgm:prSet/>
      <dgm:spPr/>
      <dgm:t>
        <a:bodyPr/>
        <a:lstStyle/>
        <a:p>
          <a:endParaRPr lang="en-US"/>
        </a:p>
      </dgm:t>
    </dgm:pt>
    <dgm:pt modelId="{A4549EF8-E4AD-4329-AF3A-D6E90D1461C6}" type="sibTrans" cxnId="{45D3B663-AF6F-4500-A832-C23D67733127}">
      <dgm:prSet/>
      <dgm:spPr/>
      <dgm:t>
        <a:bodyPr/>
        <a:lstStyle/>
        <a:p>
          <a:endParaRPr lang="en-US"/>
        </a:p>
      </dgm:t>
    </dgm:pt>
    <dgm:pt modelId="{08F9DDA8-BBA4-4436-B729-53ADFBD763BC}">
      <dgm:prSet/>
      <dgm:spPr/>
      <dgm:t>
        <a:bodyPr/>
        <a:lstStyle/>
        <a:p>
          <a:r>
            <a:rPr lang="en-US" dirty="0"/>
            <a:t>Quantitative (SPSS v. 25)</a:t>
          </a:r>
        </a:p>
      </dgm:t>
    </dgm:pt>
    <dgm:pt modelId="{BC91591F-5AAE-447B-B848-1C4C0C2CF609}" type="parTrans" cxnId="{5E5FB325-9C10-46AC-BDDB-D1D9768AEC60}">
      <dgm:prSet/>
      <dgm:spPr/>
      <dgm:t>
        <a:bodyPr/>
        <a:lstStyle/>
        <a:p>
          <a:endParaRPr lang="en-US"/>
        </a:p>
      </dgm:t>
    </dgm:pt>
    <dgm:pt modelId="{490823FF-224D-4B01-927A-0DF857438820}" type="sibTrans" cxnId="{5E5FB325-9C10-46AC-BDDB-D1D9768AEC60}">
      <dgm:prSet/>
      <dgm:spPr/>
      <dgm:t>
        <a:bodyPr/>
        <a:lstStyle/>
        <a:p>
          <a:endParaRPr lang="en-US"/>
        </a:p>
      </dgm:t>
    </dgm:pt>
    <dgm:pt modelId="{69182956-2B26-4664-8BAF-0B8D560B450F}" type="pres">
      <dgm:prSet presAssocID="{FE9F102E-203F-4302-B97F-CBB477136B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9A60DC-2844-4E0A-9FE9-1F10EF75A72E}" type="pres">
      <dgm:prSet presAssocID="{DC151746-D85C-4F54-83AA-6F7C9ADAE4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D803C-9513-447F-A284-A402846FF277}" type="pres">
      <dgm:prSet presAssocID="{1714E5C0-4359-4EA9-A648-CDF2FE399967}" presName="sibTrans" presStyleCnt="0"/>
      <dgm:spPr/>
    </dgm:pt>
    <dgm:pt modelId="{0FF7DD3C-662E-4BDC-934E-20C6DCB27BAF}" type="pres">
      <dgm:prSet presAssocID="{21F8BC47-FE8D-48D2-BAF5-26EC9AE17F3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18AF9-2419-4083-95AE-729CE85CF8E5}" type="pres">
      <dgm:prSet presAssocID="{4ADBCB72-FF1C-4B7B-BFB4-A72E3AB165F6}" presName="sibTrans" presStyleCnt="0"/>
      <dgm:spPr/>
    </dgm:pt>
    <dgm:pt modelId="{C1AAAB22-1DBD-4A77-85FC-27AB4CDF02AE}" type="pres">
      <dgm:prSet presAssocID="{7D60D45E-724F-4ACE-B4F6-B126793E25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66865-718C-41F9-8320-03F56D4326CF}" type="pres">
      <dgm:prSet presAssocID="{7DE4A893-9CB6-45D3-B1E0-F514C086D360}" presName="sibTrans" presStyleCnt="0"/>
      <dgm:spPr/>
    </dgm:pt>
    <dgm:pt modelId="{0533F505-B5DE-4A8A-B5C9-C9DB7820A0A8}" type="pres">
      <dgm:prSet presAssocID="{6A6AE493-BE3D-4359-8A15-25F475B862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71302-5515-43AA-8574-7F4957F49C4C}" type="pres">
      <dgm:prSet presAssocID="{58A1D220-510F-423B-9624-4BA7A99E1FB4}" presName="sibTrans" presStyleCnt="0"/>
      <dgm:spPr/>
    </dgm:pt>
    <dgm:pt modelId="{04B22D53-BDC1-4179-BBE4-FB161E071394}" type="pres">
      <dgm:prSet presAssocID="{78DDF8C8-081B-422F-AFCC-B4A84EC210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ACE1-3DB3-4CC3-96F3-114CB4F91D76}" type="pres">
      <dgm:prSet presAssocID="{A4549EF8-E4AD-4329-AF3A-D6E90D1461C6}" presName="sibTrans" presStyleCnt="0"/>
      <dgm:spPr/>
    </dgm:pt>
    <dgm:pt modelId="{C50D90CC-FB36-43E9-9D3D-D34DA391C8A6}" type="pres">
      <dgm:prSet presAssocID="{08F9DDA8-BBA4-4436-B729-53ADFBD763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F7F23-32C6-4637-8171-CFBED230C5CF}" type="presOf" srcId="{21F8BC47-FE8D-48D2-BAF5-26EC9AE17F3B}" destId="{0FF7DD3C-662E-4BDC-934E-20C6DCB27BAF}" srcOrd="0" destOrd="0" presId="urn:microsoft.com/office/officeart/2005/8/layout/default"/>
    <dgm:cxn modelId="{B0EF4299-8480-49F5-837C-EED0870C8691}" srcId="{FE9F102E-203F-4302-B97F-CBB477136B18}" destId="{DC151746-D85C-4F54-83AA-6F7C9ADAE448}" srcOrd="0" destOrd="0" parTransId="{39A243EA-43D6-4687-B3C6-2303999B56D9}" sibTransId="{1714E5C0-4359-4EA9-A648-CDF2FE399967}"/>
    <dgm:cxn modelId="{99870471-EB6C-47CC-B4BA-1F40EC8FC4BB}" type="presOf" srcId="{78DDF8C8-081B-422F-AFCC-B4A84EC21003}" destId="{04B22D53-BDC1-4179-BBE4-FB161E071394}" srcOrd="0" destOrd="0" presId="urn:microsoft.com/office/officeart/2005/8/layout/default"/>
    <dgm:cxn modelId="{BB09F471-99A1-46F3-B37E-79CEAF02E1F8}" srcId="{FE9F102E-203F-4302-B97F-CBB477136B18}" destId="{21F8BC47-FE8D-48D2-BAF5-26EC9AE17F3B}" srcOrd="1" destOrd="0" parTransId="{6068F5EA-AA12-4652-958B-6B6D73A8D925}" sibTransId="{4ADBCB72-FF1C-4B7B-BFB4-A72E3AB165F6}"/>
    <dgm:cxn modelId="{45D3B663-AF6F-4500-A832-C23D67733127}" srcId="{FE9F102E-203F-4302-B97F-CBB477136B18}" destId="{78DDF8C8-081B-422F-AFCC-B4A84EC21003}" srcOrd="4" destOrd="0" parTransId="{855D6158-B9A1-4C56-A3D3-2232EBF966BB}" sibTransId="{A4549EF8-E4AD-4329-AF3A-D6E90D1461C6}"/>
    <dgm:cxn modelId="{0796EA3F-0B73-4E35-9262-68BD6E6502C3}" srcId="{FE9F102E-203F-4302-B97F-CBB477136B18}" destId="{7D60D45E-724F-4ACE-B4F6-B126793E25B2}" srcOrd="2" destOrd="0" parTransId="{8A52ECB0-9DC4-4E62-9524-660847FABD72}" sibTransId="{7DE4A893-9CB6-45D3-B1E0-F514C086D360}"/>
    <dgm:cxn modelId="{C55FD07B-C450-4B33-B2E8-ED9405E70F47}" type="presOf" srcId="{DC151746-D85C-4F54-83AA-6F7C9ADAE448}" destId="{5F9A60DC-2844-4E0A-9FE9-1F10EF75A72E}" srcOrd="0" destOrd="0" presId="urn:microsoft.com/office/officeart/2005/8/layout/default"/>
    <dgm:cxn modelId="{5E5FB325-9C10-46AC-BDDB-D1D9768AEC60}" srcId="{FE9F102E-203F-4302-B97F-CBB477136B18}" destId="{08F9DDA8-BBA4-4436-B729-53ADFBD763BC}" srcOrd="5" destOrd="0" parTransId="{BC91591F-5AAE-447B-B848-1C4C0C2CF609}" sibTransId="{490823FF-224D-4B01-927A-0DF857438820}"/>
    <dgm:cxn modelId="{95CD3280-CF6F-4AFA-8E91-127C7DE5807B}" type="presOf" srcId="{08F9DDA8-BBA4-4436-B729-53ADFBD763BC}" destId="{C50D90CC-FB36-43E9-9D3D-D34DA391C8A6}" srcOrd="0" destOrd="0" presId="urn:microsoft.com/office/officeart/2005/8/layout/default"/>
    <dgm:cxn modelId="{FFC300AA-9A5B-4468-AC22-0C02FFF1565F}" type="presOf" srcId="{6A6AE493-BE3D-4359-8A15-25F475B862A4}" destId="{0533F505-B5DE-4A8A-B5C9-C9DB7820A0A8}" srcOrd="0" destOrd="0" presId="urn:microsoft.com/office/officeart/2005/8/layout/default"/>
    <dgm:cxn modelId="{63A9DCBF-4A7C-4C78-96B0-F57CBA1700A1}" srcId="{FE9F102E-203F-4302-B97F-CBB477136B18}" destId="{6A6AE493-BE3D-4359-8A15-25F475B862A4}" srcOrd="3" destOrd="0" parTransId="{C9BF722A-5857-48FB-979C-6CA45E8FAF59}" sibTransId="{58A1D220-510F-423B-9624-4BA7A99E1FB4}"/>
    <dgm:cxn modelId="{E1584C04-7CE0-43C2-8E0D-16B35359EC94}" type="presOf" srcId="{FE9F102E-203F-4302-B97F-CBB477136B18}" destId="{69182956-2B26-4664-8BAF-0B8D560B450F}" srcOrd="0" destOrd="0" presId="urn:microsoft.com/office/officeart/2005/8/layout/default"/>
    <dgm:cxn modelId="{70A34E57-17EB-432F-9231-FB0A1D149DEC}" type="presOf" srcId="{7D60D45E-724F-4ACE-B4F6-B126793E25B2}" destId="{C1AAAB22-1DBD-4A77-85FC-27AB4CDF02AE}" srcOrd="0" destOrd="0" presId="urn:microsoft.com/office/officeart/2005/8/layout/default"/>
    <dgm:cxn modelId="{38BE27B7-8A5F-40F6-96E3-412D92BDC6EC}" type="presParOf" srcId="{69182956-2B26-4664-8BAF-0B8D560B450F}" destId="{5F9A60DC-2844-4E0A-9FE9-1F10EF75A72E}" srcOrd="0" destOrd="0" presId="urn:microsoft.com/office/officeart/2005/8/layout/default"/>
    <dgm:cxn modelId="{638DCCA4-4CA9-448A-91DE-8E1ED6E144F6}" type="presParOf" srcId="{69182956-2B26-4664-8BAF-0B8D560B450F}" destId="{383D803C-9513-447F-A284-A402846FF277}" srcOrd="1" destOrd="0" presId="urn:microsoft.com/office/officeart/2005/8/layout/default"/>
    <dgm:cxn modelId="{13A8D77C-AA4A-4E01-93C6-B4A72447B62D}" type="presParOf" srcId="{69182956-2B26-4664-8BAF-0B8D560B450F}" destId="{0FF7DD3C-662E-4BDC-934E-20C6DCB27BAF}" srcOrd="2" destOrd="0" presId="urn:microsoft.com/office/officeart/2005/8/layout/default"/>
    <dgm:cxn modelId="{DC7D1701-79D6-4FFF-AB62-52CBF95990C5}" type="presParOf" srcId="{69182956-2B26-4664-8BAF-0B8D560B450F}" destId="{9E018AF9-2419-4083-95AE-729CE85CF8E5}" srcOrd="3" destOrd="0" presId="urn:microsoft.com/office/officeart/2005/8/layout/default"/>
    <dgm:cxn modelId="{A521D17F-FAF1-4F24-8EE9-FA385260E267}" type="presParOf" srcId="{69182956-2B26-4664-8BAF-0B8D560B450F}" destId="{C1AAAB22-1DBD-4A77-85FC-27AB4CDF02AE}" srcOrd="4" destOrd="0" presId="urn:microsoft.com/office/officeart/2005/8/layout/default"/>
    <dgm:cxn modelId="{0AC0CD4E-2D6F-4D04-B809-5A7916B83DAD}" type="presParOf" srcId="{69182956-2B26-4664-8BAF-0B8D560B450F}" destId="{55D66865-718C-41F9-8320-03F56D4326CF}" srcOrd="5" destOrd="0" presId="urn:microsoft.com/office/officeart/2005/8/layout/default"/>
    <dgm:cxn modelId="{48E07059-869A-4C6A-886A-2658C8088233}" type="presParOf" srcId="{69182956-2B26-4664-8BAF-0B8D560B450F}" destId="{0533F505-B5DE-4A8A-B5C9-C9DB7820A0A8}" srcOrd="6" destOrd="0" presId="urn:microsoft.com/office/officeart/2005/8/layout/default"/>
    <dgm:cxn modelId="{48E4F0D2-9963-420B-9D31-FE7A891C0B6D}" type="presParOf" srcId="{69182956-2B26-4664-8BAF-0B8D560B450F}" destId="{56A71302-5515-43AA-8574-7F4957F49C4C}" srcOrd="7" destOrd="0" presId="urn:microsoft.com/office/officeart/2005/8/layout/default"/>
    <dgm:cxn modelId="{1F6C9FB9-3C26-4F0B-B3A9-E76E248A3463}" type="presParOf" srcId="{69182956-2B26-4664-8BAF-0B8D560B450F}" destId="{04B22D53-BDC1-4179-BBE4-FB161E071394}" srcOrd="8" destOrd="0" presId="urn:microsoft.com/office/officeart/2005/8/layout/default"/>
    <dgm:cxn modelId="{24E732F5-6C49-47B3-9F81-2AE4A33FD73A}" type="presParOf" srcId="{69182956-2B26-4664-8BAF-0B8D560B450F}" destId="{2A1BACE1-3DB3-4CC3-96F3-114CB4F91D76}" srcOrd="9" destOrd="0" presId="urn:microsoft.com/office/officeart/2005/8/layout/default"/>
    <dgm:cxn modelId="{9CC05687-8593-47FF-95E3-009005A7D43E}" type="presParOf" srcId="{69182956-2B26-4664-8BAF-0B8D560B450F}" destId="{C50D90CC-FB36-43E9-9D3D-D34DA391C8A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497ED5-6057-4AA3-A610-B63A95BDC06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CC1F23-085C-410D-B9EA-53D18621E54C}">
      <dgm:prSet/>
      <dgm:spPr/>
      <dgm:t>
        <a:bodyPr/>
        <a:lstStyle/>
        <a:p>
          <a:r>
            <a:rPr lang="en-US"/>
            <a:t>Young adults (ages 18-24) nationwide</a:t>
          </a:r>
        </a:p>
      </dgm:t>
    </dgm:pt>
    <dgm:pt modelId="{11A80969-8722-4F8C-B6E9-9AE903513F83}" type="parTrans" cxnId="{64E23C5B-0792-40A0-A4F4-C910D40760C1}">
      <dgm:prSet/>
      <dgm:spPr/>
      <dgm:t>
        <a:bodyPr/>
        <a:lstStyle/>
        <a:p>
          <a:endParaRPr lang="en-US"/>
        </a:p>
      </dgm:t>
    </dgm:pt>
    <dgm:pt modelId="{9ABEFFA7-5A6C-4A44-8A17-D98C702233DB}" type="sibTrans" cxnId="{64E23C5B-0792-40A0-A4F4-C910D40760C1}">
      <dgm:prSet/>
      <dgm:spPr/>
      <dgm:t>
        <a:bodyPr/>
        <a:lstStyle/>
        <a:p>
          <a:endParaRPr lang="en-US"/>
        </a:p>
      </dgm:t>
    </dgm:pt>
    <dgm:pt modelId="{8D0D99EC-D7AD-48BD-AE68-09E844BEA8E9}">
      <dgm:prSet/>
      <dgm:spPr/>
      <dgm:t>
        <a:bodyPr/>
        <a:lstStyle/>
        <a:p>
          <a:r>
            <a:rPr lang="en-US"/>
            <a:t>Total number of participants = 83</a:t>
          </a:r>
        </a:p>
      </dgm:t>
    </dgm:pt>
    <dgm:pt modelId="{43AACA6D-2CF2-458A-917A-C228E4594CF9}" type="parTrans" cxnId="{C6A4CD56-8150-4E1D-B7C3-51ADAFEFEA17}">
      <dgm:prSet/>
      <dgm:spPr/>
      <dgm:t>
        <a:bodyPr/>
        <a:lstStyle/>
        <a:p>
          <a:endParaRPr lang="en-US"/>
        </a:p>
      </dgm:t>
    </dgm:pt>
    <dgm:pt modelId="{81423EA7-2E24-445C-9730-28511263BDDE}" type="sibTrans" cxnId="{C6A4CD56-8150-4E1D-B7C3-51ADAFEFEA17}">
      <dgm:prSet/>
      <dgm:spPr/>
      <dgm:t>
        <a:bodyPr/>
        <a:lstStyle/>
        <a:p>
          <a:endParaRPr lang="en-US"/>
        </a:p>
      </dgm:t>
    </dgm:pt>
    <dgm:pt modelId="{88DA5DEE-78B2-4EB8-89B9-4B3CF9E94B2E}">
      <dgm:prSet/>
      <dgm:spPr/>
      <dgm:t>
        <a:bodyPr/>
        <a:lstStyle/>
        <a:p>
          <a:r>
            <a:rPr lang="en-US"/>
            <a:t>Medium/moderate effect size</a:t>
          </a:r>
        </a:p>
      </dgm:t>
    </dgm:pt>
    <dgm:pt modelId="{3C52C4C8-045D-48B6-8163-B432F1BA901A}" type="parTrans" cxnId="{F22CE6D0-F196-4631-BF5E-A85C2B9D04E4}">
      <dgm:prSet/>
      <dgm:spPr/>
      <dgm:t>
        <a:bodyPr/>
        <a:lstStyle/>
        <a:p>
          <a:endParaRPr lang="en-US"/>
        </a:p>
      </dgm:t>
    </dgm:pt>
    <dgm:pt modelId="{45AE0089-EF91-4E7B-A829-96ED8F0A41AD}" type="sibTrans" cxnId="{F22CE6D0-F196-4631-BF5E-A85C2B9D04E4}">
      <dgm:prSet/>
      <dgm:spPr/>
      <dgm:t>
        <a:bodyPr/>
        <a:lstStyle/>
        <a:p>
          <a:endParaRPr lang="en-US"/>
        </a:p>
      </dgm:t>
    </dgm:pt>
    <dgm:pt modelId="{945210BA-C6EF-41B7-8900-5E0903DD38A8}">
      <dgm:prSet/>
      <dgm:spPr/>
      <dgm:t>
        <a:bodyPr/>
        <a:lstStyle/>
        <a:p>
          <a:r>
            <a:rPr lang="en-US"/>
            <a:t>Completely Anonymous</a:t>
          </a:r>
        </a:p>
      </dgm:t>
    </dgm:pt>
    <dgm:pt modelId="{BA63D29E-578F-4A23-8108-BADAC9C676C4}" type="parTrans" cxnId="{C0B10AC1-B096-4E9E-BDEA-A2A25253EBC6}">
      <dgm:prSet/>
      <dgm:spPr/>
      <dgm:t>
        <a:bodyPr/>
        <a:lstStyle/>
        <a:p>
          <a:endParaRPr lang="en-US"/>
        </a:p>
      </dgm:t>
    </dgm:pt>
    <dgm:pt modelId="{03D79CF4-D034-4F74-A192-D2992E7BF09F}" type="sibTrans" cxnId="{C0B10AC1-B096-4E9E-BDEA-A2A25253EBC6}">
      <dgm:prSet/>
      <dgm:spPr/>
      <dgm:t>
        <a:bodyPr/>
        <a:lstStyle/>
        <a:p>
          <a:endParaRPr lang="en-US"/>
        </a:p>
      </dgm:t>
    </dgm:pt>
    <dgm:pt modelId="{B6B3DE57-5F97-4708-8ED5-7E2C2F8F93EC}">
      <dgm:prSet/>
      <dgm:spPr/>
      <dgm:t>
        <a:bodyPr/>
        <a:lstStyle/>
        <a:p>
          <a:r>
            <a:rPr lang="en-US" dirty="0"/>
            <a:t>Questions Via Online Survey</a:t>
          </a:r>
        </a:p>
      </dgm:t>
    </dgm:pt>
    <dgm:pt modelId="{0F876B03-4998-4E77-8E64-5C5386C23D13}" type="parTrans" cxnId="{336B00D8-DB43-4A2E-8224-B505F3071EE3}">
      <dgm:prSet/>
      <dgm:spPr/>
      <dgm:t>
        <a:bodyPr/>
        <a:lstStyle/>
        <a:p>
          <a:endParaRPr lang="en-US"/>
        </a:p>
      </dgm:t>
    </dgm:pt>
    <dgm:pt modelId="{FC99D19D-DA76-4A6F-91A2-80993988879E}" type="sibTrans" cxnId="{336B00D8-DB43-4A2E-8224-B505F3071EE3}">
      <dgm:prSet/>
      <dgm:spPr/>
      <dgm:t>
        <a:bodyPr/>
        <a:lstStyle/>
        <a:p>
          <a:endParaRPr lang="en-US"/>
        </a:p>
      </dgm:t>
    </dgm:pt>
    <dgm:pt modelId="{600FA458-82D7-4CF8-A066-20FD8F49CD57}" type="pres">
      <dgm:prSet presAssocID="{0A497ED5-6057-4AA3-A610-B63A95BDC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FFE67-3F2F-4C94-A44C-7B44C7DE7B85}" type="pres">
      <dgm:prSet presAssocID="{CBCC1F23-085C-410D-B9EA-53D18621E5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F8DFC-8D36-423F-9EC8-6E2D96336785}" type="pres">
      <dgm:prSet presAssocID="{9ABEFFA7-5A6C-4A44-8A17-D98C702233DB}" presName="spacer" presStyleCnt="0"/>
      <dgm:spPr/>
    </dgm:pt>
    <dgm:pt modelId="{0D87ED65-5DC6-4A1F-89F2-FC60154BBE1F}" type="pres">
      <dgm:prSet presAssocID="{8D0D99EC-D7AD-48BD-AE68-09E844BEA8E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AF6D-EDF7-4A39-ABD4-E7B20CD3C757}" type="pres">
      <dgm:prSet presAssocID="{81423EA7-2E24-445C-9730-28511263BDDE}" presName="spacer" presStyleCnt="0"/>
      <dgm:spPr/>
    </dgm:pt>
    <dgm:pt modelId="{ED60D016-8230-49B3-9305-79ADDF7F9B5E}" type="pres">
      <dgm:prSet presAssocID="{88DA5DEE-78B2-4EB8-89B9-4B3CF9E94B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433EE-FE58-48D6-BCA3-BD0DC6C78AB7}" type="pres">
      <dgm:prSet presAssocID="{45AE0089-EF91-4E7B-A829-96ED8F0A41AD}" presName="spacer" presStyleCnt="0"/>
      <dgm:spPr/>
    </dgm:pt>
    <dgm:pt modelId="{38FE9570-615B-4783-96EB-A6EF2B483F5D}" type="pres">
      <dgm:prSet presAssocID="{945210BA-C6EF-41B7-8900-5E0903DD38A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1D9D5-638E-4A6A-B6DE-56526E84E9DA}" type="pres">
      <dgm:prSet presAssocID="{03D79CF4-D034-4F74-A192-D2992E7BF09F}" presName="spacer" presStyleCnt="0"/>
      <dgm:spPr/>
    </dgm:pt>
    <dgm:pt modelId="{18C2D78F-930A-4EBE-8BC4-EB4B510DABC8}" type="pres">
      <dgm:prSet presAssocID="{B6B3DE57-5F97-4708-8ED5-7E2C2F8F93E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98A8F-9531-40BB-8E81-E5C9D4497B2F}" type="presOf" srcId="{945210BA-C6EF-41B7-8900-5E0903DD38A8}" destId="{38FE9570-615B-4783-96EB-A6EF2B483F5D}" srcOrd="0" destOrd="0" presId="urn:microsoft.com/office/officeart/2005/8/layout/vList2"/>
    <dgm:cxn modelId="{F22CE6D0-F196-4631-BF5E-A85C2B9D04E4}" srcId="{0A497ED5-6057-4AA3-A610-B63A95BDC062}" destId="{88DA5DEE-78B2-4EB8-89B9-4B3CF9E94B2E}" srcOrd="2" destOrd="0" parTransId="{3C52C4C8-045D-48B6-8163-B432F1BA901A}" sibTransId="{45AE0089-EF91-4E7B-A829-96ED8F0A41AD}"/>
    <dgm:cxn modelId="{20BFDFA2-1647-42A0-B89A-FF1727A99838}" type="presOf" srcId="{B6B3DE57-5F97-4708-8ED5-7E2C2F8F93EC}" destId="{18C2D78F-930A-4EBE-8BC4-EB4B510DABC8}" srcOrd="0" destOrd="0" presId="urn:microsoft.com/office/officeart/2005/8/layout/vList2"/>
    <dgm:cxn modelId="{117A60C4-FA0B-447C-AF31-EC23741B8F78}" type="presOf" srcId="{8D0D99EC-D7AD-48BD-AE68-09E844BEA8E9}" destId="{0D87ED65-5DC6-4A1F-89F2-FC60154BBE1F}" srcOrd="0" destOrd="0" presId="urn:microsoft.com/office/officeart/2005/8/layout/vList2"/>
    <dgm:cxn modelId="{54B22B91-A4E0-4F09-ACEB-7378BF1F37A2}" type="presOf" srcId="{CBCC1F23-085C-410D-B9EA-53D18621E54C}" destId="{EF0FFE67-3F2F-4C94-A44C-7B44C7DE7B85}" srcOrd="0" destOrd="0" presId="urn:microsoft.com/office/officeart/2005/8/layout/vList2"/>
    <dgm:cxn modelId="{336B00D8-DB43-4A2E-8224-B505F3071EE3}" srcId="{0A497ED5-6057-4AA3-A610-B63A95BDC062}" destId="{B6B3DE57-5F97-4708-8ED5-7E2C2F8F93EC}" srcOrd="4" destOrd="0" parTransId="{0F876B03-4998-4E77-8E64-5C5386C23D13}" sibTransId="{FC99D19D-DA76-4A6F-91A2-80993988879E}"/>
    <dgm:cxn modelId="{BE368C6D-48EB-41BF-A81A-C105BAF95A62}" type="presOf" srcId="{88DA5DEE-78B2-4EB8-89B9-4B3CF9E94B2E}" destId="{ED60D016-8230-49B3-9305-79ADDF7F9B5E}" srcOrd="0" destOrd="0" presId="urn:microsoft.com/office/officeart/2005/8/layout/vList2"/>
    <dgm:cxn modelId="{64E23C5B-0792-40A0-A4F4-C910D40760C1}" srcId="{0A497ED5-6057-4AA3-A610-B63A95BDC062}" destId="{CBCC1F23-085C-410D-B9EA-53D18621E54C}" srcOrd="0" destOrd="0" parTransId="{11A80969-8722-4F8C-B6E9-9AE903513F83}" sibTransId="{9ABEFFA7-5A6C-4A44-8A17-D98C702233DB}"/>
    <dgm:cxn modelId="{C0B10AC1-B096-4E9E-BDEA-A2A25253EBC6}" srcId="{0A497ED5-6057-4AA3-A610-B63A95BDC062}" destId="{945210BA-C6EF-41B7-8900-5E0903DD38A8}" srcOrd="3" destOrd="0" parTransId="{BA63D29E-578F-4A23-8108-BADAC9C676C4}" sibTransId="{03D79CF4-D034-4F74-A192-D2992E7BF09F}"/>
    <dgm:cxn modelId="{C6A4CD56-8150-4E1D-B7C3-51ADAFEFEA17}" srcId="{0A497ED5-6057-4AA3-A610-B63A95BDC062}" destId="{8D0D99EC-D7AD-48BD-AE68-09E844BEA8E9}" srcOrd="1" destOrd="0" parTransId="{43AACA6D-2CF2-458A-917A-C228E4594CF9}" sibTransId="{81423EA7-2E24-445C-9730-28511263BDDE}"/>
    <dgm:cxn modelId="{5E58428D-92A6-4077-BC4C-33A3354C8C19}" type="presOf" srcId="{0A497ED5-6057-4AA3-A610-B63A95BDC062}" destId="{600FA458-82D7-4CF8-A066-20FD8F49CD57}" srcOrd="0" destOrd="0" presId="urn:microsoft.com/office/officeart/2005/8/layout/vList2"/>
    <dgm:cxn modelId="{019407AF-98D2-4E35-BEC3-851EFAF929F3}" type="presParOf" srcId="{600FA458-82D7-4CF8-A066-20FD8F49CD57}" destId="{EF0FFE67-3F2F-4C94-A44C-7B44C7DE7B85}" srcOrd="0" destOrd="0" presId="urn:microsoft.com/office/officeart/2005/8/layout/vList2"/>
    <dgm:cxn modelId="{15CF7983-AB84-435A-9ECB-9260CC8A1669}" type="presParOf" srcId="{600FA458-82D7-4CF8-A066-20FD8F49CD57}" destId="{13FF8DFC-8D36-423F-9EC8-6E2D96336785}" srcOrd="1" destOrd="0" presId="urn:microsoft.com/office/officeart/2005/8/layout/vList2"/>
    <dgm:cxn modelId="{E7FA6F8D-DCF2-4B43-98FB-8DCC0CE04461}" type="presParOf" srcId="{600FA458-82D7-4CF8-A066-20FD8F49CD57}" destId="{0D87ED65-5DC6-4A1F-89F2-FC60154BBE1F}" srcOrd="2" destOrd="0" presId="urn:microsoft.com/office/officeart/2005/8/layout/vList2"/>
    <dgm:cxn modelId="{7257B62A-B75C-4586-A810-1B58475D6714}" type="presParOf" srcId="{600FA458-82D7-4CF8-A066-20FD8F49CD57}" destId="{5725AF6D-EDF7-4A39-ABD4-E7B20CD3C757}" srcOrd="3" destOrd="0" presId="urn:microsoft.com/office/officeart/2005/8/layout/vList2"/>
    <dgm:cxn modelId="{BF033100-F545-4D0C-8C06-1A0D69B78E56}" type="presParOf" srcId="{600FA458-82D7-4CF8-A066-20FD8F49CD57}" destId="{ED60D016-8230-49B3-9305-79ADDF7F9B5E}" srcOrd="4" destOrd="0" presId="urn:microsoft.com/office/officeart/2005/8/layout/vList2"/>
    <dgm:cxn modelId="{410EB815-E173-4730-9BBF-38363785BDB7}" type="presParOf" srcId="{600FA458-82D7-4CF8-A066-20FD8F49CD57}" destId="{A44433EE-FE58-48D6-BCA3-BD0DC6C78AB7}" srcOrd="5" destOrd="0" presId="urn:microsoft.com/office/officeart/2005/8/layout/vList2"/>
    <dgm:cxn modelId="{739D9BBC-8076-4965-91DD-1AEB63BE34E0}" type="presParOf" srcId="{600FA458-82D7-4CF8-A066-20FD8F49CD57}" destId="{38FE9570-615B-4783-96EB-A6EF2B483F5D}" srcOrd="6" destOrd="0" presId="urn:microsoft.com/office/officeart/2005/8/layout/vList2"/>
    <dgm:cxn modelId="{096CBCAF-1DEC-40BC-82FA-AB76385E01D7}" type="presParOf" srcId="{600FA458-82D7-4CF8-A066-20FD8F49CD57}" destId="{8A61D9D5-638E-4A6A-B6DE-56526E84E9DA}" srcOrd="7" destOrd="0" presId="urn:microsoft.com/office/officeart/2005/8/layout/vList2"/>
    <dgm:cxn modelId="{9D615184-F2A7-4D5A-8581-FD94A4720D05}" type="presParOf" srcId="{600FA458-82D7-4CF8-A066-20FD8F49CD57}" destId="{18C2D78F-930A-4EBE-8BC4-EB4B510DAB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B8ECB4-B002-470C-99AF-DF60312746F3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A4BE698-407B-4773-85F4-196962D33063}">
      <dgm:prSet/>
      <dgm:spPr/>
      <dgm:t>
        <a:bodyPr/>
        <a:lstStyle/>
        <a:p>
          <a:r>
            <a:rPr lang="en-US" u="sng"/>
            <a:t>Placement</a:t>
          </a:r>
          <a:endParaRPr lang="en-US"/>
        </a:p>
      </dgm:t>
    </dgm:pt>
    <dgm:pt modelId="{ABFF213E-D37F-4B37-BBF5-35AAC6D0A2B8}" type="parTrans" cxnId="{3A6F8091-26D0-4518-98D1-A2F2C2B01716}">
      <dgm:prSet/>
      <dgm:spPr/>
      <dgm:t>
        <a:bodyPr/>
        <a:lstStyle/>
        <a:p>
          <a:endParaRPr lang="en-US"/>
        </a:p>
      </dgm:t>
    </dgm:pt>
    <dgm:pt modelId="{9110E4BD-A05F-43FC-943E-969F201185D9}" type="sibTrans" cxnId="{3A6F8091-26D0-4518-98D1-A2F2C2B01716}">
      <dgm:prSet/>
      <dgm:spPr/>
      <dgm:t>
        <a:bodyPr/>
        <a:lstStyle/>
        <a:p>
          <a:endParaRPr lang="en-US"/>
        </a:p>
      </dgm:t>
    </dgm:pt>
    <dgm:pt modelId="{C71E43CE-F861-45B3-87EB-4B2B7A79C1E1}">
      <dgm:prSet/>
      <dgm:spPr/>
      <dgm:t>
        <a:bodyPr/>
        <a:lstStyle/>
        <a:p>
          <a:r>
            <a:rPr lang="en-US"/>
            <a:t>90%  of securely attached individuals lived in FH/KH</a:t>
          </a:r>
        </a:p>
      </dgm:t>
    </dgm:pt>
    <dgm:pt modelId="{5DA085EC-33D5-4FAE-B5CC-669F1F0418FE}" type="parTrans" cxnId="{EEDB0F3E-83D8-4472-A728-4CB175755273}">
      <dgm:prSet/>
      <dgm:spPr/>
      <dgm:t>
        <a:bodyPr/>
        <a:lstStyle/>
        <a:p>
          <a:endParaRPr lang="en-US"/>
        </a:p>
      </dgm:t>
    </dgm:pt>
    <dgm:pt modelId="{9661FD39-C385-4F94-A30B-440E2D0235F8}" type="sibTrans" cxnId="{EEDB0F3E-83D8-4472-A728-4CB175755273}">
      <dgm:prSet/>
      <dgm:spPr/>
      <dgm:t>
        <a:bodyPr/>
        <a:lstStyle/>
        <a:p>
          <a:endParaRPr lang="en-US"/>
        </a:p>
      </dgm:t>
    </dgm:pt>
    <dgm:pt modelId="{E6A0EE62-C9C7-4C49-9E65-6D60988E4909}">
      <dgm:prSet/>
      <dgm:spPr/>
      <dgm:t>
        <a:bodyPr/>
        <a:lstStyle/>
        <a:p>
          <a:r>
            <a:rPr lang="en-US" u="sng"/>
            <a:t>Siblings</a:t>
          </a:r>
          <a:endParaRPr lang="en-US"/>
        </a:p>
      </dgm:t>
    </dgm:pt>
    <dgm:pt modelId="{0B221581-B414-4A32-9348-468DE744B522}" type="parTrans" cxnId="{14E1AD8F-7F1F-486D-B768-7234FD9D1BAB}">
      <dgm:prSet/>
      <dgm:spPr/>
      <dgm:t>
        <a:bodyPr/>
        <a:lstStyle/>
        <a:p>
          <a:endParaRPr lang="en-US"/>
        </a:p>
      </dgm:t>
    </dgm:pt>
    <dgm:pt modelId="{29889764-F831-49AF-9281-7607EBFABE10}" type="sibTrans" cxnId="{14E1AD8F-7F1F-486D-B768-7234FD9D1BAB}">
      <dgm:prSet/>
      <dgm:spPr/>
      <dgm:t>
        <a:bodyPr/>
        <a:lstStyle/>
        <a:p>
          <a:endParaRPr lang="en-US"/>
        </a:p>
      </dgm:t>
    </dgm:pt>
    <dgm:pt modelId="{D789E22D-26A6-4620-B3C0-C5F595DEA67F}">
      <dgm:prSet/>
      <dgm:spPr/>
      <dgm:t>
        <a:bodyPr/>
        <a:lstStyle/>
        <a:p>
          <a:r>
            <a:rPr lang="en-US"/>
            <a:t>100%  of securely attached individuals had siblings</a:t>
          </a:r>
        </a:p>
      </dgm:t>
    </dgm:pt>
    <dgm:pt modelId="{8C3EA87A-8DE6-4DB2-9939-82E3593B6266}" type="parTrans" cxnId="{28EFF758-8DB3-462C-951F-9AB0AC398743}">
      <dgm:prSet/>
      <dgm:spPr/>
      <dgm:t>
        <a:bodyPr/>
        <a:lstStyle/>
        <a:p>
          <a:endParaRPr lang="en-US"/>
        </a:p>
      </dgm:t>
    </dgm:pt>
    <dgm:pt modelId="{381B639B-D503-4473-88D6-D99B2D84FE61}" type="sibTrans" cxnId="{28EFF758-8DB3-462C-951F-9AB0AC398743}">
      <dgm:prSet/>
      <dgm:spPr/>
      <dgm:t>
        <a:bodyPr/>
        <a:lstStyle/>
        <a:p>
          <a:endParaRPr lang="en-US"/>
        </a:p>
      </dgm:t>
    </dgm:pt>
    <dgm:pt modelId="{D4BFA32F-2A70-4B16-A09C-CDB02DBF421C}">
      <dgm:prSet/>
      <dgm:spPr/>
      <dgm:t>
        <a:bodyPr/>
        <a:lstStyle/>
        <a:p>
          <a:r>
            <a:rPr lang="en-US"/>
            <a:t>70% lived with them </a:t>
          </a:r>
        </a:p>
      </dgm:t>
    </dgm:pt>
    <dgm:pt modelId="{DD09D49C-78E3-4FBC-A2CA-7F3936D8723F}" type="parTrans" cxnId="{1BCD148E-E43F-4C49-9616-373D7CD3CB97}">
      <dgm:prSet/>
      <dgm:spPr/>
      <dgm:t>
        <a:bodyPr/>
        <a:lstStyle/>
        <a:p>
          <a:endParaRPr lang="en-US"/>
        </a:p>
      </dgm:t>
    </dgm:pt>
    <dgm:pt modelId="{B25D9542-A8D2-4492-B3BE-E6A83CE34B80}" type="sibTrans" cxnId="{1BCD148E-E43F-4C49-9616-373D7CD3CB97}">
      <dgm:prSet/>
      <dgm:spPr/>
      <dgm:t>
        <a:bodyPr/>
        <a:lstStyle/>
        <a:p>
          <a:endParaRPr lang="en-US"/>
        </a:p>
      </dgm:t>
    </dgm:pt>
    <dgm:pt modelId="{A5198A12-43F6-47F2-9AD2-5D8745354E17}">
      <dgm:prSet/>
      <dgm:spPr/>
      <dgm:t>
        <a:bodyPr/>
        <a:lstStyle/>
        <a:p>
          <a:r>
            <a:rPr lang="en-US" b="1"/>
            <a:t>New information- </a:t>
          </a:r>
          <a:r>
            <a:rPr lang="en-US"/>
            <a:t>no individuals without sibs were securely attached</a:t>
          </a:r>
        </a:p>
      </dgm:t>
    </dgm:pt>
    <dgm:pt modelId="{56625757-AC0F-4059-AFB1-C69190642B2B}" type="parTrans" cxnId="{7FEF9C5B-469A-4FF9-9CF4-13A5359A1A61}">
      <dgm:prSet/>
      <dgm:spPr/>
      <dgm:t>
        <a:bodyPr/>
        <a:lstStyle/>
        <a:p>
          <a:endParaRPr lang="en-US"/>
        </a:p>
      </dgm:t>
    </dgm:pt>
    <dgm:pt modelId="{0A8EA730-469F-406C-98D5-9EFC47BBE64B}" type="sibTrans" cxnId="{7FEF9C5B-469A-4FF9-9CF4-13A5359A1A61}">
      <dgm:prSet/>
      <dgm:spPr/>
      <dgm:t>
        <a:bodyPr/>
        <a:lstStyle/>
        <a:p>
          <a:endParaRPr lang="en-US"/>
        </a:p>
      </dgm:t>
    </dgm:pt>
    <dgm:pt modelId="{60135679-9E39-41D5-B3A9-3E3E62374F31}" type="pres">
      <dgm:prSet presAssocID="{8EB8ECB4-B002-470C-99AF-DF60312746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5BA0E-5ED9-4BD0-B49D-64D5BDA763B3}" type="pres">
      <dgm:prSet presAssocID="{4A4BE698-407B-4773-85F4-196962D33063}" presName="composite" presStyleCnt="0"/>
      <dgm:spPr/>
    </dgm:pt>
    <dgm:pt modelId="{A21B91E1-BA99-4E0D-AEB0-FF649F01A2EB}" type="pres">
      <dgm:prSet presAssocID="{4A4BE698-407B-4773-85F4-196962D330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9133E-79FC-46EE-AC39-15A02AD3B4F2}" type="pres">
      <dgm:prSet presAssocID="{4A4BE698-407B-4773-85F4-196962D3306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70577-8BC3-4DBE-AC9C-F22062985A17}" type="pres">
      <dgm:prSet presAssocID="{9110E4BD-A05F-43FC-943E-969F201185D9}" presName="space" presStyleCnt="0"/>
      <dgm:spPr/>
    </dgm:pt>
    <dgm:pt modelId="{F2F6F808-1B45-4D32-BD00-F520F41E5655}" type="pres">
      <dgm:prSet presAssocID="{E6A0EE62-C9C7-4C49-9E65-6D60988E4909}" presName="composite" presStyleCnt="0"/>
      <dgm:spPr/>
    </dgm:pt>
    <dgm:pt modelId="{DE6C45F4-C8B3-4BF8-811F-2A9A1CFDDCDB}" type="pres">
      <dgm:prSet presAssocID="{E6A0EE62-C9C7-4C49-9E65-6D60988E490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E2B8-6087-4ACF-89C8-A540D3B9FA60}" type="pres">
      <dgm:prSet presAssocID="{E6A0EE62-C9C7-4C49-9E65-6D60988E490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9887A-8012-4275-B00A-1F3F28437AC0}" type="presOf" srcId="{C71E43CE-F861-45B3-87EB-4B2B7A79C1E1}" destId="{94B9133E-79FC-46EE-AC39-15A02AD3B4F2}" srcOrd="0" destOrd="0" presId="urn:microsoft.com/office/officeart/2005/8/layout/hList1"/>
    <dgm:cxn modelId="{ACFD84FF-DA2B-4299-B362-0A830C55ABD2}" type="presOf" srcId="{A5198A12-43F6-47F2-9AD2-5D8745354E17}" destId="{17BBE2B8-6087-4ACF-89C8-A540D3B9FA60}" srcOrd="0" destOrd="2" presId="urn:microsoft.com/office/officeart/2005/8/layout/hList1"/>
    <dgm:cxn modelId="{28EFF758-8DB3-462C-951F-9AB0AC398743}" srcId="{E6A0EE62-C9C7-4C49-9E65-6D60988E4909}" destId="{D789E22D-26A6-4620-B3C0-C5F595DEA67F}" srcOrd="0" destOrd="0" parTransId="{8C3EA87A-8DE6-4DB2-9939-82E3593B6266}" sibTransId="{381B639B-D503-4473-88D6-D99B2D84FE61}"/>
    <dgm:cxn modelId="{15925878-5C0F-4CAB-8B5A-55DB308EB621}" type="presOf" srcId="{D789E22D-26A6-4620-B3C0-C5F595DEA67F}" destId="{17BBE2B8-6087-4ACF-89C8-A540D3B9FA60}" srcOrd="0" destOrd="0" presId="urn:microsoft.com/office/officeart/2005/8/layout/hList1"/>
    <dgm:cxn modelId="{1BCD148E-E43F-4C49-9616-373D7CD3CB97}" srcId="{E6A0EE62-C9C7-4C49-9E65-6D60988E4909}" destId="{D4BFA32F-2A70-4B16-A09C-CDB02DBF421C}" srcOrd="1" destOrd="0" parTransId="{DD09D49C-78E3-4FBC-A2CA-7F3936D8723F}" sibTransId="{B25D9542-A8D2-4492-B3BE-E6A83CE34B80}"/>
    <dgm:cxn modelId="{7FEF9C5B-469A-4FF9-9CF4-13A5359A1A61}" srcId="{E6A0EE62-C9C7-4C49-9E65-6D60988E4909}" destId="{A5198A12-43F6-47F2-9AD2-5D8745354E17}" srcOrd="2" destOrd="0" parTransId="{56625757-AC0F-4059-AFB1-C69190642B2B}" sibTransId="{0A8EA730-469F-406C-98D5-9EFC47BBE64B}"/>
    <dgm:cxn modelId="{14E1AD8F-7F1F-486D-B768-7234FD9D1BAB}" srcId="{8EB8ECB4-B002-470C-99AF-DF60312746F3}" destId="{E6A0EE62-C9C7-4C49-9E65-6D60988E4909}" srcOrd="1" destOrd="0" parTransId="{0B221581-B414-4A32-9348-468DE744B522}" sibTransId="{29889764-F831-49AF-9281-7607EBFABE10}"/>
    <dgm:cxn modelId="{65AA46A7-E3DF-47CF-BACE-5F5DAA44320B}" type="presOf" srcId="{D4BFA32F-2A70-4B16-A09C-CDB02DBF421C}" destId="{17BBE2B8-6087-4ACF-89C8-A540D3B9FA60}" srcOrd="0" destOrd="1" presId="urn:microsoft.com/office/officeart/2005/8/layout/hList1"/>
    <dgm:cxn modelId="{DEE93550-F130-4000-BF03-D406470987CC}" type="presOf" srcId="{8EB8ECB4-B002-470C-99AF-DF60312746F3}" destId="{60135679-9E39-41D5-B3A9-3E3E62374F31}" srcOrd="0" destOrd="0" presId="urn:microsoft.com/office/officeart/2005/8/layout/hList1"/>
    <dgm:cxn modelId="{D524A3C9-C79F-4579-9638-E6CD32E5F395}" type="presOf" srcId="{E6A0EE62-C9C7-4C49-9E65-6D60988E4909}" destId="{DE6C45F4-C8B3-4BF8-811F-2A9A1CFDDCDB}" srcOrd="0" destOrd="0" presId="urn:microsoft.com/office/officeart/2005/8/layout/hList1"/>
    <dgm:cxn modelId="{EEDB0F3E-83D8-4472-A728-4CB175755273}" srcId="{4A4BE698-407B-4773-85F4-196962D33063}" destId="{C71E43CE-F861-45B3-87EB-4B2B7A79C1E1}" srcOrd="0" destOrd="0" parTransId="{5DA085EC-33D5-4FAE-B5CC-669F1F0418FE}" sibTransId="{9661FD39-C385-4F94-A30B-440E2D0235F8}"/>
    <dgm:cxn modelId="{3A6F8091-26D0-4518-98D1-A2F2C2B01716}" srcId="{8EB8ECB4-B002-470C-99AF-DF60312746F3}" destId="{4A4BE698-407B-4773-85F4-196962D33063}" srcOrd="0" destOrd="0" parTransId="{ABFF213E-D37F-4B37-BBF5-35AAC6D0A2B8}" sibTransId="{9110E4BD-A05F-43FC-943E-969F201185D9}"/>
    <dgm:cxn modelId="{4CF52F6C-0873-43DA-9584-82BC007B688D}" type="presOf" srcId="{4A4BE698-407B-4773-85F4-196962D33063}" destId="{A21B91E1-BA99-4E0D-AEB0-FF649F01A2EB}" srcOrd="0" destOrd="0" presId="urn:microsoft.com/office/officeart/2005/8/layout/hList1"/>
    <dgm:cxn modelId="{66F993C1-9C81-4D88-9277-875F69CF08A2}" type="presParOf" srcId="{60135679-9E39-41D5-B3A9-3E3E62374F31}" destId="{80A5BA0E-5ED9-4BD0-B49D-64D5BDA763B3}" srcOrd="0" destOrd="0" presId="urn:microsoft.com/office/officeart/2005/8/layout/hList1"/>
    <dgm:cxn modelId="{A7DAF9AD-58C8-4BF9-9807-197DB7354696}" type="presParOf" srcId="{80A5BA0E-5ED9-4BD0-B49D-64D5BDA763B3}" destId="{A21B91E1-BA99-4E0D-AEB0-FF649F01A2EB}" srcOrd="0" destOrd="0" presId="urn:microsoft.com/office/officeart/2005/8/layout/hList1"/>
    <dgm:cxn modelId="{C43BFAD9-AE9D-4573-B925-91A45C375703}" type="presParOf" srcId="{80A5BA0E-5ED9-4BD0-B49D-64D5BDA763B3}" destId="{94B9133E-79FC-46EE-AC39-15A02AD3B4F2}" srcOrd="1" destOrd="0" presId="urn:microsoft.com/office/officeart/2005/8/layout/hList1"/>
    <dgm:cxn modelId="{BEE1C44C-256B-4F67-8A06-D290100A1EAE}" type="presParOf" srcId="{60135679-9E39-41D5-B3A9-3E3E62374F31}" destId="{5EF70577-8BC3-4DBE-AC9C-F22062985A17}" srcOrd="1" destOrd="0" presId="urn:microsoft.com/office/officeart/2005/8/layout/hList1"/>
    <dgm:cxn modelId="{628E44A2-D6FF-4A21-AD42-1221D8334EF9}" type="presParOf" srcId="{60135679-9E39-41D5-B3A9-3E3E62374F31}" destId="{F2F6F808-1B45-4D32-BD00-F520F41E5655}" srcOrd="2" destOrd="0" presId="urn:microsoft.com/office/officeart/2005/8/layout/hList1"/>
    <dgm:cxn modelId="{499E9DB3-13FD-4F9E-B6DF-25745DA10268}" type="presParOf" srcId="{F2F6F808-1B45-4D32-BD00-F520F41E5655}" destId="{DE6C45F4-C8B3-4BF8-811F-2A9A1CFDDCDB}" srcOrd="0" destOrd="0" presId="urn:microsoft.com/office/officeart/2005/8/layout/hList1"/>
    <dgm:cxn modelId="{96DB2511-9D56-49C5-B047-4E5777F2DC7B}" type="presParOf" srcId="{F2F6F808-1B45-4D32-BD00-F520F41E5655}" destId="{17BBE2B8-6087-4ACF-89C8-A540D3B9FA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BAC98-E584-4FC2-8059-04B0D2A247E3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2F8CEC-C0C9-4B3D-AFA2-1DC5694FFE7B}">
      <dgm:prSet custT="1"/>
      <dgm:spPr/>
      <dgm:t>
        <a:bodyPr/>
        <a:lstStyle/>
        <a:p>
          <a:r>
            <a:rPr lang="en-US" sz="2800" dirty="0"/>
            <a:t>Back to the Literature...</a:t>
          </a:r>
        </a:p>
      </dgm:t>
    </dgm:pt>
    <dgm:pt modelId="{299680FC-B253-407D-A468-B2E399DF406A}" type="parTrans" cxnId="{DADFE629-1964-4B45-A4E5-AA92FC8495F9}">
      <dgm:prSet/>
      <dgm:spPr/>
      <dgm:t>
        <a:bodyPr/>
        <a:lstStyle/>
        <a:p>
          <a:endParaRPr lang="en-US"/>
        </a:p>
      </dgm:t>
    </dgm:pt>
    <dgm:pt modelId="{F6520580-3711-401B-81A3-E165AB860446}" type="sibTrans" cxnId="{DADFE629-1964-4B45-A4E5-AA92FC8495F9}">
      <dgm:prSet/>
      <dgm:spPr/>
      <dgm:t>
        <a:bodyPr/>
        <a:lstStyle/>
        <a:p>
          <a:endParaRPr lang="en-US"/>
        </a:p>
      </dgm:t>
    </dgm:pt>
    <dgm:pt modelId="{FF599205-AEC7-4966-91B1-EC56493A9E83}">
      <dgm:prSet custT="1"/>
      <dgm:spPr/>
      <dgm:t>
        <a:bodyPr/>
        <a:lstStyle/>
        <a:p>
          <a:r>
            <a:rPr lang="en-US" sz="2800" dirty="0"/>
            <a:t>EA have difficulty attaching  (the perfect storm)</a:t>
          </a:r>
        </a:p>
      </dgm:t>
    </dgm:pt>
    <dgm:pt modelId="{D441CEAA-AF29-4A3B-A033-67DF885C9EED}" type="parTrans" cxnId="{A9F053C7-3083-4F84-990F-5BC79AADF384}">
      <dgm:prSet/>
      <dgm:spPr/>
      <dgm:t>
        <a:bodyPr/>
        <a:lstStyle/>
        <a:p>
          <a:endParaRPr lang="en-US"/>
        </a:p>
      </dgm:t>
    </dgm:pt>
    <dgm:pt modelId="{96F6D704-BBB6-45B7-AD6A-81214CDC8B30}" type="sibTrans" cxnId="{A9F053C7-3083-4F84-990F-5BC79AADF384}">
      <dgm:prSet/>
      <dgm:spPr/>
      <dgm:t>
        <a:bodyPr/>
        <a:lstStyle/>
        <a:p>
          <a:endParaRPr lang="en-US"/>
        </a:p>
      </dgm:t>
    </dgm:pt>
    <dgm:pt modelId="{DC53915F-AF45-46F3-A2F2-23F6F628C615}">
      <dgm:prSet custT="1"/>
      <dgm:spPr/>
      <dgm:t>
        <a:bodyPr/>
        <a:lstStyle/>
        <a:p>
          <a:r>
            <a:rPr lang="en-US" sz="2800" dirty="0"/>
            <a:t>If foster/kinship homes have training specific to </a:t>
          </a:r>
        </a:p>
      </dgm:t>
    </dgm:pt>
    <dgm:pt modelId="{B6823A37-2D3F-4827-9A9D-2200226E206E}" type="parTrans" cxnId="{14C68ED8-CCA8-44D3-9F1E-55C4A177464D}">
      <dgm:prSet/>
      <dgm:spPr/>
      <dgm:t>
        <a:bodyPr/>
        <a:lstStyle/>
        <a:p>
          <a:endParaRPr lang="en-US"/>
        </a:p>
      </dgm:t>
    </dgm:pt>
    <dgm:pt modelId="{26D46AA8-4A0B-426A-B954-9839170CC617}" type="sibTrans" cxnId="{14C68ED8-CCA8-44D3-9F1E-55C4A177464D}">
      <dgm:prSet/>
      <dgm:spPr/>
      <dgm:t>
        <a:bodyPr/>
        <a:lstStyle/>
        <a:p>
          <a:endParaRPr lang="en-US"/>
        </a:p>
      </dgm:t>
    </dgm:pt>
    <dgm:pt modelId="{B24C1C4D-EA41-4005-9270-F18539FA1B0B}">
      <dgm:prSet custT="1"/>
      <dgm:spPr/>
      <dgm:t>
        <a:bodyPr/>
        <a:lstStyle/>
        <a:p>
          <a:r>
            <a:rPr lang="en-US" sz="2800" dirty="0"/>
            <a:t>Early Adolescent Development/Attachment</a:t>
          </a:r>
        </a:p>
      </dgm:t>
    </dgm:pt>
    <dgm:pt modelId="{37B2A556-9ACD-45D4-998C-C8986F80222B}" type="parTrans" cxnId="{8A917944-5852-49BF-A53E-AD37E3B45B55}">
      <dgm:prSet/>
      <dgm:spPr/>
      <dgm:t>
        <a:bodyPr/>
        <a:lstStyle/>
        <a:p>
          <a:endParaRPr lang="en-US"/>
        </a:p>
      </dgm:t>
    </dgm:pt>
    <dgm:pt modelId="{464A49F5-8446-4E62-A4F3-623722C8AFBD}" type="sibTrans" cxnId="{8A917944-5852-49BF-A53E-AD37E3B45B55}">
      <dgm:prSet/>
      <dgm:spPr/>
      <dgm:t>
        <a:bodyPr/>
        <a:lstStyle/>
        <a:p>
          <a:endParaRPr lang="en-US"/>
        </a:p>
      </dgm:t>
    </dgm:pt>
    <dgm:pt modelId="{4F27D8CC-AEFD-413D-84A4-F85D73038BDD}">
      <dgm:prSet custT="1"/>
      <dgm:spPr/>
      <dgm:t>
        <a:bodyPr/>
        <a:lstStyle/>
        <a:p>
          <a:pPr>
            <a:buNone/>
          </a:pPr>
          <a:r>
            <a:rPr lang="en-US" sz="2800" dirty="0"/>
            <a:t>AND</a:t>
          </a:r>
        </a:p>
      </dgm:t>
    </dgm:pt>
    <dgm:pt modelId="{04225904-553C-4FD0-B3C2-C76F8AF7918E}" type="parTrans" cxnId="{3EC3DB73-0C9B-4EEB-B088-9FD745329C0F}">
      <dgm:prSet/>
      <dgm:spPr/>
      <dgm:t>
        <a:bodyPr/>
        <a:lstStyle/>
        <a:p>
          <a:endParaRPr lang="en-US"/>
        </a:p>
      </dgm:t>
    </dgm:pt>
    <dgm:pt modelId="{396102B0-BD7C-49A9-956C-CC7C7D32DF62}" type="sibTrans" cxnId="{3EC3DB73-0C9B-4EEB-B088-9FD745329C0F}">
      <dgm:prSet/>
      <dgm:spPr/>
      <dgm:t>
        <a:bodyPr/>
        <a:lstStyle/>
        <a:p>
          <a:endParaRPr lang="en-US"/>
        </a:p>
      </dgm:t>
    </dgm:pt>
    <dgm:pt modelId="{839A7C1B-445C-418F-A28F-7BA7EEE66FD4}">
      <dgm:prSet custT="1"/>
      <dgm:spPr/>
      <dgm:t>
        <a:bodyPr/>
        <a:lstStyle/>
        <a:p>
          <a:r>
            <a:rPr lang="en-US" sz="2800" dirty="0"/>
            <a:t>Trauma resiliency</a:t>
          </a:r>
        </a:p>
      </dgm:t>
    </dgm:pt>
    <dgm:pt modelId="{B20A7024-B6AF-4F41-9657-E8C0FE7ACD4E}" type="parTrans" cxnId="{BFE781FF-6B33-4A75-B723-704AD3CC5943}">
      <dgm:prSet/>
      <dgm:spPr/>
      <dgm:t>
        <a:bodyPr/>
        <a:lstStyle/>
        <a:p>
          <a:endParaRPr lang="en-US"/>
        </a:p>
      </dgm:t>
    </dgm:pt>
    <dgm:pt modelId="{C8F29FB5-5B1F-4469-83B1-DE8E43E13A03}" type="sibTrans" cxnId="{BFE781FF-6B33-4A75-B723-704AD3CC5943}">
      <dgm:prSet/>
      <dgm:spPr/>
      <dgm:t>
        <a:bodyPr/>
        <a:lstStyle/>
        <a:p>
          <a:endParaRPr lang="en-US"/>
        </a:p>
      </dgm:t>
    </dgm:pt>
    <dgm:pt modelId="{A5F47AD0-44C9-4F46-9334-881037272C71}">
      <dgm:prSet custT="1"/>
      <dgm:spPr/>
      <dgm:t>
        <a:bodyPr/>
        <a:lstStyle/>
        <a:p>
          <a:pPr>
            <a:buNone/>
          </a:pPr>
          <a:r>
            <a:rPr lang="en-US" sz="2800" dirty="0"/>
            <a:t>THIS CAN OVERCOME THE YOUTH FACTORS</a:t>
          </a:r>
        </a:p>
      </dgm:t>
    </dgm:pt>
    <dgm:pt modelId="{96C6CDEC-915D-4549-9312-DD24EF22A8B4}" type="parTrans" cxnId="{0FFC8FBE-2277-4625-BB94-1FFE13DA0E52}">
      <dgm:prSet/>
      <dgm:spPr/>
      <dgm:t>
        <a:bodyPr/>
        <a:lstStyle/>
        <a:p>
          <a:endParaRPr lang="en-US"/>
        </a:p>
      </dgm:t>
    </dgm:pt>
    <dgm:pt modelId="{7BEA4EC2-15E0-48EC-9C32-160779155E49}" type="sibTrans" cxnId="{0FFC8FBE-2277-4625-BB94-1FFE13DA0E52}">
      <dgm:prSet/>
      <dgm:spPr/>
      <dgm:t>
        <a:bodyPr/>
        <a:lstStyle/>
        <a:p>
          <a:endParaRPr lang="en-US"/>
        </a:p>
      </dgm:t>
    </dgm:pt>
    <dgm:pt modelId="{FDF2032C-475B-47E1-A8B5-03CFB509ED82}" type="pres">
      <dgm:prSet presAssocID="{FC3BAC98-E584-4FC2-8059-04B0D2A247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A37FBC-3DBE-4CD2-931B-6A4134820F4B}" type="pres">
      <dgm:prSet presAssocID="{392F8CEC-C0C9-4B3D-AFA2-1DC5694FFE7B}" presName="parentLin" presStyleCnt="0"/>
      <dgm:spPr/>
    </dgm:pt>
    <dgm:pt modelId="{D216FA28-F8F5-49F4-85D4-2953C1C6813F}" type="pres">
      <dgm:prSet presAssocID="{392F8CEC-C0C9-4B3D-AFA2-1DC5694FFE7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5D816FD-FA72-41AB-95D5-5BB63943C512}" type="pres">
      <dgm:prSet presAssocID="{392F8CEC-C0C9-4B3D-AFA2-1DC5694FFE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8AEE6-F8DD-4003-A612-D3B859212EF3}" type="pres">
      <dgm:prSet presAssocID="{392F8CEC-C0C9-4B3D-AFA2-1DC5694FFE7B}" presName="negativeSpace" presStyleCnt="0"/>
      <dgm:spPr/>
    </dgm:pt>
    <dgm:pt modelId="{41B4CE8D-BE92-4FE3-B2AA-2C9076E5F168}" type="pres">
      <dgm:prSet presAssocID="{392F8CEC-C0C9-4B3D-AFA2-1DC5694FFE7B}" presName="childText" presStyleLbl="conFgAcc1" presStyleIdx="0" presStyleCnt="3">
        <dgm:presLayoutVars>
          <dgm:bulletEnabled val="1"/>
        </dgm:presLayoutVars>
      </dgm:prSet>
      <dgm:spPr/>
    </dgm:pt>
    <dgm:pt modelId="{0C5E375D-E865-498C-A2A5-6DC80A2E5D31}" type="pres">
      <dgm:prSet presAssocID="{F6520580-3711-401B-81A3-E165AB860446}" presName="spaceBetweenRectangles" presStyleCnt="0"/>
      <dgm:spPr/>
    </dgm:pt>
    <dgm:pt modelId="{42BBD0C4-4FFF-477D-BFE9-B14B504823C8}" type="pres">
      <dgm:prSet presAssocID="{FF599205-AEC7-4966-91B1-EC56493A9E83}" presName="parentLin" presStyleCnt="0"/>
      <dgm:spPr/>
    </dgm:pt>
    <dgm:pt modelId="{224C959C-82E3-4AC8-BE22-49362382866A}" type="pres">
      <dgm:prSet presAssocID="{FF599205-AEC7-4966-91B1-EC56493A9E8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336217F-0179-4D89-B9E6-A79EE715217B}" type="pres">
      <dgm:prSet presAssocID="{FF599205-AEC7-4966-91B1-EC56493A9E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1572-0E26-4D3C-A1FC-8B219A29A450}" type="pres">
      <dgm:prSet presAssocID="{FF599205-AEC7-4966-91B1-EC56493A9E83}" presName="negativeSpace" presStyleCnt="0"/>
      <dgm:spPr/>
    </dgm:pt>
    <dgm:pt modelId="{EC79091E-F5F1-49C3-A8A0-A40AE962BE1B}" type="pres">
      <dgm:prSet presAssocID="{FF599205-AEC7-4966-91B1-EC56493A9E83}" presName="childText" presStyleLbl="conFgAcc1" presStyleIdx="1" presStyleCnt="3">
        <dgm:presLayoutVars>
          <dgm:bulletEnabled val="1"/>
        </dgm:presLayoutVars>
      </dgm:prSet>
      <dgm:spPr/>
    </dgm:pt>
    <dgm:pt modelId="{4A53DBAD-7899-4155-BC38-A0D919721B6B}" type="pres">
      <dgm:prSet presAssocID="{96F6D704-BBB6-45B7-AD6A-81214CDC8B30}" presName="spaceBetweenRectangles" presStyleCnt="0"/>
      <dgm:spPr/>
    </dgm:pt>
    <dgm:pt modelId="{F4AA6E4F-0367-4BE2-B7FE-8C3F3AE6803B}" type="pres">
      <dgm:prSet presAssocID="{DC53915F-AF45-46F3-A2F2-23F6F628C615}" presName="parentLin" presStyleCnt="0"/>
      <dgm:spPr/>
    </dgm:pt>
    <dgm:pt modelId="{CC9C956D-F79C-4FBF-9D82-FAF766809337}" type="pres">
      <dgm:prSet presAssocID="{DC53915F-AF45-46F3-A2F2-23F6F628C61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364C7FB-FA07-4BD1-99E1-C0B61EA162E3}" type="pres">
      <dgm:prSet presAssocID="{DC53915F-AF45-46F3-A2F2-23F6F628C6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1FE01-4E9C-46AE-B63B-638680AA2466}" type="pres">
      <dgm:prSet presAssocID="{DC53915F-AF45-46F3-A2F2-23F6F628C615}" presName="negativeSpace" presStyleCnt="0"/>
      <dgm:spPr/>
    </dgm:pt>
    <dgm:pt modelId="{DD9A90C6-8F77-412C-A9BD-86EF4AB917FD}" type="pres">
      <dgm:prSet presAssocID="{DC53915F-AF45-46F3-A2F2-23F6F628C61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8E11B5-E68B-4A1E-A769-1D09841EF382}" type="presOf" srcId="{FF599205-AEC7-4966-91B1-EC56493A9E83}" destId="{224C959C-82E3-4AC8-BE22-49362382866A}" srcOrd="0" destOrd="0" presId="urn:microsoft.com/office/officeart/2005/8/layout/list1"/>
    <dgm:cxn modelId="{F47799EA-BAFB-4FC4-9855-12F2995465B8}" type="presOf" srcId="{FF599205-AEC7-4966-91B1-EC56493A9E83}" destId="{F336217F-0179-4D89-B9E6-A79EE715217B}" srcOrd="1" destOrd="0" presId="urn:microsoft.com/office/officeart/2005/8/layout/list1"/>
    <dgm:cxn modelId="{3EC3DB73-0C9B-4EEB-B088-9FD745329C0F}" srcId="{DC53915F-AF45-46F3-A2F2-23F6F628C615}" destId="{4F27D8CC-AEFD-413D-84A4-F85D73038BDD}" srcOrd="1" destOrd="0" parTransId="{04225904-553C-4FD0-B3C2-C76F8AF7918E}" sibTransId="{396102B0-BD7C-49A9-956C-CC7C7D32DF62}"/>
    <dgm:cxn modelId="{12320BBA-F671-485A-8C7F-51C8F1AD2A30}" type="presOf" srcId="{4F27D8CC-AEFD-413D-84A4-F85D73038BDD}" destId="{DD9A90C6-8F77-412C-A9BD-86EF4AB917FD}" srcOrd="0" destOrd="1" presId="urn:microsoft.com/office/officeart/2005/8/layout/list1"/>
    <dgm:cxn modelId="{14C68ED8-CCA8-44D3-9F1E-55C4A177464D}" srcId="{FC3BAC98-E584-4FC2-8059-04B0D2A247E3}" destId="{DC53915F-AF45-46F3-A2F2-23F6F628C615}" srcOrd="2" destOrd="0" parTransId="{B6823A37-2D3F-4827-9A9D-2200226E206E}" sibTransId="{26D46AA8-4A0B-426A-B954-9839170CC617}"/>
    <dgm:cxn modelId="{E08F28BF-E247-43D7-ADF9-97D9EA899D29}" type="presOf" srcId="{A5F47AD0-44C9-4F46-9334-881037272C71}" destId="{DD9A90C6-8F77-412C-A9BD-86EF4AB917FD}" srcOrd="0" destOrd="3" presId="urn:microsoft.com/office/officeart/2005/8/layout/list1"/>
    <dgm:cxn modelId="{72B51041-0544-443E-A5DA-BF580A9AF663}" type="presOf" srcId="{392F8CEC-C0C9-4B3D-AFA2-1DC5694FFE7B}" destId="{95D816FD-FA72-41AB-95D5-5BB63943C512}" srcOrd="1" destOrd="0" presId="urn:microsoft.com/office/officeart/2005/8/layout/list1"/>
    <dgm:cxn modelId="{AA80C0D9-2360-498B-A7C8-034D838D75B7}" type="presOf" srcId="{839A7C1B-445C-418F-A28F-7BA7EEE66FD4}" destId="{DD9A90C6-8F77-412C-A9BD-86EF4AB917FD}" srcOrd="0" destOrd="2" presId="urn:microsoft.com/office/officeart/2005/8/layout/list1"/>
    <dgm:cxn modelId="{BAF64814-AD00-46C1-8623-8B88B509AA0C}" type="presOf" srcId="{DC53915F-AF45-46F3-A2F2-23F6F628C615}" destId="{8364C7FB-FA07-4BD1-99E1-C0B61EA162E3}" srcOrd="1" destOrd="0" presId="urn:microsoft.com/office/officeart/2005/8/layout/list1"/>
    <dgm:cxn modelId="{0FFC8FBE-2277-4625-BB94-1FFE13DA0E52}" srcId="{DC53915F-AF45-46F3-A2F2-23F6F628C615}" destId="{A5F47AD0-44C9-4F46-9334-881037272C71}" srcOrd="3" destOrd="0" parTransId="{96C6CDEC-915D-4549-9312-DD24EF22A8B4}" sibTransId="{7BEA4EC2-15E0-48EC-9C32-160779155E49}"/>
    <dgm:cxn modelId="{DADFE629-1964-4B45-A4E5-AA92FC8495F9}" srcId="{FC3BAC98-E584-4FC2-8059-04B0D2A247E3}" destId="{392F8CEC-C0C9-4B3D-AFA2-1DC5694FFE7B}" srcOrd="0" destOrd="0" parTransId="{299680FC-B253-407D-A468-B2E399DF406A}" sibTransId="{F6520580-3711-401B-81A3-E165AB860446}"/>
    <dgm:cxn modelId="{50B53AB9-FF33-4B8A-AC1A-81464C24139E}" type="presOf" srcId="{DC53915F-AF45-46F3-A2F2-23F6F628C615}" destId="{CC9C956D-F79C-4FBF-9D82-FAF766809337}" srcOrd="0" destOrd="0" presId="urn:microsoft.com/office/officeart/2005/8/layout/list1"/>
    <dgm:cxn modelId="{A9F053C7-3083-4F84-990F-5BC79AADF384}" srcId="{FC3BAC98-E584-4FC2-8059-04B0D2A247E3}" destId="{FF599205-AEC7-4966-91B1-EC56493A9E83}" srcOrd="1" destOrd="0" parTransId="{D441CEAA-AF29-4A3B-A033-67DF885C9EED}" sibTransId="{96F6D704-BBB6-45B7-AD6A-81214CDC8B30}"/>
    <dgm:cxn modelId="{087C161C-0F31-4823-8B45-18DA82AD5FDD}" type="presOf" srcId="{392F8CEC-C0C9-4B3D-AFA2-1DC5694FFE7B}" destId="{D216FA28-F8F5-49F4-85D4-2953C1C6813F}" srcOrd="0" destOrd="0" presId="urn:microsoft.com/office/officeart/2005/8/layout/list1"/>
    <dgm:cxn modelId="{8A917944-5852-49BF-A53E-AD37E3B45B55}" srcId="{DC53915F-AF45-46F3-A2F2-23F6F628C615}" destId="{B24C1C4D-EA41-4005-9270-F18539FA1B0B}" srcOrd="0" destOrd="0" parTransId="{37B2A556-9ACD-45D4-998C-C8986F80222B}" sibTransId="{464A49F5-8446-4E62-A4F3-623722C8AFBD}"/>
    <dgm:cxn modelId="{BFE781FF-6B33-4A75-B723-704AD3CC5943}" srcId="{DC53915F-AF45-46F3-A2F2-23F6F628C615}" destId="{839A7C1B-445C-418F-A28F-7BA7EEE66FD4}" srcOrd="2" destOrd="0" parTransId="{B20A7024-B6AF-4F41-9657-E8C0FE7ACD4E}" sibTransId="{C8F29FB5-5B1F-4469-83B1-DE8E43E13A03}"/>
    <dgm:cxn modelId="{B73E71EA-3C16-4D46-A4A0-4CEC22E0E44E}" type="presOf" srcId="{FC3BAC98-E584-4FC2-8059-04B0D2A247E3}" destId="{FDF2032C-475B-47E1-A8B5-03CFB509ED82}" srcOrd="0" destOrd="0" presId="urn:microsoft.com/office/officeart/2005/8/layout/list1"/>
    <dgm:cxn modelId="{52A133EF-180A-4BFB-8E06-757297C74223}" type="presOf" srcId="{B24C1C4D-EA41-4005-9270-F18539FA1B0B}" destId="{DD9A90C6-8F77-412C-A9BD-86EF4AB917FD}" srcOrd="0" destOrd="0" presId="urn:microsoft.com/office/officeart/2005/8/layout/list1"/>
    <dgm:cxn modelId="{A7B64A90-F363-4552-A6D9-2F10DFA3DE41}" type="presParOf" srcId="{FDF2032C-475B-47E1-A8B5-03CFB509ED82}" destId="{47A37FBC-3DBE-4CD2-931B-6A4134820F4B}" srcOrd="0" destOrd="0" presId="urn:microsoft.com/office/officeart/2005/8/layout/list1"/>
    <dgm:cxn modelId="{EF831072-6414-480D-836A-6938169B82B8}" type="presParOf" srcId="{47A37FBC-3DBE-4CD2-931B-6A4134820F4B}" destId="{D216FA28-F8F5-49F4-85D4-2953C1C6813F}" srcOrd="0" destOrd="0" presId="urn:microsoft.com/office/officeart/2005/8/layout/list1"/>
    <dgm:cxn modelId="{E8648163-E9D5-4E59-B96E-28BDB4710B82}" type="presParOf" srcId="{47A37FBC-3DBE-4CD2-931B-6A4134820F4B}" destId="{95D816FD-FA72-41AB-95D5-5BB63943C512}" srcOrd="1" destOrd="0" presId="urn:microsoft.com/office/officeart/2005/8/layout/list1"/>
    <dgm:cxn modelId="{A59EC728-42BF-49B4-A596-8EF889DBEB9F}" type="presParOf" srcId="{FDF2032C-475B-47E1-A8B5-03CFB509ED82}" destId="{4CE8AEE6-F8DD-4003-A612-D3B859212EF3}" srcOrd="1" destOrd="0" presId="urn:microsoft.com/office/officeart/2005/8/layout/list1"/>
    <dgm:cxn modelId="{A669186E-02E3-4C23-99B7-01A825DC7C84}" type="presParOf" srcId="{FDF2032C-475B-47E1-A8B5-03CFB509ED82}" destId="{41B4CE8D-BE92-4FE3-B2AA-2C9076E5F168}" srcOrd="2" destOrd="0" presId="urn:microsoft.com/office/officeart/2005/8/layout/list1"/>
    <dgm:cxn modelId="{C6FB1FCB-AB7D-43D5-B6DD-FA39C0367C89}" type="presParOf" srcId="{FDF2032C-475B-47E1-A8B5-03CFB509ED82}" destId="{0C5E375D-E865-498C-A2A5-6DC80A2E5D31}" srcOrd="3" destOrd="0" presId="urn:microsoft.com/office/officeart/2005/8/layout/list1"/>
    <dgm:cxn modelId="{5BFF6B35-4362-4341-BBE6-AA789938388A}" type="presParOf" srcId="{FDF2032C-475B-47E1-A8B5-03CFB509ED82}" destId="{42BBD0C4-4FFF-477D-BFE9-B14B504823C8}" srcOrd="4" destOrd="0" presId="urn:microsoft.com/office/officeart/2005/8/layout/list1"/>
    <dgm:cxn modelId="{13A6F956-5595-49DE-ADDE-3C8D9C809F11}" type="presParOf" srcId="{42BBD0C4-4FFF-477D-BFE9-B14B504823C8}" destId="{224C959C-82E3-4AC8-BE22-49362382866A}" srcOrd="0" destOrd="0" presId="urn:microsoft.com/office/officeart/2005/8/layout/list1"/>
    <dgm:cxn modelId="{60C64459-D0B8-468E-930C-A1AFA91A2C84}" type="presParOf" srcId="{42BBD0C4-4FFF-477D-BFE9-B14B504823C8}" destId="{F336217F-0179-4D89-B9E6-A79EE715217B}" srcOrd="1" destOrd="0" presId="urn:microsoft.com/office/officeart/2005/8/layout/list1"/>
    <dgm:cxn modelId="{EEBAE2F0-1319-48B9-9F24-150445E6A50F}" type="presParOf" srcId="{FDF2032C-475B-47E1-A8B5-03CFB509ED82}" destId="{794A1572-0E26-4D3C-A1FC-8B219A29A450}" srcOrd="5" destOrd="0" presId="urn:microsoft.com/office/officeart/2005/8/layout/list1"/>
    <dgm:cxn modelId="{1972BA1B-5508-443B-805D-C9DAF19A3906}" type="presParOf" srcId="{FDF2032C-475B-47E1-A8B5-03CFB509ED82}" destId="{EC79091E-F5F1-49C3-A8A0-A40AE962BE1B}" srcOrd="6" destOrd="0" presId="urn:microsoft.com/office/officeart/2005/8/layout/list1"/>
    <dgm:cxn modelId="{83866974-B867-4618-AD6E-8CBE9FE50701}" type="presParOf" srcId="{FDF2032C-475B-47E1-A8B5-03CFB509ED82}" destId="{4A53DBAD-7899-4155-BC38-A0D919721B6B}" srcOrd="7" destOrd="0" presId="urn:microsoft.com/office/officeart/2005/8/layout/list1"/>
    <dgm:cxn modelId="{C91DA996-1BCA-4D76-8997-ECB9FF1734F0}" type="presParOf" srcId="{FDF2032C-475B-47E1-A8B5-03CFB509ED82}" destId="{F4AA6E4F-0367-4BE2-B7FE-8C3F3AE6803B}" srcOrd="8" destOrd="0" presId="urn:microsoft.com/office/officeart/2005/8/layout/list1"/>
    <dgm:cxn modelId="{86DB2A00-A900-4FE0-A335-C3CF1C572DB9}" type="presParOf" srcId="{F4AA6E4F-0367-4BE2-B7FE-8C3F3AE6803B}" destId="{CC9C956D-F79C-4FBF-9D82-FAF766809337}" srcOrd="0" destOrd="0" presId="urn:microsoft.com/office/officeart/2005/8/layout/list1"/>
    <dgm:cxn modelId="{E48FF38E-3E66-4653-937D-806352C4329E}" type="presParOf" srcId="{F4AA6E4F-0367-4BE2-B7FE-8C3F3AE6803B}" destId="{8364C7FB-FA07-4BD1-99E1-C0B61EA162E3}" srcOrd="1" destOrd="0" presId="urn:microsoft.com/office/officeart/2005/8/layout/list1"/>
    <dgm:cxn modelId="{472373D9-A534-4F27-A187-23875C332535}" type="presParOf" srcId="{FDF2032C-475B-47E1-A8B5-03CFB509ED82}" destId="{58C1FE01-4E9C-46AE-B63B-638680AA2466}" srcOrd="9" destOrd="0" presId="urn:microsoft.com/office/officeart/2005/8/layout/list1"/>
    <dgm:cxn modelId="{C96EA91F-2BEA-4C6E-AF36-1606CDEFED30}" type="presParOf" srcId="{FDF2032C-475B-47E1-A8B5-03CFB509ED82}" destId="{DD9A90C6-8F77-412C-A9BD-86EF4AB917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E7131F-A9A2-4AF7-9784-D347C566996F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DEC514-1F69-44AA-9742-3293CBB36EF0}">
      <dgm:prSet custT="1"/>
      <dgm:spPr/>
      <dgm:t>
        <a:bodyPr/>
        <a:lstStyle/>
        <a:p>
          <a:r>
            <a:rPr lang="en-US" sz="2000" dirty="0"/>
            <a:t>Early Adolescence = 2</a:t>
          </a:r>
          <a:r>
            <a:rPr lang="en-US" sz="2000" baseline="30000" dirty="0"/>
            <a:t>nd</a:t>
          </a:r>
          <a:r>
            <a:rPr lang="en-US" sz="2000" dirty="0"/>
            <a:t> most critical attachment period</a:t>
          </a:r>
        </a:p>
      </dgm:t>
    </dgm:pt>
    <dgm:pt modelId="{4502FA1B-21FC-4A1C-88BB-0018CC9189C8}" type="parTrans" cxnId="{1E20F034-3AEE-4963-8B51-35170D778652}">
      <dgm:prSet/>
      <dgm:spPr/>
      <dgm:t>
        <a:bodyPr/>
        <a:lstStyle/>
        <a:p>
          <a:endParaRPr lang="en-US"/>
        </a:p>
      </dgm:t>
    </dgm:pt>
    <dgm:pt modelId="{F75FE92C-A2D1-4B71-B999-B7072576066D}" type="sibTrans" cxnId="{1E20F034-3AEE-4963-8B51-35170D778652}">
      <dgm:prSet/>
      <dgm:spPr/>
      <dgm:t>
        <a:bodyPr/>
        <a:lstStyle/>
        <a:p>
          <a:endParaRPr lang="en-US"/>
        </a:p>
      </dgm:t>
    </dgm:pt>
    <dgm:pt modelId="{71CE4020-2186-49F5-B8F4-A01A21D34740}">
      <dgm:prSet custT="1"/>
      <dgm:spPr/>
      <dgm:t>
        <a:bodyPr/>
        <a:lstStyle/>
        <a:p>
          <a:r>
            <a:rPr lang="en-US" sz="2000" dirty="0"/>
            <a:t>FH/KH = best placement option </a:t>
          </a:r>
        </a:p>
      </dgm:t>
    </dgm:pt>
    <dgm:pt modelId="{8BA6E3D4-2AF6-43C4-985B-411A497E5EBC}" type="parTrans" cxnId="{C4DD3040-5B00-4861-97F2-30F0010F81A4}">
      <dgm:prSet/>
      <dgm:spPr/>
      <dgm:t>
        <a:bodyPr/>
        <a:lstStyle/>
        <a:p>
          <a:endParaRPr lang="en-US"/>
        </a:p>
      </dgm:t>
    </dgm:pt>
    <dgm:pt modelId="{1460071F-D101-4D9F-9713-E40D8611BF81}" type="sibTrans" cxnId="{C4DD3040-5B00-4861-97F2-30F0010F81A4}">
      <dgm:prSet/>
      <dgm:spPr/>
      <dgm:t>
        <a:bodyPr/>
        <a:lstStyle/>
        <a:p>
          <a:endParaRPr lang="en-US"/>
        </a:p>
      </dgm:t>
    </dgm:pt>
    <dgm:pt modelId="{E9B8D31C-C0C5-4BE4-B4A2-57370568A76F}">
      <dgm:prSet custT="1"/>
      <dgm:spPr/>
      <dgm:t>
        <a:bodyPr/>
        <a:lstStyle/>
        <a:p>
          <a:r>
            <a:rPr lang="en-US" sz="1800" dirty="0"/>
            <a:t>Siblings are critical, so critical that no individuals without siblings were securely attached.</a:t>
          </a:r>
        </a:p>
      </dgm:t>
    </dgm:pt>
    <dgm:pt modelId="{A8841CE4-DA64-4399-A599-6C4560F58E62}" type="parTrans" cxnId="{D2EA55B8-BD20-4728-8235-C21F1FC78A90}">
      <dgm:prSet/>
      <dgm:spPr/>
      <dgm:t>
        <a:bodyPr/>
        <a:lstStyle/>
        <a:p>
          <a:endParaRPr lang="en-US"/>
        </a:p>
      </dgm:t>
    </dgm:pt>
    <dgm:pt modelId="{A79D478A-2C69-44BD-8D64-2916A2B27C86}" type="sibTrans" cxnId="{D2EA55B8-BD20-4728-8235-C21F1FC78A90}">
      <dgm:prSet/>
      <dgm:spPr/>
      <dgm:t>
        <a:bodyPr/>
        <a:lstStyle/>
        <a:p>
          <a:endParaRPr lang="en-US"/>
        </a:p>
      </dgm:t>
    </dgm:pt>
    <dgm:pt modelId="{A6F7AB80-E9DF-46DC-9E94-3171ABB17D3D}">
      <dgm:prSet custT="1"/>
      <dgm:spPr/>
      <dgm:t>
        <a:bodyPr/>
        <a:lstStyle/>
        <a:p>
          <a:r>
            <a:rPr lang="en-US" sz="2000" dirty="0"/>
            <a:t>EA need attachment to both adults and sibs</a:t>
          </a:r>
        </a:p>
      </dgm:t>
    </dgm:pt>
    <dgm:pt modelId="{7A66C910-A00F-44D9-BC9B-6CB267EDFDC3}" type="parTrans" cxnId="{BEB01CBA-183E-462E-B772-5E8EE55C2855}">
      <dgm:prSet/>
      <dgm:spPr/>
      <dgm:t>
        <a:bodyPr/>
        <a:lstStyle/>
        <a:p>
          <a:endParaRPr lang="en-US"/>
        </a:p>
      </dgm:t>
    </dgm:pt>
    <dgm:pt modelId="{157ACDA1-241E-44FA-AFEC-EB3EA90AFAA1}" type="sibTrans" cxnId="{BEB01CBA-183E-462E-B772-5E8EE55C2855}">
      <dgm:prSet/>
      <dgm:spPr/>
      <dgm:t>
        <a:bodyPr/>
        <a:lstStyle/>
        <a:p>
          <a:endParaRPr lang="en-US"/>
        </a:p>
      </dgm:t>
    </dgm:pt>
    <dgm:pt modelId="{34F538B4-FD60-4F16-9EEB-45190CBB4A1B}">
      <dgm:prSet custT="1"/>
      <dgm:spPr/>
      <dgm:t>
        <a:bodyPr/>
        <a:lstStyle/>
        <a:p>
          <a:r>
            <a:rPr lang="en-US" sz="1800" dirty="0"/>
            <a:t> FP/KPs need trained on EA development/attachment &amp; trauma for  best likelihood of attachment post-placement</a:t>
          </a:r>
        </a:p>
      </dgm:t>
    </dgm:pt>
    <dgm:pt modelId="{E3D5E4A4-6D30-4D20-A52E-1AAE0E4D59EA}" type="parTrans" cxnId="{1DDBDB59-F449-4118-A238-5D89EB552236}">
      <dgm:prSet/>
      <dgm:spPr/>
      <dgm:t>
        <a:bodyPr/>
        <a:lstStyle/>
        <a:p>
          <a:endParaRPr lang="en-US"/>
        </a:p>
      </dgm:t>
    </dgm:pt>
    <dgm:pt modelId="{86137DF8-5A74-4654-9B4B-FC460E6D0E06}" type="sibTrans" cxnId="{1DDBDB59-F449-4118-A238-5D89EB552236}">
      <dgm:prSet/>
      <dgm:spPr/>
      <dgm:t>
        <a:bodyPr/>
        <a:lstStyle/>
        <a:p>
          <a:endParaRPr lang="en-US"/>
        </a:p>
      </dgm:t>
    </dgm:pt>
    <dgm:pt modelId="{7F498D7F-8F16-4832-B1EC-D1A073FD280F}" type="pres">
      <dgm:prSet presAssocID="{10E7131F-A9A2-4AF7-9784-D347C56699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08A2C-0F21-4D69-98D1-584F9FCDB9B0}" type="pres">
      <dgm:prSet presAssocID="{10E7131F-A9A2-4AF7-9784-D347C566996F}" presName="fgShape" presStyleLbl="fgShp" presStyleIdx="0" presStyleCnt="1" custLinFactNeighborY="21901"/>
      <dgm:spPr/>
    </dgm:pt>
    <dgm:pt modelId="{89A198C5-42CA-45DE-B825-7FD3A97320F0}" type="pres">
      <dgm:prSet presAssocID="{10E7131F-A9A2-4AF7-9784-D347C566996F}" presName="linComp" presStyleCnt="0"/>
      <dgm:spPr/>
    </dgm:pt>
    <dgm:pt modelId="{22DCB71A-E372-44BF-8441-CD299B8EB6AE}" type="pres">
      <dgm:prSet presAssocID="{FFDEC514-1F69-44AA-9742-3293CBB36EF0}" presName="compNode" presStyleCnt="0"/>
      <dgm:spPr/>
    </dgm:pt>
    <dgm:pt modelId="{D18876DD-AFE8-499B-828E-9D5C21772949}" type="pres">
      <dgm:prSet presAssocID="{FFDEC514-1F69-44AA-9742-3293CBB36EF0}" presName="bkgdShape" presStyleLbl="node1" presStyleIdx="0" presStyleCnt="5" custLinFactNeighborX="8"/>
      <dgm:spPr/>
      <dgm:t>
        <a:bodyPr/>
        <a:lstStyle/>
        <a:p>
          <a:endParaRPr lang="en-US"/>
        </a:p>
      </dgm:t>
    </dgm:pt>
    <dgm:pt modelId="{85B91D9C-7293-4355-92E6-0A4236E7E36A}" type="pres">
      <dgm:prSet presAssocID="{FFDEC514-1F69-44AA-9742-3293CBB36EF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DEE3D-8321-4A77-9B3F-1AD8703E5957}" type="pres">
      <dgm:prSet presAssocID="{FFDEC514-1F69-44AA-9742-3293CBB36EF0}" presName="invisiNode" presStyleLbl="node1" presStyleIdx="0" presStyleCnt="5"/>
      <dgm:spPr/>
    </dgm:pt>
    <dgm:pt modelId="{213AEEF8-F335-4EDF-9250-A49B4E202BE3}" type="pres">
      <dgm:prSet presAssocID="{FFDEC514-1F69-44AA-9742-3293CBB36EF0}" presName="imagNode" presStyleLbl="fgImgPlace1" presStyleIdx="0" presStyleCnt="5" custLinFactNeighborY="-64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 with solid fill"/>
        </a:ext>
      </dgm:extLst>
    </dgm:pt>
    <dgm:pt modelId="{825C9A53-C4C8-4CFA-BED7-5DE72128732C}" type="pres">
      <dgm:prSet presAssocID="{F75FE92C-A2D1-4B71-B999-B707257606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9D4BA7-F134-4470-ABA2-41BB83FC6179}" type="pres">
      <dgm:prSet presAssocID="{71CE4020-2186-49F5-B8F4-A01A21D34740}" presName="compNode" presStyleCnt="0"/>
      <dgm:spPr/>
    </dgm:pt>
    <dgm:pt modelId="{4E84C3E4-808C-4ADC-95F3-9042161466A1}" type="pres">
      <dgm:prSet presAssocID="{71CE4020-2186-49F5-B8F4-A01A21D34740}" presName="bkgdShape" presStyleLbl="node1" presStyleIdx="1" presStyleCnt="5"/>
      <dgm:spPr/>
      <dgm:t>
        <a:bodyPr/>
        <a:lstStyle/>
        <a:p>
          <a:endParaRPr lang="en-US"/>
        </a:p>
      </dgm:t>
    </dgm:pt>
    <dgm:pt modelId="{DB594489-586B-460C-83F8-1A925806BBB9}" type="pres">
      <dgm:prSet presAssocID="{71CE4020-2186-49F5-B8F4-A01A21D3474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3C9F-DD44-4439-B6BB-6E993D203887}" type="pres">
      <dgm:prSet presAssocID="{71CE4020-2186-49F5-B8F4-A01A21D34740}" presName="invisiNode" presStyleLbl="node1" presStyleIdx="1" presStyleCnt="5"/>
      <dgm:spPr/>
    </dgm:pt>
    <dgm:pt modelId="{D5D34BDC-8148-474B-BCD3-AE704EEFD608}" type="pres">
      <dgm:prSet presAssocID="{71CE4020-2186-49F5-B8F4-A01A21D34740}" presName="imagNode" presStyleLbl="fgImgPlace1" presStyleIdx="1" presStyleCnt="5" custLinFactNeighborY="-643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1A32DFAC-A402-49E9-A051-05396F950644}" type="pres">
      <dgm:prSet presAssocID="{1460071F-D101-4D9F-9713-E40D8611BF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C1E88D7-CA61-4B5A-AE74-F3D4CDD6E20F}" type="pres">
      <dgm:prSet presAssocID="{E9B8D31C-C0C5-4BE4-B4A2-57370568A76F}" presName="compNode" presStyleCnt="0"/>
      <dgm:spPr/>
    </dgm:pt>
    <dgm:pt modelId="{8683A98A-4FB4-4749-9CBD-816F231DA1A5}" type="pres">
      <dgm:prSet presAssocID="{E9B8D31C-C0C5-4BE4-B4A2-57370568A76F}" presName="bkgdShape" presStyleLbl="node1" presStyleIdx="2" presStyleCnt="5"/>
      <dgm:spPr/>
      <dgm:t>
        <a:bodyPr/>
        <a:lstStyle/>
        <a:p>
          <a:endParaRPr lang="en-US"/>
        </a:p>
      </dgm:t>
    </dgm:pt>
    <dgm:pt modelId="{7A06F3FB-C385-41C1-87B6-88E484514274}" type="pres">
      <dgm:prSet presAssocID="{E9B8D31C-C0C5-4BE4-B4A2-57370568A76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9501B-E0FF-4FAE-ACC2-62227D930EB8}" type="pres">
      <dgm:prSet presAssocID="{E9B8D31C-C0C5-4BE4-B4A2-57370568A76F}" presName="invisiNode" presStyleLbl="node1" presStyleIdx="2" presStyleCnt="5"/>
      <dgm:spPr/>
    </dgm:pt>
    <dgm:pt modelId="{B918D638-4600-4417-9FB9-A5DAEC0F59F2}" type="pres">
      <dgm:prSet presAssocID="{E9B8D31C-C0C5-4BE4-B4A2-57370568A76F}" presName="imagNode" presStyleLbl="fgImgPlace1" presStyleIdx="2" presStyleCnt="5" custLinFactNeighborY="-643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90A168E7-A7F2-49C3-9C95-F9F93B5DB523}" type="pres">
      <dgm:prSet presAssocID="{A79D478A-2C69-44BD-8D64-2916A2B27C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C8C6ED-1091-4F86-A8AD-58470B51551E}" type="pres">
      <dgm:prSet presAssocID="{A6F7AB80-E9DF-46DC-9E94-3171ABB17D3D}" presName="compNode" presStyleCnt="0"/>
      <dgm:spPr/>
    </dgm:pt>
    <dgm:pt modelId="{71AB80C6-7E2D-4204-B21E-A0DC2326B54E}" type="pres">
      <dgm:prSet presAssocID="{A6F7AB80-E9DF-46DC-9E94-3171ABB17D3D}" presName="bkgdShape" presStyleLbl="node1" presStyleIdx="3" presStyleCnt="5"/>
      <dgm:spPr/>
      <dgm:t>
        <a:bodyPr/>
        <a:lstStyle/>
        <a:p>
          <a:endParaRPr lang="en-US"/>
        </a:p>
      </dgm:t>
    </dgm:pt>
    <dgm:pt modelId="{EDF01082-2809-4BE0-A449-57CD5A67CCD8}" type="pres">
      <dgm:prSet presAssocID="{A6F7AB80-E9DF-46DC-9E94-3171ABB17D3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3788E-32BA-46A1-91DC-78C8186F5122}" type="pres">
      <dgm:prSet presAssocID="{A6F7AB80-E9DF-46DC-9E94-3171ABB17D3D}" presName="invisiNode" presStyleLbl="node1" presStyleIdx="3" presStyleCnt="5"/>
      <dgm:spPr/>
    </dgm:pt>
    <dgm:pt modelId="{CB048111-707D-4045-80B6-19FD2CFE3DFC}" type="pres">
      <dgm:prSet presAssocID="{A6F7AB80-E9DF-46DC-9E94-3171ABB17D3D}" presName="imagNode" presStyleLbl="fgImgPlace1" presStyleIdx="3" presStyleCnt="5" custLinFactNeighborY="-643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outline"/>
        </a:ext>
      </dgm:extLst>
    </dgm:pt>
    <dgm:pt modelId="{D005A679-BB58-45D4-982B-740801D4E844}" type="pres">
      <dgm:prSet presAssocID="{157ACDA1-241E-44FA-AFEC-EB3EA90AFA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31627F-3D49-4A20-86C9-6F5602E26643}" type="pres">
      <dgm:prSet presAssocID="{34F538B4-FD60-4F16-9EEB-45190CBB4A1B}" presName="compNode" presStyleCnt="0"/>
      <dgm:spPr/>
    </dgm:pt>
    <dgm:pt modelId="{1207B409-9237-46B4-BA8C-8333983A580C}" type="pres">
      <dgm:prSet presAssocID="{34F538B4-FD60-4F16-9EEB-45190CBB4A1B}" presName="bkgdShape" presStyleLbl="node1" presStyleIdx="4" presStyleCnt="5"/>
      <dgm:spPr/>
      <dgm:t>
        <a:bodyPr/>
        <a:lstStyle/>
        <a:p>
          <a:endParaRPr lang="en-US"/>
        </a:p>
      </dgm:t>
    </dgm:pt>
    <dgm:pt modelId="{CD796C06-947B-4971-828C-CA7F587A2A2C}" type="pres">
      <dgm:prSet presAssocID="{34F538B4-FD60-4F16-9EEB-45190CBB4A1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BCDAB-933A-4484-A1E4-1C448C3EC7E1}" type="pres">
      <dgm:prSet presAssocID="{34F538B4-FD60-4F16-9EEB-45190CBB4A1B}" presName="invisiNode" presStyleLbl="node1" presStyleIdx="4" presStyleCnt="5"/>
      <dgm:spPr/>
    </dgm:pt>
    <dgm:pt modelId="{AD948576-A274-4A42-89CE-35CE0176889F}" type="pres">
      <dgm:prSet presAssocID="{34F538B4-FD60-4F16-9EEB-45190CBB4A1B}" presName="imagNode" presStyleLbl="fgImgPlace1" presStyleIdx="4" presStyleCnt="5" custLinFactNeighborY="-643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</dgm:ptLst>
  <dgm:cxnLst>
    <dgm:cxn modelId="{632D33EF-8F11-4EED-BF12-66C788BDD747}" type="presOf" srcId="{10E7131F-A9A2-4AF7-9784-D347C566996F}" destId="{7F498D7F-8F16-4832-B1EC-D1A073FD280F}" srcOrd="0" destOrd="0" presId="urn:microsoft.com/office/officeart/2005/8/layout/hList7"/>
    <dgm:cxn modelId="{CBAB455B-FF51-48C8-92BF-9712DA0E7E86}" type="presOf" srcId="{FFDEC514-1F69-44AA-9742-3293CBB36EF0}" destId="{85B91D9C-7293-4355-92E6-0A4236E7E36A}" srcOrd="1" destOrd="0" presId="urn:microsoft.com/office/officeart/2005/8/layout/hList7"/>
    <dgm:cxn modelId="{C577BE09-4ED6-4480-B98C-6904FC99995B}" type="presOf" srcId="{1460071F-D101-4D9F-9713-E40D8611BF81}" destId="{1A32DFAC-A402-49E9-A051-05396F950644}" srcOrd="0" destOrd="0" presId="urn:microsoft.com/office/officeart/2005/8/layout/hList7"/>
    <dgm:cxn modelId="{3B8B5B8F-9E42-45FD-B65F-E69B62BCF27F}" type="presOf" srcId="{71CE4020-2186-49F5-B8F4-A01A21D34740}" destId="{DB594489-586B-460C-83F8-1A925806BBB9}" srcOrd="1" destOrd="0" presId="urn:microsoft.com/office/officeart/2005/8/layout/hList7"/>
    <dgm:cxn modelId="{BEB01CBA-183E-462E-B772-5E8EE55C2855}" srcId="{10E7131F-A9A2-4AF7-9784-D347C566996F}" destId="{A6F7AB80-E9DF-46DC-9E94-3171ABB17D3D}" srcOrd="3" destOrd="0" parTransId="{7A66C910-A00F-44D9-BC9B-6CB267EDFDC3}" sibTransId="{157ACDA1-241E-44FA-AFEC-EB3EA90AFAA1}"/>
    <dgm:cxn modelId="{B62A376C-72FB-4D27-A260-F42A76EEDAA9}" type="presOf" srcId="{71CE4020-2186-49F5-B8F4-A01A21D34740}" destId="{4E84C3E4-808C-4ADC-95F3-9042161466A1}" srcOrd="0" destOrd="0" presId="urn:microsoft.com/office/officeart/2005/8/layout/hList7"/>
    <dgm:cxn modelId="{FD98406B-2283-48A4-9FE1-A5B1012067E1}" type="presOf" srcId="{157ACDA1-241E-44FA-AFEC-EB3EA90AFAA1}" destId="{D005A679-BB58-45D4-982B-740801D4E844}" srcOrd="0" destOrd="0" presId="urn:microsoft.com/office/officeart/2005/8/layout/hList7"/>
    <dgm:cxn modelId="{D915DC49-76E6-49D0-89F1-8BACEF9CAC99}" type="presOf" srcId="{A6F7AB80-E9DF-46DC-9E94-3171ABB17D3D}" destId="{EDF01082-2809-4BE0-A449-57CD5A67CCD8}" srcOrd="1" destOrd="0" presId="urn:microsoft.com/office/officeart/2005/8/layout/hList7"/>
    <dgm:cxn modelId="{7EE56B01-E5A4-4130-8A90-2C044D38F5DB}" type="presOf" srcId="{E9B8D31C-C0C5-4BE4-B4A2-57370568A76F}" destId="{8683A98A-4FB4-4749-9CBD-816F231DA1A5}" srcOrd="0" destOrd="0" presId="urn:microsoft.com/office/officeart/2005/8/layout/hList7"/>
    <dgm:cxn modelId="{C4DD3040-5B00-4861-97F2-30F0010F81A4}" srcId="{10E7131F-A9A2-4AF7-9784-D347C566996F}" destId="{71CE4020-2186-49F5-B8F4-A01A21D34740}" srcOrd="1" destOrd="0" parTransId="{8BA6E3D4-2AF6-43C4-985B-411A497E5EBC}" sibTransId="{1460071F-D101-4D9F-9713-E40D8611BF81}"/>
    <dgm:cxn modelId="{123E9D01-74CF-479F-AAB4-7A732001C3EB}" type="presOf" srcId="{F75FE92C-A2D1-4B71-B999-B7072576066D}" destId="{825C9A53-C4C8-4CFA-BED7-5DE72128732C}" srcOrd="0" destOrd="0" presId="urn:microsoft.com/office/officeart/2005/8/layout/hList7"/>
    <dgm:cxn modelId="{D2EA55B8-BD20-4728-8235-C21F1FC78A90}" srcId="{10E7131F-A9A2-4AF7-9784-D347C566996F}" destId="{E9B8D31C-C0C5-4BE4-B4A2-57370568A76F}" srcOrd="2" destOrd="0" parTransId="{A8841CE4-DA64-4399-A599-6C4560F58E62}" sibTransId="{A79D478A-2C69-44BD-8D64-2916A2B27C86}"/>
    <dgm:cxn modelId="{CCD22AB7-E454-417D-BA86-ACE743DBF469}" type="presOf" srcId="{E9B8D31C-C0C5-4BE4-B4A2-57370568A76F}" destId="{7A06F3FB-C385-41C1-87B6-88E484514274}" srcOrd="1" destOrd="0" presId="urn:microsoft.com/office/officeart/2005/8/layout/hList7"/>
    <dgm:cxn modelId="{4DAD0B30-7EFC-43C7-8AFE-BFA264268510}" type="presOf" srcId="{A6F7AB80-E9DF-46DC-9E94-3171ABB17D3D}" destId="{71AB80C6-7E2D-4204-B21E-A0DC2326B54E}" srcOrd="0" destOrd="0" presId="urn:microsoft.com/office/officeart/2005/8/layout/hList7"/>
    <dgm:cxn modelId="{A08543BC-0C7D-4466-9AD4-4E15AF0A1E5F}" type="presOf" srcId="{A79D478A-2C69-44BD-8D64-2916A2B27C86}" destId="{90A168E7-A7F2-49C3-9C95-F9F93B5DB523}" srcOrd="0" destOrd="0" presId="urn:microsoft.com/office/officeart/2005/8/layout/hList7"/>
    <dgm:cxn modelId="{AE9D8A5F-D5A3-43EC-A5F1-8B14A5E4A6FF}" type="presOf" srcId="{FFDEC514-1F69-44AA-9742-3293CBB36EF0}" destId="{D18876DD-AFE8-499B-828E-9D5C21772949}" srcOrd="0" destOrd="0" presId="urn:microsoft.com/office/officeart/2005/8/layout/hList7"/>
    <dgm:cxn modelId="{1DDBDB59-F449-4118-A238-5D89EB552236}" srcId="{10E7131F-A9A2-4AF7-9784-D347C566996F}" destId="{34F538B4-FD60-4F16-9EEB-45190CBB4A1B}" srcOrd="4" destOrd="0" parTransId="{E3D5E4A4-6D30-4D20-A52E-1AAE0E4D59EA}" sibTransId="{86137DF8-5A74-4654-9B4B-FC460E6D0E06}"/>
    <dgm:cxn modelId="{B74193FF-60C6-49E0-B94E-507EC9D90380}" type="presOf" srcId="{34F538B4-FD60-4F16-9EEB-45190CBB4A1B}" destId="{CD796C06-947B-4971-828C-CA7F587A2A2C}" srcOrd="1" destOrd="0" presId="urn:microsoft.com/office/officeart/2005/8/layout/hList7"/>
    <dgm:cxn modelId="{BDEF8730-9B8A-4959-801E-EB2CBC5D388F}" type="presOf" srcId="{34F538B4-FD60-4F16-9EEB-45190CBB4A1B}" destId="{1207B409-9237-46B4-BA8C-8333983A580C}" srcOrd="0" destOrd="0" presId="urn:microsoft.com/office/officeart/2005/8/layout/hList7"/>
    <dgm:cxn modelId="{1E20F034-3AEE-4963-8B51-35170D778652}" srcId="{10E7131F-A9A2-4AF7-9784-D347C566996F}" destId="{FFDEC514-1F69-44AA-9742-3293CBB36EF0}" srcOrd="0" destOrd="0" parTransId="{4502FA1B-21FC-4A1C-88BB-0018CC9189C8}" sibTransId="{F75FE92C-A2D1-4B71-B999-B7072576066D}"/>
    <dgm:cxn modelId="{5D791A07-14ED-4966-805E-D8CD1ACA175F}" type="presParOf" srcId="{7F498D7F-8F16-4832-B1EC-D1A073FD280F}" destId="{CF008A2C-0F21-4D69-98D1-584F9FCDB9B0}" srcOrd="0" destOrd="0" presId="urn:microsoft.com/office/officeart/2005/8/layout/hList7"/>
    <dgm:cxn modelId="{C4F834BE-1858-4FD2-B97C-A45A15C6018E}" type="presParOf" srcId="{7F498D7F-8F16-4832-B1EC-D1A073FD280F}" destId="{89A198C5-42CA-45DE-B825-7FD3A97320F0}" srcOrd="1" destOrd="0" presId="urn:microsoft.com/office/officeart/2005/8/layout/hList7"/>
    <dgm:cxn modelId="{AD0ED8B8-474A-4323-8FB2-DF9AAE3A073A}" type="presParOf" srcId="{89A198C5-42CA-45DE-B825-7FD3A97320F0}" destId="{22DCB71A-E372-44BF-8441-CD299B8EB6AE}" srcOrd="0" destOrd="0" presId="urn:microsoft.com/office/officeart/2005/8/layout/hList7"/>
    <dgm:cxn modelId="{CE47765C-B900-47E1-A8FF-007D48892E6A}" type="presParOf" srcId="{22DCB71A-E372-44BF-8441-CD299B8EB6AE}" destId="{D18876DD-AFE8-499B-828E-9D5C21772949}" srcOrd="0" destOrd="0" presId="urn:microsoft.com/office/officeart/2005/8/layout/hList7"/>
    <dgm:cxn modelId="{EAF8C0A2-01D6-4199-9D56-D3E5039BD632}" type="presParOf" srcId="{22DCB71A-E372-44BF-8441-CD299B8EB6AE}" destId="{85B91D9C-7293-4355-92E6-0A4236E7E36A}" srcOrd="1" destOrd="0" presId="urn:microsoft.com/office/officeart/2005/8/layout/hList7"/>
    <dgm:cxn modelId="{8174A2D9-84DC-4629-9D0B-B96A8A7A110C}" type="presParOf" srcId="{22DCB71A-E372-44BF-8441-CD299B8EB6AE}" destId="{FE9DEE3D-8321-4A77-9B3F-1AD8703E5957}" srcOrd="2" destOrd="0" presId="urn:microsoft.com/office/officeart/2005/8/layout/hList7"/>
    <dgm:cxn modelId="{06A869E2-7A25-46CB-871E-9BA189EC89D6}" type="presParOf" srcId="{22DCB71A-E372-44BF-8441-CD299B8EB6AE}" destId="{213AEEF8-F335-4EDF-9250-A49B4E202BE3}" srcOrd="3" destOrd="0" presId="urn:microsoft.com/office/officeart/2005/8/layout/hList7"/>
    <dgm:cxn modelId="{5D67E444-0CE6-4CFE-A5A1-2614C753C3A0}" type="presParOf" srcId="{89A198C5-42CA-45DE-B825-7FD3A97320F0}" destId="{825C9A53-C4C8-4CFA-BED7-5DE72128732C}" srcOrd="1" destOrd="0" presId="urn:microsoft.com/office/officeart/2005/8/layout/hList7"/>
    <dgm:cxn modelId="{A81CD9F3-710A-440C-8232-02785B489E79}" type="presParOf" srcId="{89A198C5-42CA-45DE-B825-7FD3A97320F0}" destId="{B99D4BA7-F134-4470-ABA2-41BB83FC6179}" srcOrd="2" destOrd="0" presId="urn:microsoft.com/office/officeart/2005/8/layout/hList7"/>
    <dgm:cxn modelId="{67814FF1-9F63-4B7C-AFE8-38CA38B5CCCE}" type="presParOf" srcId="{B99D4BA7-F134-4470-ABA2-41BB83FC6179}" destId="{4E84C3E4-808C-4ADC-95F3-9042161466A1}" srcOrd="0" destOrd="0" presId="urn:microsoft.com/office/officeart/2005/8/layout/hList7"/>
    <dgm:cxn modelId="{3E4C5E68-FCA3-403A-A73E-BC99090F0CE8}" type="presParOf" srcId="{B99D4BA7-F134-4470-ABA2-41BB83FC6179}" destId="{DB594489-586B-460C-83F8-1A925806BBB9}" srcOrd="1" destOrd="0" presId="urn:microsoft.com/office/officeart/2005/8/layout/hList7"/>
    <dgm:cxn modelId="{8BF64053-8BE8-4011-A012-1B208C4B9B5E}" type="presParOf" srcId="{B99D4BA7-F134-4470-ABA2-41BB83FC6179}" destId="{10B83C9F-DD44-4439-B6BB-6E993D203887}" srcOrd="2" destOrd="0" presId="urn:microsoft.com/office/officeart/2005/8/layout/hList7"/>
    <dgm:cxn modelId="{C6A7A31E-F6EB-4269-8D95-2FD88EBBD39D}" type="presParOf" srcId="{B99D4BA7-F134-4470-ABA2-41BB83FC6179}" destId="{D5D34BDC-8148-474B-BCD3-AE704EEFD608}" srcOrd="3" destOrd="0" presId="urn:microsoft.com/office/officeart/2005/8/layout/hList7"/>
    <dgm:cxn modelId="{08F99D57-2BD4-40A7-880D-7E4AC0CA1B6C}" type="presParOf" srcId="{89A198C5-42CA-45DE-B825-7FD3A97320F0}" destId="{1A32DFAC-A402-49E9-A051-05396F950644}" srcOrd="3" destOrd="0" presId="urn:microsoft.com/office/officeart/2005/8/layout/hList7"/>
    <dgm:cxn modelId="{0D3A3E34-52B0-4E26-BAE0-1FC9D49A368D}" type="presParOf" srcId="{89A198C5-42CA-45DE-B825-7FD3A97320F0}" destId="{8C1E88D7-CA61-4B5A-AE74-F3D4CDD6E20F}" srcOrd="4" destOrd="0" presId="urn:microsoft.com/office/officeart/2005/8/layout/hList7"/>
    <dgm:cxn modelId="{881D05A6-B1B7-47A8-81FE-7969F1ABA96D}" type="presParOf" srcId="{8C1E88D7-CA61-4B5A-AE74-F3D4CDD6E20F}" destId="{8683A98A-4FB4-4749-9CBD-816F231DA1A5}" srcOrd="0" destOrd="0" presId="urn:microsoft.com/office/officeart/2005/8/layout/hList7"/>
    <dgm:cxn modelId="{E1D83C52-3048-49BF-8C61-392BBFC92662}" type="presParOf" srcId="{8C1E88D7-CA61-4B5A-AE74-F3D4CDD6E20F}" destId="{7A06F3FB-C385-41C1-87B6-88E484514274}" srcOrd="1" destOrd="0" presId="urn:microsoft.com/office/officeart/2005/8/layout/hList7"/>
    <dgm:cxn modelId="{9F9D2D8A-BB78-406F-9A51-988056453A32}" type="presParOf" srcId="{8C1E88D7-CA61-4B5A-AE74-F3D4CDD6E20F}" destId="{4549501B-E0FF-4FAE-ACC2-62227D930EB8}" srcOrd="2" destOrd="0" presId="urn:microsoft.com/office/officeart/2005/8/layout/hList7"/>
    <dgm:cxn modelId="{8DB33B73-A8FE-4C73-AC03-049EAE90820C}" type="presParOf" srcId="{8C1E88D7-CA61-4B5A-AE74-F3D4CDD6E20F}" destId="{B918D638-4600-4417-9FB9-A5DAEC0F59F2}" srcOrd="3" destOrd="0" presId="urn:microsoft.com/office/officeart/2005/8/layout/hList7"/>
    <dgm:cxn modelId="{93078484-5F9C-4F48-B19F-C57C6AF5F70B}" type="presParOf" srcId="{89A198C5-42CA-45DE-B825-7FD3A97320F0}" destId="{90A168E7-A7F2-49C3-9C95-F9F93B5DB523}" srcOrd="5" destOrd="0" presId="urn:microsoft.com/office/officeart/2005/8/layout/hList7"/>
    <dgm:cxn modelId="{7B9314A5-DFAE-43A5-AEE7-8E94E4AD4AA8}" type="presParOf" srcId="{89A198C5-42CA-45DE-B825-7FD3A97320F0}" destId="{2BC8C6ED-1091-4F86-A8AD-58470B51551E}" srcOrd="6" destOrd="0" presId="urn:microsoft.com/office/officeart/2005/8/layout/hList7"/>
    <dgm:cxn modelId="{ED9575F8-16CE-48FD-8F71-1BAA80215C4A}" type="presParOf" srcId="{2BC8C6ED-1091-4F86-A8AD-58470B51551E}" destId="{71AB80C6-7E2D-4204-B21E-A0DC2326B54E}" srcOrd="0" destOrd="0" presId="urn:microsoft.com/office/officeart/2005/8/layout/hList7"/>
    <dgm:cxn modelId="{089EE689-9DC6-4A9A-936F-F9B1BEF54467}" type="presParOf" srcId="{2BC8C6ED-1091-4F86-A8AD-58470B51551E}" destId="{EDF01082-2809-4BE0-A449-57CD5A67CCD8}" srcOrd="1" destOrd="0" presId="urn:microsoft.com/office/officeart/2005/8/layout/hList7"/>
    <dgm:cxn modelId="{326DDC43-0AF9-4CE8-8BC0-C352A853C1F4}" type="presParOf" srcId="{2BC8C6ED-1091-4F86-A8AD-58470B51551E}" destId="{2EF3788E-32BA-46A1-91DC-78C8186F5122}" srcOrd="2" destOrd="0" presId="urn:microsoft.com/office/officeart/2005/8/layout/hList7"/>
    <dgm:cxn modelId="{A8505B58-BFE6-49A3-990D-935D4A7629B5}" type="presParOf" srcId="{2BC8C6ED-1091-4F86-A8AD-58470B51551E}" destId="{CB048111-707D-4045-80B6-19FD2CFE3DFC}" srcOrd="3" destOrd="0" presId="urn:microsoft.com/office/officeart/2005/8/layout/hList7"/>
    <dgm:cxn modelId="{26FEC9C3-D68E-4FFC-8D7B-D0A850852D4E}" type="presParOf" srcId="{89A198C5-42CA-45DE-B825-7FD3A97320F0}" destId="{D005A679-BB58-45D4-982B-740801D4E844}" srcOrd="7" destOrd="0" presId="urn:microsoft.com/office/officeart/2005/8/layout/hList7"/>
    <dgm:cxn modelId="{909E2B62-0E95-4544-B6FE-73A36E744F7D}" type="presParOf" srcId="{89A198C5-42CA-45DE-B825-7FD3A97320F0}" destId="{2E31627F-3D49-4A20-86C9-6F5602E26643}" srcOrd="8" destOrd="0" presId="urn:microsoft.com/office/officeart/2005/8/layout/hList7"/>
    <dgm:cxn modelId="{AC5AA14B-06AE-4B2D-8212-14B1604B4362}" type="presParOf" srcId="{2E31627F-3D49-4A20-86C9-6F5602E26643}" destId="{1207B409-9237-46B4-BA8C-8333983A580C}" srcOrd="0" destOrd="0" presId="urn:microsoft.com/office/officeart/2005/8/layout/hList7"/>
    <dgm:cxn modelId="{AD4257C5-5787-4D8B-87B8-1E38525A0934}" type="presParOf" srcId="{2E31627F-3D49-4A20-86C9-6F5602E26643}" destId="{CD796C06-947B-4971-828C-CA7F587A2A2C}" srcOrd="1" destOrd="0" presId="urn:microsoft.com/office/officeart/2005/8/layout/hList7"/>
    <dgm:cxn modelId="{8EFDA935-9339-4F28-A2FC-7AB5FC782432}" type="presParOf" srcId="{2E31627F-3D49-4A20-86C9-6F5602E26643}" destId="{D5FBCDAB-933A-4484-A1E4-1C448C3EC7E1}" srcOrd="2" destOrd="0" presId="urn:microsoft.com/office/officeart/2005/8/layout/hList7"/>
    <dgm:cxn modelId="{30A776F1-0D92-40CA-BA77-21BEB4955293}" type="presParOf" srcId="{2E31627F-3D49-4A20-86C9-6F5602E26643}" destId="{AD948576-A274-4A42-89CE-35CE017688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379F-87C1-4F1B-88D0-7D8831560E7A}">
      <dsp:nvSpPr>
        <dsp:cNvPr id="0" name=""/>
        <dsp:cNvSpPr/>
      </dsp:nvSpPr>
      <dsp:spPr>
        <a:xfrm>
          <a:off x="18912" y="640695"/>
          <a:ext cx="2449058" cy="2938870"/>
        </a:xfrm>
        <a:prstGeom prst="roundRect">
          <a:avLst>
            <a:gd name="adj" fmla="val 5000"/>
          </a:avLst>
        </a:prstGeom>
        <a:solidFill>
          <a:srgbClr val="00B0F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Infant /Toddler</a:t>
          </a:r>
        </a:p>
      </dsp:txBody>
      <dsp:txXfrm rot="16200000">
        <a:off x="-941118" y="1600726"/>
        <a:ext cx="2409873" cy="489811"/>
      </dsp:txXfrm>
    </dsp:sp>
    <dsp:sp modelId="{A59AD6F7-B059-4C67-9B6A-0DCD908F7FF0}">
      <dsp:nvSpPr>
        <dsp:cNvPr id="0" name=""/>
        <dsp:cNvSpPr/>
      </dsp:nvSpPr>
      <dsp:spPr>
        <a:xfrm>
          <a:off x="508724" y="640695"/>
          <a:ext cx="1824548" cy="2938870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Parent only</a:t>
          </a:r>
        </a:p>
      </dsp:txBody>
      <dsp:txXfrm>
        <a:off x="508724" y="640695"/>
        <a:ext cx="1824548" cy="2938870"/>
      </dsp:txXfrm>
    </dsp:sp>
    <dsp:sp modelId="{BB9869DF-91D1-4898-BF32-F3F2C8F8B23B}">
      <dsp:nvSpPr>
        <dsp:cNvPr id="0" name=""/>
        <dsp:cNvSpPr/>
      </dsp:nvSpPr>
      <dsp:spPr>
        <a:xfrm>
          <a:off x="2535344" y="623385"/>
          <a:ext cx="2449058" cy="2938870"/>
        </a:xfrm>
        <a:prstGeom prst="roundRect">
          <a:avLst>
            <a:gd name="adj" fmla="val 5000"/>
          </a:avLst>
        </a:prstGeom>
        <a:solidFill>
          <a:srgbClr val="00B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Adolescent</a:t>
          </a:r>
        </a:p>
      </dsp:txBody>
      <dsp:txXfrm rot="16200000">
        <a:off x="1575313" y="1583416"/>
        <a:ext cx="2409873" cy="489811"/>
      </dsp:txXfrm>
    </dsp:sp>
    <dsp:sp modelId="{DA39BD50-718D-404B-91EA-46B9D4DAB16B}">
      <dsp:nvSpPr>
        <dsp:cNvPr id="0" name=""/>
        <dsp:cNvSpPr/>
      </dsp:nvSpPr>
      <dsp:spPr>
        <a:xfrm rot="5400000">
          <a:off x="2331501" y="2960736"/>
          <a:ext cx="432176" cy="3673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849FD-2C1A-436E-8DAB-150FF19B6334}">
      <dsp:nvSpPr>
        <dsp:cNvPr id="0" name=""/>
        <dsp:cNvSpPr/>
      </dsp:nvSpPr>
      <dsp:spPr>
        <a:xfrm>
          <a:off x="3025156" y="623385"/>
          <a:ext cx="1824548" cy="2938870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Parent and Peer</a:t>
          </a:r>
        </a:p>
      </dsp:txBody>
      <dsp:txXfrm>
        <a:off x="3025156" y="623385"/>
        <a:ext cx="1824548" cy="2938870"/>
      </dsp:txXfrm>
    </dsp:sp>
    <dsp:sp modelId="{87C62A4C-01D8-4042-B858-CC8D8F704142}">
      <dsp:nvSpPr>
        <dsp:cNvPr id="0" name=""/>
        <dsp:cNvSpPr/>
      </dsp:nvSpPr>
      <dsp:spPr>
        <a:xfrm>
          <a:off x="5070120" y="623385"/>
          <a:ext cx="2449058" cy="2938870"/>
        </a:xfrm>
        <a:prstGeom prst="roundRect">
          <a:avLst>
            <a:gd name="adj" fmla="val 5000"/>
          </a:avLst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Adult</a:t>
          </a:r>
        </a:p>
      </dsp:txBody>
      <dsp:txXfrm rot="16200000">
        <a:off x="4110089" y="1583416"/>
        <a:ext cx="2409873" cy="489811"/>
      </dsp:txXfrm>
    </dsp:sp>
    <dsp:sp modelId="{50572AF9-A3CD-4DA4-B4E5-56283C0F30AD}">
      <dsp:nvSpPr>
        <dsp:cNvPr id="0" name=""/>
        <dsp:cNvSpPr/>
      </dsp:nvSpPr>
      <dsp:spPr>
        <a:xfrm rot="5400000">
          <a:off x="4866277" y="2960736"/>
          <a:ext cx="432176" cy="36735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95326-82F7-4623-BF0A-CDF6B7B02C56}">
      <dsp:nvSpPr>
        <dsp:cNvPr id="0" name=""/>
        <dsp:cNvSpPr/>
      </dsp:nvSpPr>
      <dsp:spPr>
        <a:xfrm>
          <a:off x="5559932" y="623385"/>
          <a:ext cx="1824548" cy="2938870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/>
            <a:t>Peer Only</a:t>
          </a:r>
        </a:p>
      </dsp:txBody>
      <dsp:txXfrm>
        <a:off x="5559932" y="623385"/>
        <a:ext cx="1824548" cy="2938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6F6D7-E23D-4C4A-9C4D-2B90B47B5992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CD955-C8C6-4EDF-A90B-4ED21CBD96A4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Body</a:t>
          </a:r>
        </a:p>
      </dsp:txBody>
      <dsp:txXfrm>
        <a:off x="3704613" y="589409"/>
        <a:ext cx="3428105" cy="869055"/>
      </dsp:txXfrm>
    </dsp:sp>
    <dsp:sp modelId="{91722CE2-A01B-4E75-ADC8-782F35AD65AB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Brain</a:t>
          </a:r>
        </a:p>
      </dsp:txBody>
      <dsp:txXfrm>
        <a:off x="3704613" y="1672878"/>
        <a:ext cx="3428105" cy="869055"/>
      </dsp:txXfrm>
    </dsp:sp>
    <dsp:sp modelId="{D9ACD360-B833-4213-9482-1EE5325C9116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Cognitive</a:t>
          </a:r>
        </a:p>
      </dsp:txBody>
      <dsp:txXfrm>
        <a:off x="3704613" y="2756347"/>
        <a:ext cx="3428105" cy="869055"/>
      </dsp:txXfrm>
    </dsp:sp>
    <dsp:sp modelId="{80F616C0-F181-447C-82F2-F7A10B73A44B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Social-Emotional</a:t>
          </a:r>
        </a:p>
      </dsp:txBody>
      <dsp:txXfrm>
        <a:off x="3704613" y="3839816"/>
        <a:ext cx="3428105" cy="869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6F6D7-E23D-4C4A-9C4D-2B90B47B5992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CD955-C8C6-4EDF-A90B-4ED21CBD96A4}">
      <dsp:nvSpPr>
        <dsp:cNvPr id="0" name=""/>
        <dsp:cNvSpPr/>
      </dsp:nvSpPr>
      <dsp:spPr>
        <a:xfrm>
          <a:off x="3657599" y="542395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Body</a:t>
          </a:r>
        </a:p>
      </dsp:txBody>
      <dsp:txXfrm>
        <a:off x="3704613" y="589409"/>
        <a:ext cx="3428105" cy="869055"/>
      </dsp:txXfrm>
    </dsp:sp>
    <dsp:sp modelId="{91722CE2-A01B-4E75-ADC8-782F35AD65AB}">
      <dsp:nvSpPr>
        <dsp:cNvPr id="0" name=""/>
        <dsp:cNvSpPr/>
      </dsp:nvSpPr>
      <dsp:spPr>
        <a:xfrm>
          <a:off x="3657599" y="1625864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Brain</a:t>
          </a:r>
        </a:p>
      </dsp:txBody>
      <dsp:txXfrm>
        <a:off x="3704613" y="1672878"/>
        <a:ext cx="3428105" cy="869055"/>
      </dsp:txXfrm>
    </dsp:sp>
    <dsp:sp modelId="{D9ACD360-B833-4213-9482-1EE5325C9116}">
      <dsp:nvSpPr>
        <dsp:cNvPr id="0" name=""/>
        <dsp:cNvSpPr/>
      </dsp:nvSpPr>
      <dsp:spPr>
        <a:xfrm>
          <a:off x="3657599" y="2709333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Cognitive</a:t>
          </a:r>
        </a:p>
      </dsp:txBody>
      <dsp:txXfrm>
        <a:off x="3704613" y="2756347"/>
        <a:ext cx="3428105" cy="869055"/>
      </dsp:txXfrm>
    </dsp:sp>
    <dsp:sp modelId="{80F616C0-F181-447C-82F2-F7A10B73A44B}">
      <dsp:nvSpPr>
        <dsp:cNvPr id="0" name=""/>
        <dsp:cNvSpPr/>
      </dsp:nvSpPr>
      <dsp:spPr>
        <a:xfrm>
          <a:off x="3657599" y="3792802"/>
          <a:ext cx="3522133" cy="963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Social-Emotional</a:t>
          </a:r>
        </a:p>
      </dsp:txBody>
      <dsp:txXfrm>
        <a:off x="3704613" y="3839816"/>
        <a:ext cx="3428105" cy="869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38736-9AD2-4DCD-8B96-114295290D55}">
      <dsp:nvSpPr>
        <dsp:cNvPr id="0" name=""/>
        <dsp:cNvSpPr/>
      </dsp:nvSpPr>
      <dsp:spPr>
        <a:xfrm>
          <a:off x="0" y="44355"/>
          <a:ext cx="7012370" cy="14671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Lack of Early Adolescent research re Foster Care</a:t>
          </a:r>
        </a:p>
      </dsp:txBody>
      <dsp:txXfrm>
        <a:off x="71622" y="115977"/>
        <a:ext cx="6869126" cy="1323936"/>
      </dsp:txXfrm>
    </dsp:sp>
    <dsp:sp modelId="{3A24EB49-1521-4571-89D0-DCDB2C687214}">
      <dsp:nvSpPr>
        <dsp:cNvPr id="0" name=""/>
        <dsp:cNvSpPr/>
      </dsp:nvSpPr>
      <dsp:spPr>
        <a:xfrm>
          <a:off x="0" y="1620975"/>
          <a:ext cx="7012370" cy="146718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Attachment Post-Placement IS possible</a:t>
          </a:r>
        </a:p>
      </dsp:txBody>
      <dsp:txXfrm>
        <a:off x="71622" y="1692597"/>
        <a:ext cx="6869126" cy="1323936"/>
      </dsp:txXfrm>
    </dsp:sp>
    <dsp:sp modelId="{D767B834-6B0D-487C-8A95-8096F9D9F5A1}">
      <dsp:nvSpPr>
        <dsp:cNvPr id="0" name=""/>
        <dsp:cNvSpPr/>
      </dsp:nvSpPr>
      <dsp:spPr>
        <a:xfrm>
          <a:off x="0" y="3197595"/>
          <a:ext cx="7012370" cy="146718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/>
            <a:t>Every child deserves the best possible outcome</a:t>
          </a:r>
        </a:p>
      </dsp:txBody>
      <dsp:txXfrm>
        <a:off x="71622" y="3269217"/>
        <a:ext cx="6869126" cy="1323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A60DC-2844-4E0A-9FE9-1F10EF75A72E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Young adults (ages 18-24)</a:t>
          </a:r>
        </a:p>
      </dsp:txBody>
      <dsp:txXfrm>
        <a:off x="990972" y="1242"/>
        <a:ext cx="2827501" cy="1696501"/>
      </dsp:txXfrm>
    </dsp:sp>
    <dsp:sp modelId="{0FF7DD3C-662E-4BDC-934E-20C6DCB27BAF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Placement setting (foster or kinship care/ group home/ residential care) </a:t>
          </a:r>
        </a:p>
      </dsp:txBody>
      <dsp:txXfrm>
        <a:off x="4101224" y="1242"/>
        <a:ext cx="2827501" cy="1696501"/>
      </dsp:txXfrm>
    </dsp:sp>
    <dsp:sp modelId="{C1AAAB22-1DBD-4A77-85FC-27AB4CDF02AE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Sibling placement (did they have siblings and if so, were they placed together)</a:t>
          </a:r>
        </a:p>
      </dsp:txBody>
      <dsp:txXfrm>
        <a:off x="7211476" y="1242"/>
        <a:ext cx="2827501" cy="1696501"/>
      </dsp:txXfrm>
    </dsp:sp>
    <dsp:sp modelId="{0533F505-B5DE-4A8A-B5C9-C9DB7820A0A8}">
      <dsp:nvSpPr>
        <dsp:cNvPr id="0" name=""/>
        <dsp:cNvSpPr/>
      </dsp:nvSpPr>
      <dsp:spPr>
        <a:xfrm>
          <a:off x="990972" y="1980494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Age at first only placement (early adolescence or not)</a:t>
          </a:r>
        </a:p>
      </dsp:txBody>
      <dsp:txXfrm>
        <a:off x="990972" y="1980494"/>
        <a:ext cx="2827501" cy="1696501"/>
      </dsp:txXfrm>
    </dsp:sp>
    <dsp:sp modelId="{04B22D53-BDC1-4179-BBE4-FB161E071394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Attachment style (Adult Attachment Scale)</a:t>
          </a:r>
        </a:p>
      </dsp:txBody>
      <dsp:txXfrm>
        <a:off x="4101224" y="1980494"/>
        <a:ext cx="2827501" cy="1696501"/>
      </dsp:txXfrm>
    </dsp:sp>
    <dsp:sp modelId="{C50D90CC-FB36-43E9-9D3D-D34DA391C8A6}">
      <dsp:nvSpPr>
        <dsp:cNvPr id="0" name=""/>
        <dsp:cNvSpPr/>
      </dsp:nvSpPr>
      <dsp:spPr>
        <a:xfrm>
          <a:off x="7211476" y="1980494"/>
          <a:ext cx="2827501" cy="16965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Quantitative (SPSS v. 25)</a:t>
          </a:r>
        </a:p>
      </dsp:txBody>
      <dsp:txXfrm>
        <a:off x="7211476" y="1980494"/>
        <a:ext cx="2827501" cy="1696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FFE67-3F2F-4C94-A44C-7B44C7DE7B85}">
      <dsp:nvSpPr>
        <dsp:cNvPr id="0" name=""/>
        <dsp:cNvSpPr/>
      </dsp:nvSpPr>
      <dsp:spPr>
        <a:xfrm>
          <a:off x="0" y="169725"/>
          <a:ext cx="7012370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Young adults (ages 18-24) nationwide</a:t>
          </a:r>
        </a:p>
      </dsp:txBody>
      <dsp:txXfrm>
        <a:off x="38838" y="208563"/>
        <a:ext cx="6934694" cy="717924"/>
      </dsp:txXfrm>
    </dsp:sp>
    <dsp:sp modelId="{0D87ED65-5DC6-4A1F-89F2-FC60154BBE1F}">
      <dsp:nvSpPr>
        <dsp:cNvPr id="0" name=""/>
        <dsp:cNvSpPr/>
      </dsp:nvSpPr>
      <dsp:spPr>
        <a:xfrm>
          <a:off x="0" y="1063245"/>
          <a:ext cx="7012370" cy="795600"/>
        </a:xfrm>
        <a:prstGeom prst="roundRect">
          <a:avLst/>
        </a:prstGeom>
        <a:gradFill rotWithShape="0">
          <a:gsLst>
            <a:gs pos="0">
              <a:schemeClr val="accent2">
                <a:hueOff val="297934"/>
                <a:satOff val="1728"/>
                <a:lumOff val="1716"/>
                <a:alphaOff val="0"/>
                <a:tint val="98000"/>
                <a:lumMod val="110000"/>
              </a:schemeClr>
            </a:gs>
            <a:gs pos="84000">
              <a:schemeClr val="accent2">
                <a:hueOff val="297934"/>
                <a:satOff val="1728"/>
                <a:lumOff val="171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Total number of participants = 83</a:t>
          </a:r>
        </a:p>
      </dsp:txBody>
      <dsp:txXfrm>
        <a:off x="38838" y="1102083"/>
        <a:ext cx="6934694" cy="717924"/>
      </dsp:txXfrm>
    </dsp:sp>
    <dsp:sp modelId="{ED60D016-8230-49B3-9305-79ADDF7F9B5E}">
      <dsp:nvSpPr>
        <dsp:cNvPr id="0" name=""/>
        <dsp:cNvSpPr/>
      </dsp:nvSpPr>
      <dsp:spPr>
        <a:xfrm>
          <a:off x="0" y="1956765"/>
          <a:ext cx="7012370" cy="795600"/>
        </a:xfrm>
        <a:prstGeom prst="roundRect">
          <a:avLst/>
        </a:prstGeom>
        <a:gradFill rotWithShape="0">
          <a:gsLst>
            <a:gs pos="0">
              <a:schemeClr val="accent2">
                <a:hueOff val="595867"/>
                <a:satOff val="3457"/>
                <a:lumOff val="3432"/>
                <a:alphaOff val="0"/>
                <a:tint val="98000"/>
                <a:lumMod val="110000"/>
              </a:schemeClr>
            </a:gs>
            <a:gs pos="84000">
              <a:schemeClr val="accent2">
                <a:hueOff val="595867"/>
                <a:satOff val="3457"/>
                <a:lumOff val="343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Medium/moderate effect size</a:t>
          </a:r>
        </a:p>
      </dsp:txBody>
      <dsp:txXfrm>
        <a:off x="38838" y="1995603"/>
        <a:ext cx="6934694" cy="717924"/>
      </dsp:txXfrm>
    </dsp:sp>
    <dsp:sp modelId="{38FE9570-615B-4783-96EB-A6EF2B483F5D}">
      <dsp:nvSpPr>
        <dsp:cNvPr id="0" name=""/>
        <dsp:cNvSpPr/>
      </dsp:nvSpPr>
      <dsp:spPr>
        <a:xfrm>
          <a:off x="0" y="2850285"/>
          <a:ext cx="7012370" cy="795600"/>
        </a:xfrm>
        <a:prstGeom prst="roundRect">
          <a:avLst/>
        </a:prstGeom>
        <a:gradFill rotWithShape="0">
          <a:gsLst>
            <a:gs pos="0">
              <a:schemeClr val="accent2">
                <a:hueOff val="893801"/>
                <a:satOff val="5185"/>
                <a:lumOff val="5148"/>
                <a:alphaOff val="0"/>
                <a:tint val="98000"/>
                <a:lumMod val="110000"/>
              </a:schemeClr>
            </a:gs>
            <a:gs pos="84000">
              <a:schemeClr val="accent2">
                <a:hueOff val="893801"/>
                <a:satOff val="5185"/>
                <a:lumOff val="514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Completely Anonymous</a:t>
          </a:r>
        </a:p>
      </dsp:txBody>
      <dsp:txXfrm>
        <a:off x="38838" y="2889123"/>
        <a:ext cx="6934694" cy="717924"/>
      </dsp:txXfrm>
    </dsp:sp>
    <dsp:sp modelId="{18C2D78F-930A-4EBE-8BC4-EB4B510DABC8}">
      <dsp:nvSpPr>
        <dsp:cNvPr id="0" name=""/>
        <dsp:cNvSpPr/>
      </dsp:nvSpPr>
      <dsp:spPr>
        <a:xfrm>
          <a:off x="0" y="3743805"/>
          <a:ext cx="7012370" cy="795600"/>
        </a:xfrm>
        <a:prstGeom prst="round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Questions Via Online Survey</a:t>
          </a:r>
        </a:p>
      </dsp:txBody>
      <dsp:txXfrm>
        <a:off x="38838" y="3782643"/>
        <a:ext cx="6934694" cy="717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91E1-BA99-4E0D-AEB0-FF649F01A2EB}">
      <dsp:nvSpPr>
        <dsp:cNvPr id="0" name=""/>
        <dsp:cNvSpPr/>
      </dsp:nvSpPr>
      <dsp:spPr>
        <a:xfrm>
          <a:off x="53" y="52439"/>
          <a:ext cx="5154131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/>
            <a:t>Placement</a:t>
          </a:r>
          <a:endParaRPr lang="en-US" sz="2800" kern="1200"/>
        </a:p>
      </dsp:txBody>
      <dsp:txXfrm>
        <a:off x="53" y="52439"/>
        <a:ext cx="5154131" cy="806400"/>
      </dsp:txXfrm>
    </dsp:sp>
    <dsp:sp modelId="{94B9133E-79FC-46EE-AC39-15A02AD3B4F2}">
      <dsp:nvSpPr>
        <dsp:cNvPr id="0" name=""/>
        <dsp:cNvSpPr/>
      </dsp:nvSpPr>
      <dsp:spPr>
        <a:xfrm>
          <a:off x="53" y="858839"/>
          <a:ext cx="5154131" cy="27669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/>
            <a:t>90%  of securely attached individuals lived in FH/KH</a:t>
          </a:r>
        </a:p>
      </dsp:txBody>
      <dsp:txXfrm>
        <a:off x="53" y="858839"/>
        <a:ext cx="5154131" cy="2766959"/>
      </dsp:txXfrm>
    </dsp:sp>
    <dsp:sp modelId="{DE6C45F4-C8B3-4BF8-811F-2A9A1CFDDCDB}">
      <dsp:nvSpPr>
        <dsp:cNvPr id="0" name=""/>
        <dsp:cNvSpPr/>
      </dsp:nvSpPr>
      <dsp:spPr>
        <a:xfrm>
          <a:off x="5875764" y="52439"/>
          <a:ext cx="5154131" cy="8064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u="sng" kern="1200"/>
            <a:t>Siblings</a:t>
          </a:r>
          <a:endParaRPr lang="en-US" sz="2800" kern="1200"/>
        </a:p>
      </dsp:txBody>
      <dsp:txXfrm>
        <a:off x="5875764" y="52439"/>
        <a:ext cx="5154131" cy="806400"/>
      </dsp:txXfrm>
    </dsp:sp>
    <dsp:sp modelId="{17BBE2B8-6087-4ACF-89C8-A540D3B9FA60}">
      <dsp:nvSpPr>
        <dsp:cNvPr id="0" name=""/>
        <dsp:cNvSpPr/>
      </dsp:nvSpPr>
      <dsp:spPr>
        <a:xfrm>
          <a:off x="5875764" y="858839"/>
          <a:ext cx="5154131" cy="276695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/>
            <a:t>100%  of securely attached individuals had siblings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/>
            <a:t>70% lived with them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/>
            <a:t>New information- </a:t>
          </a:r>
          <a:r>
            <a:rPr lang="en-US" sz="2800" kern="1200"/>
            <a:t>no individuals without sibs were securely attached</a:t>
          </a:r>
        </a:p>
      </dsp:txBody>
      <dsp:txXfrm>
        <a:off x="5875764" y="858839"/>
        <a:ext cx="5154131" cy="2766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4CE8D-BE92-4FE3-B2AA-2C9076E5F168}">
      <dsp:nvSpPr>
        <dsp:cNvPr id="0" name=""/>
        <dsp:cNvSpPr/>
      </dsp:nvSpPr>
      <dsp:spPr>
        <a:xfrm>
          <a:off x="0" y="345974"/>
          <a:ext cx="11029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D816FD-FA72-41AB-95D5-5BB63943C512}">
      <dsp:nvSpPr>
        <dsp:cNvPr id="0" name=""/>
        <dsp:cNvSpPr/>
      </dsp:nvSpPr>
      <dsp:spPr>
        <a:xfrm>
          <a:off x="551480" y="65534"/>
          <a:ext cx="7720730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Back to the Literature...</a:t>
          </a:r>
        </a:p>
      </dsp:txBody>
      <dsp:txXfrm>
        <a:off x="578860" y="92914"/>
        <a:ext cx="7665970" cy="506120"/>
      </dsp:txXfrm>
    </dsp:sp>
    <dsp:sp modelId="{EC79091E-F5F1-49C3-A8A0-A40AE962BE1B}">
      <dsp:nvSpPr>
        <dsp:cNvPr id="0" name=""/>
        <dsp:cNvSpPr/>
      </dsp:nvSpPr>
      <dsp:spPr>
        <a:xfrm>
          <a:off x="0" y="1207814"/>
          <a:ext cx="11029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36217F-0179-4D89-B9E6-A79EE715217B}">
      <dsp:nvSpPr>
        <dsp:cNvPr id="0" name=""/>
        <dsp:cNvSpPr/>
      </dsp:nvSpPr>
      <dsp:spPr>
        <a:xfrm>
          <a:off x="551480" y="927374"/>
          <a:ext cx="772073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EA have difficulty attaching  (the perfect storm)</a:t>
          </a:r>
        </a:p>
      </dsp:txBody>
      <dsp:txXfrm>
        <a:off x="578860" y="954754"/>
        <a:ext cx="7665970" cy="506120"/>
      </dsp:txXfrm>
    </dsp:sp>
    <dsp:sp modelId="{DD9A90C6-8F77-412C-A9BD-86EF4AB917FD}">
      <dsp:nvSpPr>
        <dsp:cNvPr id="0" name=""/>
        <dsp:cNvSpPr/>
      </dsp:nvSpPr>
      <dsp:spPr>
        <a:xfrm>
          <a:off x="0" y="2069655"/>
          <a:ext cx="11029615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6021" tIns="395732" rIns="856021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Early Adolescent Development/Attachment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AND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Trauma resiliency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THIS CAN OVERCOME THE YOUTH FACTORS</a:t>
          </a:r>
        </a:p>
      </dsp:txBody>
      <dsp:txXfrm>
        <a:off x="0" y="2069655"/>
        <a:ext cx="11029615" cy="2274300"/>
      </dsp:txXfrm>
    </dsp:sp>
    <dsp:sp modelId="{8364C7FB-FA07-4BD1-99E1-C0B61EA162E3}">
      <dsp:nvSpPr>
        <dsp:cNvPr id="0" name=""/>
        <dsp:cNvSpPr/>
      </dsp:nvSpPr>
      <dsp:spPr>
        <a:xfrm>
          <a:off x="551480" y="1789215"/>
          <a:ext cx="7720730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If foster/kinship homes have training specific to </a:t>
          </a:r>
        </a:p>
      </dsp:txBody>
      <dsp:txXfrm>
        <a:off x="578860" y="1816595"/>
        <a:ext cx="7665970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876DD-AFE8-499B-828E-9D5C21772949}">
      <dsp:nvSpPr>
        <dsp:cNvPr id="0" name=""/>
        <dsp:cNvSpPr/>
      </dsp:nvSpPr>
      <dsp:spPr>
        <a:xfrm>
          <a:off x="172" y="0"/>
          <a:ext cx="2154287" cy="36782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Early Adolescence = 2</a:t>
          </a:r>
          <a:r>
            <a:rPr lang="en-US" sz="2000" kern="1200" baseline="30000" dirty="0"/>
            <a:t>nd</a:t>
          </a:r>
          <a:r>
            <a:rPr lang="en-US" sz="2000" kern="1200" dirty="0"/>
            <a:t> most critical attachment period</a:t>
          </a:r>
        </a:p>
      </dsp:txBody>
      <dsp:txXfrm>
        <a:off x="172" y="1471295"/>
        <a:ext cx="2154287" cy="1471295"/>
      </dsp:txXfrm>
    </dsp:sp>
    <dsp:sp modelId="{213AEEF8-F335-4EDF-9250-A49B4E202BE3}">
      <dsp:nvSpPr>
        <dsp:cNvPr id="0" name=""/>
        <dsp:cNvSpPr/>
      </dsp:nvSpPr>
      <dsp:spPr>
        <a:xfrm>
          <a:off x="464716" y="141874"/>
          <a:ext cx="1224853" cy="12248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4C3E4-808C-4ADC-95F3-9042161466A1}">
      <dsp:nvSpPr>
        <dsp:cNvPr id="0" name=""/>
        <dsp:cNvSpPr/>
      </dsp:nvSpPr>
      <dsp:spPr>
        <a:xfrm>
          <a:off x="2218915" y="0"/>
          <a:ext cx="2154287" cy="36782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FH/KH = best placement option </a:t>
          </a:r>
        </a:p>
      </dsp:txBody>
      <dsp:txXfrm>
        <a:off x="2218915" y="1471295"/>
        <a:ext cx="2154287" cy="1471295"/>
      </dsp:txXfrm>
    </dsp:sp>
    <dsp:sp modelId="{D5D34BDC-8148-474B-BCD3-AE704EEFD608}">
      <dsp:nvSpPr>
        <dsp:cNvPr id="0" name=""/>
        <dsp:cNvSpPr/>
      </dsp:nvSpPr>
      <dsp:spPr>
        <a:xfrm>
          <a:off x="2683632" y="141874"/>
          <a:ext cx="1224853" cy="12248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3A98A-4FB4-4749-9CBD-816F231DA1A5}">
      <dsp:nvSpPr>
        <dsp:cNvPr id="0" name=""/>
        <dsp:cNvSpPr/>
      </dsp:nvSpPr>
      <dsp:spPr>
        <a:xfrm>
          <a:off x="4437831" y="0"/>
          <a:ext cx="2154287" cy="36782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Siblings are critical, so critical that no individuals without siblings were securely attached.</a:t>
          </a:r>
        </a:p>
      </dsp:txBody>
      <dsp:txXfrm>
        <a:off x="4437831" y="1471295"/>
        <a:ext cx="2154287" cy="1471295"/>
      </dsp:txXfrm>
    </dsp:sp>
    <dsp:sp modelId="{B918D638-4600-4417-9FB9-A5DAEC0F59F2}">
      <dsp:nvSpPr>
        <dsp:cNvPr id="0" name=""/>
        <dsp:cNvSpPr/>
      </dsp:nvSpPr>
      <dsp:spPr>
        <a:xfrm>
          <a:off x="4902548" y="141874"/>
          <a:ext cx="1224853" cy="122485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B80C6-7E2D-4204-B21E-A0DC2326B54E}">
      <dsp:nvSpPr>
        <dsp:cNvPr id="0" name=""/>
        <dsp:cNvSpPr/>
      </dsp:nvSpPr>
      <dsp:spPr>
        <a:xfrm>
          <a:off x="6656747" y="0"/>
          <a:ext cx="2154287" cy="36782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EA need attachment to both adults and sibs</a:t>
          </a:r>
        </a:p>
      </dsp:txBody>
      <dsp:txXfrm>
        <a:off x="6656747" y="1471295"/>
        <a:ext cx="2154287" cy="1471295"/>
      </dsp:txXfrm>
    </dsp:sp>
    <dsp:sp modelId="{CB048111-707D-4045-80B6-19FD2CFE3DFC}">
      <dsp:nvSpPr>
        <dsp:cNvPr id="0" name=""/>
        <dsp:cNvSpPr/>
      </dsp:nvSpPr>
      <dsp:spPr>
        <a:xfrm>
          <a:off x="7121464" y="141874"/>
          <a:ext cx="1224853" cy="122485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7B409-9237-46B4-BA8C-8333983A580C}">
      <dsp:nvSpPr>
        <dsp:cNvPr id="0" name=""/>
        <dsp:cNvSpPr/>
      </dsp:nvSpPr>
      <dsp:spPr>
        <a:xfrm>
          <a:off x="8875662" y="0"/>
          <a:ext cx="2154287" cy="36782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FP/KPs need trained on EA development/attachment &amp; trauma for  best likelihood of attachment post-placement</a:t>
          </a:r>
        </a:p>
      </dsp:txBody>
      <dsp:txXfrm>
        <a:off x="8875662" y="1471295"/>
        <a:ext cx="2154287" cy="1471295"/>
      </dsp:txXfrm>
    </dsp:sp>
    <dsp:sp modelId="{AD948576-A274-4A42-89CE-35CE0176889F}">
      <dsp:nvSpPr>
        <dsp:cNvPr id="0" name=""/>
        <dsp:cNvSpPr/>
      </dsp:nvSpPr>
      <dsp:spPr>
        <a:xfrm>
          <a:off x="9340379" y="141874"/>
          <a:ext cx="1224853" cy="122485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08A2C-0F21-4D69-98D1-584F9FCDB9B0}">
      <dsp:nvSpPr>
        <dsp:cNvPr id="0" name=""/>
        <dsp:cNvSpPr/>
      </dsp:nvSpPr>
      <dsp:spPr>
        <a:xfrm>
          <a:off x="441197" y="3063426"/>
          <a:ext cx="10147554" cy="551735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EF5B7-EF76-4E9F-80F5-59902596639E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3BFFA-04AE-4AEF-809C-ABEECFA7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2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2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5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27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0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15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8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6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5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4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2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2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BFFA-04AE-4AEF-809C-ABEECFA7C8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6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97C26A0-B452-4737-93A7-E5BC523098DB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FF633F8-D3A4-4D4F-A1A1-6F71E5CC85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4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mille13@heartlandforchildren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rienne.miller@uag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Logo, company name">
            <a:extLst>
              <a:ext uri="{FF2B5EF4-FFF2-40B4-BE49-F238E27FC236}">
                <a16:creationId xmlns:a16="http://schemas.microsoft.com/office/drawing/2014/main" id="{7CD08E33-9EFC-6583-8D1B-13468A742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896"/>
          <a:stretch/>
        </p:blipFill>
        <p:spPr>
          <a:xfrm>
            <a:off x="2521461" y="453643"/>
            <a:ext cx="7149078" cy="61402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83D03-DF04-BD9A-3418-F8A78819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1625127"/>
            <a:ext cx="11892455" cy="40296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Early-Adolescent Attachment: The Second-Most Critical Attachment Period and an Opportunity for Permanency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18BEC-932E-CE2C-8F27-1D3CEFDD6A9D}"/>
              </a:ext>
            </a:extLst>
          </p:cNvPr>
          <p:cNvSpPr txBox="1"/>
          <p:nvPr/>
        </p:nvSpPr>
        <p:spPr>
          <a:xfrm>
            <a:off x="2096814" y="6122221"/>
            <a:ext cx="794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Adrienne Miller, Ph.D.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00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847DE-F563-414D-B7CF-083922C6D4DF}"/>
              </a:ext>
            </a:extLst>
          </p:cNvPr>
          <p:cNvSpPr txBox="1"/>
          <p:nvPr/>
        </p:nvSpPr>
        <p:spPr>
          <a:xfrm>
            <a:off x="659308" y="1177113"/>
            <a:ext cx="327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Early Adolescence (10-14 years old) = Second-Most Critical Attachment Period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340108B-D287-43D4-B6D0-7E3E9A8C3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836036"/>
              </p:ext>
            </p:extLst>
          </p:nvPr>
        </p:nvGraphicFramePr>
        <p:xfrm>
          <a:off x="4760848" y="2629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3181C9-DEC7-4D5B-8F72-C696A3A5B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204" y="1629779"/>
            <a:ext cx="3461596" cy="40092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34BF930-BBB9-4EBA-A629-8E5DB9DA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7" y="5352692"/>
            <a:ext cx="6550025" cy="192087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2EA788A-A5CA-4C91-BE31-B5CED276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565417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F0278CC-62C5-4BEF-9B2F-95AF8885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99" y="4936767"/>
            <a:ext cx="1651001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7C85735-AD43-4CB9-91EE-05322E47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2" y="4936767"/>
            <a:ext cx="136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dirty="0"/>
              <a:t>Body/brain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31F79-00F5-4001-93C8-E3D4DEA34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2" r="4016" b="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B24C-5768-4C3B-93FF-2DA36AC7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Autofit/>
          </a:bodyPr>
          <a:lstStyle/>
          <a:p>
            <a:r>
              <a:rPr lang="en-US" sz="2800" dirty="0"/>
              <a:t>Puberty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Hormones – Dopamine</a:t>
            </a:r>
          </a:p>
          <a:p>
            <a:endParaRPr lang="en-US" sz="2800" dirty="0"/>
          </a:p>
          <a:p>
            <a:r>
              <a:rPr lang="en-US" sz="2800" dirty="0"/>
              <a:t>Brain Cell Production/ Neural Pathway Reconstruction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Mirrors….</a:t>
            </a:r>
          </a:p>
        </p:txBody>
      </p:sp>
    </p:spTree>
    <p:extLst>
      <p:ext uri="{BB962C8B-B14F-4D97-AF65-F5344CB8AC3E}">
        <p14:creationId xmlns:p14="http://schemas.microsoft.com/office/powerpoint/2010/main" val="30220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67386-B43E-4A5D-845E-54C65BB75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11" r="-2" b="17208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B24C-5768-4C3B-93FF-2DA36AC7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800" dirty="0"/>
              <a:t>Concrete  </a:t>
            </a:r>
            <a:r>
              <a:rPr lang="en-US" sz="2800" dirty="0">
                <a:sym typeface="Wingdings" panose="05000000000000000000" pitchFamily="2" charset="2"/>
              </a:rPr>
              <a:t>  Formal Operational 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Egocentrism</a:t>
            </a:r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Risk-Taking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4800" dirty="0"/>
              <a:t>Cognition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29" y="671312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Social-Emotional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B24C-5768-4C3B-93FF-2DA36AC7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692" y="96075"/>
            <a:ext cx="6108179" cy="462432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Self Worth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Self-Regulation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Coping/Resiliency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CEA10-F6B0-4DF0-A013-41244E7A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80" y="4237029"/>
            <a:ext cx="7681639" cy="24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847DE-F563-414D-B7CF-083922C6D4DF}"/>
              </a:ext>
            </a:extLst>
          </p:cNvPr>
          <p:cNvSpPr txBox="1"/>
          <p:nvPr/>
        </p:nvSpPr>
        <p:spPr>
          <a:xfrm>
            <a:off x="659308" y="1177113"/>
            <a:ext cx="3277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Early Adolescence (10-14 years old) = Second-Most Critical Attachment Period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340108B-D287-43D4-B6D0-7E3E9A8C3D01}"/>
              </a:ext>
            </a:extLst>
          </p:cNvPr>
          <p:cNvGraphicFramePr/>
          <p:nvPr/>
        </p:nvGraphicFramePr>
        <p:xfrm>
          <a:off x="4760848" y="2629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3181C9-DEC7-4D5B-8F72-C696A3A5B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204" y="1629779"/>
            <a:ext cx="3461596" cy="400925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34BF930-BBB9-4EBA-A629-8E5DB9DA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7" y="5352692"/>
            <a:ext cx="6550025" cy="192087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2EA788A-A5CA-4C91-BE31-B5CED276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565417"/>
            <a:ext cx="1057275" cy="914400"/>
          </a:xfrm>
          <a:prstGeom prst="triangle">
            <a:avLst>
              <a:gd name="adj" fmla="val 50000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F0278CC-62C5-4BEF-9B2F-95AF8885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599" y="4936767"/>
            <a:ext cx="1651001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47C85735-AD43-4CB9-91EE-05322E47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2" y="4936767"/>
            <a:ext cx="1365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PEERS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0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Why  This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15F83BC-F250-42EE-BA88-5EAD5D3A6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30813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578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Components of the Study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DE11023-BDF1-4F23-BE67-6B3350F67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17310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744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E40E0-F1FD-4DE3-B580-F99430DA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Participants of the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6D65EAF-CF9E-4930-AD66-47E9D5A936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36826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80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5D536-880B-4643-A4A3-08EC8305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results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680F7E-9010-4F33-81C8-3F84D2A1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Participants who had been removed during early adolescence were almost half as likely to be securely attached compared to those removed at other time periods.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1358E0-7FD7-4BC3-87F5-376519BA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674" y="1813759"/>
            <a:ext cx="6866506" cy="37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6CF2-A30F-4C06-AB9A-E0A4042B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8" y="998537"/>
            <a:ext cx="11029616" cy="1013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FFFEFF"/>
                </a:solidFill>
              </a:rPr>
              <a:t>results –</a:t>
            </a:r>
            <a:br>
              <a:rPr lang="en-US" sz="4000" b="1" dirty="0">
                <a:solidFill>
                  <a:srgbClr val="FFFEFF"/>
                </a:solidFill>
              </a:rPr>
            </a:br>
            <a:r>
              <a:rPr lang="en-US" sz="4000" b="1" dirty="0">
                <a:solidFill>
                  <a:srgbClr val="FFFEFF"/>
                </a:solidFill>
              </a:rPr>
              <a:t>all participants</a:t>
            </a:r>
            <a:r>
              <a:rPr lang="en-US" sz="2200" dirty="0">
                <a:solidFill>
                  <a:srgbClr val="FFFEFF"/>
                </a:solidFill>
              </a:rPr>
              <a:t/>
            </a:r>
            <a:br>
              <a:rPr lang="en-US" sz="2200" dirty="0">
                <a:solidFill>
                  <a:srgbClr val="FFFEFF"/>
                </a:solidFill>
              </a:rPr>
            </a:br>
            <a:endParaRPr lang="en-US" sz="2200" dirty="0">
              <a:solidFill>
                <a:srgbClr val="FFFEFF"/>
              </a:solidFill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C3AC74D8-D248-47CF-9728-68284D524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7584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2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7DE1A-E88E-482F-BD5D-071F84E8A158}"/>
              </a:ext>
            </a:extLst>
          </p:cNvPr>
          <p:cNvSpPr txBox="1"/>
          <p:nvPr/>
        </p:nvSpPr>
        <p:spPr>
          <a:xfrm>
            <a:off x="697726" y="924690"/>
            <a:ext cx="3200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60586-7965-44AB-83FF-3AE73325A599}"/>
              </a:ext>
            </a:extLst>
          </p:cNvPr>
          <p:cNvSpPr txBox="1"/>
          <p:nvPr/>
        </p:nvSpPr>
        <p:spPr>
          <a:xfrm>
            <a:off x="4570164" y="1401743"/>
            <a:ext cx="7390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/>
              <a:t>explain why early adolescence is the second-most critical attachment period.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/>
              <a:t>describe what early adolescents need to achieve secure attachment post-placement.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i="1" dirty="0"/>
              <a:t>list three ways they can ensure early adolescents entering placement are set up for secure attachments.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07E37-97CD-493A-9C3F-AC2466DD73A6}"/>
              </a:ext>
            </a:extLst>
          </p:cNvPr>
          <p:cNvSpPr txBox="1"/>
          <p:nvPr/>
        </p:nvSpPr>
        <p:spPr>
          <a:xfrm>
            <a:off x="697726" y="2715064"/>
            <a:ext cx="3123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As a result of attending this presentation participants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35756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9DEC-456E-4244-8F55-64BC5700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Results – early adolescent specific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360246-B4C4-42DE-82AE-A89FA85C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>
            <a:noAutofit/>
          </a:bodyPr>
          <a:lstStyle/>
          <a:p>
            <a:r>
              <a:rPr lang="en-US" sz="3200" dirty="0"/>
              <a:t>According to research, EA need balance of Parent and Peer</a:t>
            </a:r>
          </a:p>
          <a:p>
            <a:endParaRPr lang="en-US" sz="3200" dirty="0"/>
          </a:p>
          <a:p>
            <a:r>
              <a:rPr lang="en-US" sz="3200" dirty="0"/>
              <a:t>Majority of insecurely attached EA in FH/KH also had sibs living with them (65%)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So, What Happened??</a:t>
            </a:r>
          </a:p>
        </p:txBody>
      </p:sp>
    </p:spTree>
    <p:extLst>
      <p:ext uri="{BB962C8B-B14F-4D97-AF65-F5344CB8AC3E}">
        <p14:creationId xmlns:p14="http://schemas.microsoft.com/office/powerpoint/2010/main" val="101009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DF8997-F9A1-45FF-8AE5-1A4DE31C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Results – early adolescent specific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E8E767C2-C794-40DE-B5CD-F5C1B816F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09250"/>
              </p:ext>
            </p:extLst>
          </p:nvPr>
        </p:nvGraphicFramePr>
        <p:xfrm>
          <a:off x="581192" y="2180496"/>
          <a:ext cx="11029615" cy="440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104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033A5-E28D-7F85-A40C-F6DDAD6C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What can  you Do?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9EC90A-2A3A-F4CB-5185-38732AB1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50429"/>
            <a:ext cx="11029615" cy="518685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Place siblings together as often as possible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Place early adolescents (and their siblings) in foster homes/and kinship homes.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If a child is an “only child”, ensure they maintain connections with peers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Offer Foster and Kinship caregivers training on trauma, attachment, and early adolescent development (i.e. all the information you have learned today)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Check-in on what the early adolescents and the FP/KPs need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Spread the word!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8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923D-5164-480D-BB56-5E9C7377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Conclusions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B62BFD1-EF36-2157-6FB5-1C6E86AC7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6365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086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E7A0-8F85-54BE-EE5C-84E503D5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A3A3E-2BEB-1148-0E7B-6061D530F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3121" y="2411819"/>
            <a:ext cx="5365758" cy="32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8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6E4D-2DD0-F3C7-08B8-297E1F04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F863-4C3C-EF11-1784-C3E40415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ADRIENNE MILLER, PH.D. </a:t>
            </a:r>
          </a:p>
          <a:p>
            <a:r>
              <a:rPr lang="en-US" sz="2800" dirty="0">
                <a:hlinkClick r:id="rId3"/>
              </a:rPr>
              <a:t>amille13@heartlandforchildren.org</a:t>
            </a:r>
            <a:endParaRPr lang="en-US" sz="2800" dirty="0"/>
          </a:p>
          <a:p>
            <a:r>
              <a:rPr lang="en-US" sz="2800" dirty="0">
                <a:hlinkClick r:id="rId4"/>
              </a:rPr>
              <a:t>Adrienne.miller@uagc.edu</a:t>
            </a:r>
            <a:endParaRPr lang="en-US" sz="2800" dirty="0"/>
          </a:p>
          <a:p>
            <a:r>
              <a:rPr lang="en-US" sz="2800" dirty="0"/>
              <a:t>850-300-9655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2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D7DE1A-E88E-482F-BD5D-071F84E8A158}"/>
              </a:ext>
            </a:extLst>
          </p:cNvPr>
          <p:cNvSpPr txBox="1"/>
          <p:nvPr/>
        </p:nvSpPr>
        <p:spPr>
          <a:xfrm>
            <a:off x="723950" y="1858721"/>
            <a:ext cx="320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IS ATTACHMENT?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60586-7965-44AB-83FF-3AE73325A599}"/>
              </a:ext>
            </a:extLst>
          </p:cNvPr>
          <p:cNvSpPr txBox="1"/>
          <p:nvPr/>
        </p:nvSpPr>
        <p:spPr>
          <a:xfrm>
            <a:off x="4596388" y="724635"/>
            <a:ext cx="7390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Attachment is the relationship or bond that develops over time between a parent and a child or between two people.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51B7FC-0288-4DC1-821E-1937A8216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2338"/>
              </p:ext>
            </p:extLst>
          </p:nvPr>
        </p:nvGraphicFramePr>
        <p:xfrm>
          <a:off x="4467068" y="2812828"/>
          <a:ext cx="7519748" cy="418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98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12E0E-255F-4BEB-9788-F910B30B4164}"/>
              </a:ext>
            </a:extLst>
          </p:cNvPr>
          <p:cNvSpPr txBox="1"/>
          <p:nvPr/>
        </p:nvSpPr>
        <p:spPr>
          <a:xfrm>
            <a:off x="6755769" y="1033390"/>
            <a:ext cx="4855037" cy="4825409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3200" u="sng" dirty="0">
                <a:solidFill>
                  <a:schemeClr val="accent2">
                    <a:lumMod val="50000"/>
                  </a:schemeClr>
                </a:solidFill>
              </a:rPr>
              <a:t>4 Categories of Attachment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Secure Autonomous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Insecure Anxious/Preoccupied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Insecure Avoidant/Fearful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Insecure Disorganized/Dismissive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A1937-BC51-4414-898C-56F6AA9503B8}"/>
              </a:ext>
            </a:extLst>
          </p:cNvPr>
          <p:cNvSpPr txBox="1"/>
          <p:nvPr/>
        </p:nvSpPr>
        <p:spPr>
          <a:xfrm>
            <a:off x="412955" y="572522"/>
            <a:ext cx="634281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History of Attachment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Bowlby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Ainsworth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Main &amp; Solomon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Bartholomew &amp; Horowitz</a:t>
            </a: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Fraley</a:t>
            </a:r>
          </a:p>
          <a:p>
            <a:pPr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</a:rPr>
              <a:t>Disclaimer …</a:t>
            </a:r>
          </a:p>
        </p:txBody>
      </p:sp>
    </p:spTree>
    <p:extLst>
      <p:ext uri="{BB962C8B-B14F-4D97-AF65-F5344CB8AC3E}">
        <p14:creationId xmlns:p14="http://schemas.microsoft.com/office/powerpoint/2010/main" val="183081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B3B9C-A459-4BFE-BB44-6AF16536F470}"/>
              </a:ext>
            </a:extLst>
          </p:cNvPr>
          <p:cNvSpPr txBox="1"/>
          <p:nvPr/>
        </p:nvSpPr>
        <p:spPr>
          <a:xfrm>
            <a:off x="773723" y="1885071"/>
            <a:ext cx="337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Secure Autonomous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516E13-4E30-4320-AC62-06A1CBCAB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08457"/>
              </p:ext>
            </p:extLst>
          </p:nvPr>
        </p:nvGraphicFramePr>
        <p:xfrm>
          <a:off x="4365225" y="492437"/>
          <a:ext cx="7380241" cy="612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00467">
                  <a:extLst>
                    <a:ext uri="{9D8B030D-6E8A-4147-A177-3AD203B41FA5}">
                      <a16:colId xmlns:a16="http://schemas.microsoft.com/office/drawing/2014/main" val="3738204463"/>
                    </a:ext>
                  </a:extLst>
                </a:gridCol>
                <a:gridCol w="5179774">
                  <a:extLst>
                    <a:ext uri="{9D8B030D-6E8A-4147-A177-3AD203B41FA5}">
                      <a16:colId xmlns:a16="http://schemas.microsoft.com/office/drawing/2014/main" val="376818802"/>
                    </a:ext>
                  </a:extLst>
                </a:gridCol>
              </a:tblGrid>
              <a:tr h="147990">
                <a:tc>
                  <a:txBody>
                    <a:bodyPr/>
                    <a:lstStyle/>
                    <a:p>
                      <a:r>
                        <a:rPr lang="en-US" sz="2400" dirty="0"/>
                        <a:t>Infant/Toddler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•      express upset when mother is gone and greet her when she returns.</a:t>
                      </a:r>
                    </a:p>
                    <a:p>
                      <a:r>
                        <a:rPr lang="en-US" sz="2400" dirty="0"/>
                        <a:t>•	use mother as a touchstone while playing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73659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r>
                        <a:rPr lang="en-US" sz="2400" b="1" dirty="0"/>
                        <a:t>Adolescent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•	seek independence, but know when to go to caregivers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530727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r>
                        <a:rPr lang="en-US" sz="2400" b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•	more likely to be committed to relationships.</a:t>
                      </a:r>
                    </a:p>
                    <a:p>
                      <a:r>
                        <a:rPr lang="en-US" sz="2400" b="1" dirty="0"/>
                        <a:t>•	have better coping skills and are less likely to exhibit depressive or mental health concerns.</a:t>
                      </a:r>
                    </a:p>
                    <a:p>
                      <a:r>
                        <a:rPr lang="en-US" sz="2400" b="1" dirty="0"/>
                        <a:t>•	more likely to display appropriate parenting skills from the onset of child’s birth.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74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39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18A3C-741B-4E2A-ADEE-5CDD4E5DF97F}"/>
              </a:ext>
            </a:extLst>
          </p:cNvPr>
          <p:cNvSpPr txBox="1"/>
          <p:nvPr/>
        </p:nvSpPr>
        <p:spPr>
          <a:xfrm>
            <a:off x="604911" y="1617785"/>
            <a:ext cx="3544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Insecure – Anxious/Preoccupied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3F92D1-2FD4-4848-8049-391AE7DB0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82086"/>
              </p:ext>
            </p:extLst>
          </p:nvPr>
        </p:nvGraphicFramePr>
        <p:xfrm>
          <a:off x="4158298" y="548640"/>
          <a:ext cx="7875650" cy="5760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27828">
                  <a:extLst>
                    <a:ext uri="{9D8B030D-6E8A-4147-A177-3AD203B41FA5}">
                      <a16:colId xmlns:a16="http://schemas.microsoft.com/office/drawing/2014/main" val="2919908664"/>
                    </a:ext>
                  </a:extLst>
                </a:gridCol>
                <a:gridCol w="6347822">
                  <a:extLst>
                    <a:ext uri="{9D8B030D-6E8A-4147-A177-3AD203B41FA5}">
                      <a16:colId xmlns:a16="http://schemas.microsoft.com/office/drawing/2014/main" val="956068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Infant/</a:t>
                      </a:r>
                    </a:p>
                    <a:p>
                      <a:r>
                        <a:rPr lang="en-US" sz="2000" dirty="0"/>
                        <a:t>Toddler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•	Doesn’t explore and remains by mother’s side, but takes no comfort from her proximity.</a:t>
                      </a:r>
                    </a:p>
                    <a:p>
                      <a:r>
                        <a:rPr lang="en-US" sz="2000" dirty="0"/>
                        <a:t> •	Cried when mother left the room, but expressed anger upon her return and didn’t gain comfort from attempts to soothe, but tried to move away.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1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Adolescent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•	</a:t>
                      </a:r>
                      <a:r>
                        <a:rPr lang="en-US" sz="2000" b="1" dirty="0"/>
                        <a:t>Reluctant to be independent</a:t>
                      </a:r>
                    </a:p>
                    <a:p>
                      <a:r>
                        <a:rPr lang="en-US" sz="2000" b="1" dirty="0"/>
                        <a:t>•	Maintain that caregiver’s beliefs are always true and correct.</a:t>
                      </a:r>
                    </a:p>
                    <a:p>
                      <a:r>
                        <a:rPr lang="en-US" sz="2000" b="1" dirty="0"/>
                        <a:t>•	Incorrectly interpret social/peer cues and expressions.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3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•	</a:t>
                      </a:r>
                      <a:r>
                        <a:rPr lang="en-US" sz="2000" b="1" dirty="0"/>
                        <a:t>More likely to be constantly worried about self-worth and assessing their relationships. to base their worth on whether they have a relationships.</a:t>
                      </a:r>
                    </a:p>
                    <a:p>
                      <a:r>
                        <a:rPr lang="en-US" sz="2000" b="1" dirty="0"/>
                        <a:t>•	more likely to be overly permissive parents to gain child approval.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8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B10CCBC-C408-4CEF-A393-1621B70A8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70545"/>
              </p:ext>
            </p:extLst>
          </p:nvPr>
        </p:nvGraphicFramePr>
        <p:xfrm>
          <a:off x="3679538" y="344774"/>
          <a:ext cx="8500178" cy="637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6980">
                  <a:extLst>
                    <a:ext uri="{9D8B030D-6E8A-4147-A177-3AD203B41FA5}">
                      <a16:colId xmlns:a16="http://schemas.microsoft.com/office/drawing/2014/main" val="2919908664"/>
                    </a:ext>
                  </a:extLst>
                </a:gridCol>
                <a:gridCol w="6873198">
                  <a:extLst>
                    <a:ext uri="{9D8B030D-6E8A-4147-A177-3AD203B41FA5}">
                      <a16:colId xmlns:a16="http://schemas.microsoft.com/office/drawing/2014/main" val="956068134"/>
                    </a:ext>
                  </a:extLst>
                </a:gridCol>
              </a:tblGrid>
              <a:tr h="1434153">
                <a:tc>
                  <a:txBody>
                    <a:bodyPr/>
                    <a:lstStyle/>
                    <a:p>
                      <a:r>
                        <a:rPr lang="en-US" sz="2000" dirty="0"/>
                        <a:t>Infant/</a:t>
                      </a:r>
                    </a:p>
                    <a:p>
                      <a:r>
                        <a:rPr lang="en-US" sz="2000" dirty="0"/>
                        <a:t>Toddler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•	Did not use mother as a touchstone, explored on their own with no check-ins with the mother.</a:t>
                      </a:r>
                    </a:p>
                    <a:p>
                      <a:r>
                        <a:rPr lang="en-US" sz="2000" dirty="0"/>
                        <a:t>•	Showed no distress when mother left the room and no reaction when she returned.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15699"/>
                  </a:ext>
                </a:extLst>
              </a:tr>
              <a:tr h="2201258">
                <a:tc>
                  <a:txBody>
                    <a:bodyPr/>
                    <a:lstStyle/>
                    <a:p>
                      <a:r>
                        <a:rPr lang="en-US" sz="2000" b="1" dirty="0"/>
                        <a:t>Adolescent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•	Youth already avoids the primary caregiver, during this time they disengage completely. </a:t>
                      </a:r>
                    </a:p>
                    <a:p>
                      <a:r>
                        <a:rPr lang="en-US" sz="2000" b="1" dirty="0"/>
                        <a:t>•	More likely to engage in risk-taking behavior to establish themselves as independent from the caregiver and an emancipated individual. </a:t>
                      </a:r>
                    </a:p>
                    <a:p>
                      <a:r>
                        <a:rPr lang="en-US" sz="2000" b="1" dirty="0"/>
                        <a:t>•	Views themselves to be irrelevant to social relationships which are treated as an unnecessary annoyance.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31348"/>
                  </a:ext>
                </a:extLst>
              </a:tr>
              <a:tr h="2034496">
                <a:tc>
                  <a:txBody>
                    <a:bodyPr/>
                    <a:lstStyle/>
                    <a:p>
                      <a:r>
                        <a:rPr lang="en-US" sz="2000" b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•	Little tolerance for intimate relationships and are unlikely to have more than perfunctory friendships. </a:t>
                      </a:r>
                    </a:p>
                    <a:p>
                      <a:r>
                        <a:rPr lang="en-US" sz="2000" b="1" dirty="0"/>
                        <a:t>•	Desire relationships, but will end relationships before getting too close to avoid getting hurt. </a:t>
                      </a:r>
                    </a:p>
                    <a:p>
                      <a:r>
                        <a:rPr lang="en-US" sz="2000" b="1" dirty="0"/>
                        <a:t>•	More likely to be strict as a parent with thoughts of keeping a child from getting hurt.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891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52C26B-F5C9-45FA-B817-E2E26693C4F2}"/>
              </a:ext>
            </a:extLst>
          </p:cNvPr>
          <p:cNvSpPr txBox="1"/>
          <p:nvPr/>
        </p:nvSpPr>
        <p:spPr>
          <a:xfrm>
            <a:off x="604911" y="1617785"/>
            <a:ext cx="3544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Insecure – Avoidant/Fearful</a:t>
            </a:r>
          </a:p>
        </p:txBody>
      </p:sp>
    </p:spTree>
    <p:extLst>
      <p:ext uri="{BB962C8B-B14F-4D97-AF65-F5344CB8AC3E}">
        <p14:creationId xmlns:p14="http://schemas.microsoft.com/office/powerpoint/2010/main" val="9341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8452278E-E4AF-41C8-B1D6-2831887AB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45974"/>
              </p:ext>
            </p:extLst>
          </p:nvPr>
        </p:nvGraphicFramePr>
        <p:xfrm>
          <a:off x="3201963" y="406362"/>
          <a:ext cx="8953971" cy="603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53681">
                  <a:extLst>
                    <a:ext uri="{9D8B030D-6E8A-4147-A177-3AD203B41FA5}">
                      <a16:colId xmlns:a16="http://schemas.microsoft.com/office/drawing/2014/main" val="2919908664"/>
                    </a:ext>
                  </a:extLst>
                </a:gridCol>
                <a:gridCol w="7400290">
                  <a:extLst>
                    <a:ext uri="{9D8B030D-6E8A-4147-A177-3AD203B41FA5}">
                      <a16:colId xmlns:a16="http://schemas.microsoft.com/office/drawing/2014/main" val="956068134"/>
                    </a:ext>
                  </a:extLst>
                </a:gridCol>
              </a:tblGrid>
              <a:tr h="1965259">
                <a:tc>
                  <a:txBody>
                    <a:bodyPr/>
                    <a:lstStyle/>
                    <a:p>
                      <a:r>
                        <a:rPr lang="en-US" sz="1800" dirty="0"/>
                        <a:t>Infant/</a:t>
                      </a:r>
                    </a:p>
                    <a:p>
                      <a:r>
                        <a:rPr lang="en-US" sz="1800" dirty="0"/>
                        <a:t>Toddler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•	Showed characteristics of other two insecure categories but was afraid or confused.</a:t>
                      </a:r>
                    </a:p>
                    <a:p>
                      <a:r>
                        <a:rPr lang="en-US" sz="1800" dirty="0"/>
                        <a:t>•	Behavior had no clear goal (i.e. comfort or avoidance) and child appeared disoriented.</a:t>
                      </a:r>
                    </a:p>
                    <a:p>
                      <a:r>
                        <a:rPr lang="en-US" sz="1800" dirty="0"/>
                        <a:t>•	This attachment style was most often seen in children who have experienced maltreatment.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15699"/>
                  </a:ext>
                </a:extLst>
              </a:tr>
              <a:tr h="1865817">
                <a:tc>
                  <a:txBody>
                    <a:bodyPr/>
                    <a:lstStyle/>
                    <a:p>
                      <a:r>
                        <a:rPr lang="en-US" sz="1800" b="1" dirty="0"/>
                        <a:t>Adolescent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•	May display any of avoidant or anxious characteristics or a combination of both, but due to trauma/maltreatment, the cause behind actions and reactions is different. </a:t>
                      </a:r>
                    </a:p>
                    <a:p>
                      <a:r>
                        <a:rPr lang="en-US" sz="1800" b="1" dirty="0"/>
                        <a:t>•	May have extreme fear/anger in conjunction with anxious/avoidant behaviors, to the point of behavioral disorders or dissociative disorders.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31348"/>
                  </a:ext>
                </a:extLst>
              </a:tr>
              <a:tr h="391978">
                <a:tc>
                  <a:txBody>
                    <a:bodyPr/>
                    <a:lstStyle/>
                    <a:p>
                      <a:r>
                        <a:rPr lang="en-US" sz="1800" b="1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•	More likely to have mental health concerns, substance use, and physical health concerns than securely attached adults.</a:t>
                      </a:r>
                    </a:p>
                    <a:p>
                      <a:r>
                        <a:rPr lang="en-US" sz="1800" b="1" dirty="0"/>
                        <a:t>•	Have little to no meaningful relationships and are more likely to be in a violent relationship, either as the recipient or perpetrator. </a:t>
                      </a:r>
                    </a:p>
                    <a:p>
                      <a:r>
                        <a:rPr lang="en-US" sz="1800" b="1" dirty="0"/>
                        <a:t>•	More likely to have dissociative disorders and more likely to use dismissive attachment characteristics with their own children.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6891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B7419B4-A852-4BF6-8AA9-EA72D04894E6}"/>
              </a:ext>
            </a:extLst>
          </p:cNvPr>
          <p:cNvSpPr txBox="1"/>
          <p:nvPr/>
        </p:nvSpPr>
        <p:spPr>
          <a:xfrm>
            <a:off x="604911" y="1617785"/>
            <a:ext cx="3544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Insecure – Disorganized/ Dismissive</a:t>
            </a:r>
          </a:p>
        </p:txBody>
      </p:sp>
    </p:spTree>
    <p:extLst>
      <p:ext uri="{BB962C8B-B14F-4D97-AF65-F5344CB8AC3E}">
        <p14:creationId xmlns:p14="http://schemas.microsoft.com/office/powerpoint/2010/main" val="9463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D178D-F2AB-6E5C-0445-94828BA2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18" y="188501"/>
            <a:ext cx="3568661" cy="126971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/>
                </a:solidFill>
              </a:rPr>
              <a:t>Last Items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3F82-5D97-29BE-C99A-4D9AAE01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930563" cy="3634486"/>
          </a:xfrm>
        </p:spPr>
        <p:txBody>
          <a:bodyPr>
            <a:noAutofit/>
          </a:bodyPr>
          <a:lstStyle/>
          <a:p>
            <a:pPr>
              <a:buClr>
                <a:srgbClr val="C8933D"/>
              </a:buClr>
            </a:pPr>
            <a:r>
              <a:rPr lang="en-US" sz="3200" dirty="0"/>
              <a:t>FUNCTIONALITY</a:t>
            </a:r>
          </a:p>
          <a:p>
            <a:pPr>
              <a:buClr>
                <a:srgbClr val="C8933D"/>
              </a:buClr>
            </a:pPr>
            <a:endParaRPr lang="en-US" sz="3200" dirty="0"/>
          </a:p>
          <a:p>
            <a:pPr>
              <a:buClr>
                <a:srgbClr val="C8933D"/>
              </a:buClr>
            </a:pPr>
            <a:r>
              <a:rPr lang="en-US" sz="3200" dirty="0"/>
              <a:t>DESIRE ATTACHMENT </a:t>
            </a:r>
          </a:p>
          <a:p>
            <a:pPr>
              <a:buClr>
                <a:srgbClr val="C8933D"/>
              </a:buClr>
            </a:pPr>
            <a:endParaRPr lang="en-US" sz="3200" dirty="0"/>
          </a:p>
          <a:p>
            <a:pPr>
              <a:buClr>
                <a:srgbClr val="C8933D"/>
              </a:buClr>
            </a:pPr>
            <a:r>
              <a:rPr lang="en-US" sz="3200" dirty="0"/>
              <a:t>ARE NOT SET IN STONE</a:t>
            </a:r>
          </a:p>
        </p:txBody>
      </p:sp>
      <p:pic>
        <p:nvPicPr>
          <p:cNvPr id="5" name="Picture 4" descr="Elephant with baby on grassy field">
            <a:extLst>
              <a:ext uri="{FF2B5EF4-FFF2-40B4-BE49-F238E27FC236}">
                <a16:creationId xmlns:a16="http://schemas.microsoft.com/office/drawing/2014/main" id="{09FF5723-7E4A-985A-5E60-DF2617E46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8" r="9091" b="9196"/>
          <a:stretch/>
        </p:blipFill>
        <p:spPr>
          <a:xfrm>
            <a:off x="4654296" y="1444475"/>
            <a:ext cx="6735272" cy="378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1180</TotalTime>
  <Words>1177</Words>
  <Application>Microsoft Office PowerPoint</Application>
  <PresentationFormat>Widescreen</PresentationFormat>
  <Paragraphs>207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Wingdings</vt:lpstr>
      <vt:lpstr>Wingdings 2</vt:lpstr>
      <vt:lpstr>Dividend</vt:lpstr>
      <vt:lpstr>Early-Adolescent Attachment: The Second-Most Critical Attachment Period and an Opportunity for Permanency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Items</vt:lpstr>
      <vt:lpstr>PowerPoint Presentation</vt:lpstr>
      <vt:lpstr>Body/brain</vt:lpstr>
      <vt:lpstr>Cognition</vt:lpstr>
      <vt:lpstr>Social-Emotional</vt:lpstr>
      <vt:lpstr>PowerPoint Presentation</vt:lpstr>
      <vt:lpstr>Why  This Study</vt:lpstr>
      <vt:lpstr>Components of the Study</vt:lpstr>
      <vt:lpstr>Participants of the Study</vt:lpstr>
      <vt:lpstr>results</vt:lpstr>
      <vt:lpstr>results – all participants </vt:lpstr>
      <vt:lpstr>Results – early adolescent specific</vt:lpstr>
      <vt:lpstr>Results – early adolescent specific</vt:lpstr>
      <vt:lpstr>What can  you Do?</vt:lpstr>
      <vt:lpstr>Conclusions</vt:lpstr>
      <vt:lpstr>QUESTIONS?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Adolescent Attachment:  The Second-Most Critical Attachment Period and New Focus for Permanency</dc:title>
  <dc:creator>Adrienne Miller</dc:creator>
  <cp:lastModifiedBy>Adrienne Miller</cp:lastModifiedBy>
  <cp:revision>40</cp:revision>
  <dcterms:created xsi:type="dcterms:W3CDTF">2021-05-09T23:02:15Z</dcterms:created>
  <dcterms:modified xsi:type="dcterms:W3CDTF">2023-04-03T12:25:22Z</dcterms:modified>
</cp:coreProperties>
</file>